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30275213" cy="4280376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6B"/>
    <a:srgbClr val="44546A"/>
    <a:srgbClr val="4C6220"/>
    <a:srgbClr val="901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5233" autoAdjust="0"/>
  </p:normalViewPr>
  <p:slideViewPr>
    <p:cSldViewPr snapToGrid="0">
      <p:cViewPr>
        <p:scale>
          <a:sx n="50" d="100"/>
          <a:sy n="50" d="100"/>
        </p:scale>
        <p:origin x="534" y="-24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124056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233402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303585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322042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E8C0C79-4E67-4570-B16C-BDE72657EF12}" type="datetimeFigureOut">
              <a:rPr lang="es-ES" smtClean="0"/>
              <a:t>21/09/2020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244118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E8C0C79-4E67-4570-B16C-BDE72657EF12}" type="datetimeFigureOut">
              <a:rPr lang="es-ES" smtClean="0"/>
              <a:t>21/09/2020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104926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4" name="Content Placeholder 3"/>
          <p:cNvSpPr>
            <a:spLocks noGrp="1"/>
          </p:cNvSpPr>
          <p:nvPr>
            <p:ph sz="half" idx="2"/>
          </p:nvPr>
        </p:nvSpPr>
        <p:spPr>
          <a:xfrm>
            <a:off x="2085368" y="15635264"/>
            <a:ext cx="12807832" cy="229971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6" name="Content Placeholder 5"/>
          <p:cNvSpPr>
            <a:spLocks noGrp="1"/>
          </p:cNvSpPr>
          <p:nvPr>
            <p:ph sz="quarter" idx="4"/>
          </p:nvPr>
        </p:nvSpPr>
        <p:spPr>
          <a:xfrm>
            <a:off x="15326828" y="15635264"/>
            <a:ext cx="12870909" cy="229971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E8C0C79-4E67-4570-B16C-BDE72657EF12}" type="datetimeFigureOut">
              <a:rPr lang="es-ES" smtClean="0"/>
              <a:t>21/09/2020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302024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E8C0C79-4E67-4570-B16C-BDE72657EF12}" type="datetimeFigureOut">
              <a:rPr lang="es-ES" smtClean="0"/>
              <a:t>21/09/2020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4738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C0C79-4E67-4570-B16C-BDE72657EF12}" type="datetimeFigureOut">
              <a:rPr lang="es-ES" smtClean="0"/>
              <a:t>21/09/2020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20292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E8C0C79-4E67-4570-B16C-BDE72657EF12}" type="datetimeFigureOut">
              <a:rPr lang="es-ES" smtClean="0"/>
              <a:t>21/09/2020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45267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E8C0C79-4E67-4570-B16C-BDE72657EF12}" type="datetimeFigureOut">
              <a:rPr lang="es-ES" smtClean="0"/>
              <a:t>21/09/2020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E3DDB4-73F0-4CE9-9EE2-32C8AC487938}" type="slidenum">
              <a:rPr lang="es-ES" smtClean="0"/>
              <a:t>‹#›</a:t>
            </a:fld>
            <a:endParaRPr lang="es-ES"/>
          </a:p>
        </p:txBody>
      </p:sp>
    </p:spTree>
    <p:extLst>
      <p:ext uri="{BB962C8B-B14F-4D97-AF65-F5344CB8AC3E}">
        <p14:creationId xmlns:p14="http://schemas.microsoft.com/office/powerpoint/2010/main" val="9979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E8C0C79-4E67-4570-B16C-BDE72657EF12}" type="datetimeFigureOut">
              <a:rPr lang="es-ES" smtClean="0"/>
              <a:t>21/09/2020</a:t>
            </a:fld>
            <a:endParaRPr lang="es-E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4E3DDB4-73F0-4CE9-9EE2-32C8AC487938}" type="slidenum">
              <a:rPr lang="es-ES" smtClean="0"/>
              <a:t>‹#›</a:t>
            </a:fld>
            <a:endParaRPr lang="es-ES"/>
          </a:p>
        </p:txBody>
      </p:sp>
    </p:spTree>
    <p:extLst>
      <p:ext uri="{BB962C8B-B14F-4D97-AF65-F5344CB8AC3E}">
        <p14:creationId xmlns:p14="http://schemas.microsoft.com/office/powerpoint/2010/main" val="2669356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Relationship Id="rId13" Type="http://schemas.openxmlformats.org/officeDocument/2006/relationships/image" Target="../media/image14.jpeg"/><Relationship Id="rId18" Type="http://schemas.openxmlformats.org/officeDocument/2006/relationships/image" Target="../media/image18.png"/><Relationship Id="rId26" Type="http://schemas.openxmlformats.org/officeDocument/2006/relationships/image" Target="../media/image1.wmf"/><Relationship Id="rId3" Type="http://schemas.openxmlformats.org/officeDocument/2006/relationships/image" Target="../media/image4.png"/><Relationship Id="rId21" Type="http://schemas.openxmlformats.org/officeDocument/2006/relationships/image" Target="../media/image19.tif"/><Relationship Id="rId7" Type="http://schemas.openxmlformats.org/officeDocument/2006/relationships/image" Target="../media/image8.tif"/><Relationship Id="rId12" Type="http://schemas.openxmlformats.org/officeDocument/2006/relationships/image" Target="../media/image13.jpeg"/><Relationship Id="rId17" Type="http://schemas.openxmlformats.org/officeDocument/2006/relationships/image" Target="../media/image17.png"/><Relationship Id="rId25" Type="http://schemas.openxmlformats.org/officeDocument/2006/relationships/oleObject" Target="../embeddings/oleObject1.bin"/><Relationship Id="rId2" Type="http://schemas.openxmlformats.org/officeDocument/2006/relationships/slideLayout" Target="../slideLayouts/slideLayout1.xml"/><Relationship Id="rId16" Type="http://schemas.microsoft.com/office/2007/relationships/hdphoto" Target="../media/hdphoto1.wdp"/><Relationship Id="rId20" Type="http://schemas.openxmlformats.org/officeDocument/2006/relationships/image" Target="../media/image18.tif"/><Relationship Id="rId29"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7.tif"/><Relationship Id="rId11" Type="http://schemas.openxmlformats.org/officeDocument/2006/relationships/image" Target="../media/image12.tiff"/><Relationship Id="rId24" Type="http://schemas.openxmlformats.org/officeDocument/2006/relationships/image" Target="../media/image22.emf"/><Relationship Id="rId5" Type="http://schemas.openxmlformats.org/officeDocument/2006/relationships/image" Target="../media/image6.tif"/><Relationship Id="rId15" Type="http://schemas.openxmlformats.org/officeDocument/2006/relationships/image" Target="../media/image16.png"/><Relationship Id="rId23" Type="http://schemas.openxmlformats.org/officeDocument/2006/relationships/image" Target="../media/image21.jpg"/><Relationship Id="rId28" Type="http://schemas.openxmlformats.org/officeDocument/2006/relationships/image" Target="../media/image2.wmf"/><Relationship Id="rId10" Type="http://schemas.openxmlformats.org/officeDocument/2006/relationships/image" Target="../media/image11.tiff"/><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0.tiff"/><Relationship Id="rId14" Type="http://schemas.openxmlformats.org/officeDocument/2006/relationships/image" Target="../media/image15.jpeg"/><Relationship Id="rId22" Type="http://schemas.openxmlformats.org/officeDocument/2006/relationships/image" Target="../media/image20.tiff"/><Relationship Id="rId27" Type="http://schemas.openxmlformats.org/officeDocument/2006/relationships/oleObject" Target="../embeddings/oleObject2.bin"/><Relationship Id="rId30"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ABFACB-2A4F-48CD-B7D0-891CEA9CEE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17755" y="39219036"/>
            <a:ext cx="6680268" cy="3233762"/>
          </a:xfrm>
          <a:prstGeom prst="rect">
            <a:avLst/>
          </a:prstGeom>
        </p:spPr>
      </p:pic>
      <p:pic>
        <p:nvPicPr>
          <p:cNvPr id="9" name="Imagen 8">
            <a:extLst>
              <a:ext uri="{FF2B5EF4-FFF2-40B4-BE49-F238E27FC236}">
                <a16:creationId xmlns:a16="http://schemas.microsoft.com/office/drawing/2014/main" id="{AD9B9844-2236-4F0A-B9B2-7D067360BF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570" y="175122"/>
            <a:ext cx="30204000" cy="3815878"/>
          </a:xfrm>
          <a:prstGeom prst="rect">
            <a:avLst/>
          </a:prstGeom>
          <a:ln w="88900">
            <a:noFill/>
          </a:ln>
        </p:spPr>
      </p:pic>
      <p:cxnSp>
        <p:nvCxnSpPr>
          <p:cNvPr id="11" name="Conector recto 10">
            <a:extLst>
              <a:ext uri="{FF2B5EF4-FFF2-40B4-BE49-F238E27FC236}">
                <a16:creationId xmlns:a16="http://schemas.microsoft.com/office/drawing/2014/main" id="{8860D89B-14AE-4368-B376-C6212514F3CA}"/>
              </a:ext>
            </a:extLst>
          </p:cNvPr>
          <p:cNvCxnSpPr>
            <a:cxnSpLocks/>
          </p:cNvCxnSpPr>
          <p:nvPr/>
        </p:nvCxnSpPr>
        <p:spPr>
          <a:xfrm>
            <a:off x="35768" y="4165262"/>
            <a:ext cx="0" cy="38628453"/>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47C5D02-D128-4472-8E1E-CEBC182B8E9E}"/>
              </a:ext>
            </a:extLst>
          </p:cNvPr>
          <p:cNvCxnSpPr>
            <a:cxnSpLocks/>
          </p:cNvCxnSpPr>
          <p:nvPr/>
        </p:nvCxnSpPr>
        <p:spPr>
          <a:xfrm>
            <a:off x="30219829" y="4164742"/>
            <a:ext cx="0" cy="38638498"/>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88936CD-4BEB-45A2-9FA1-97A4ECD8901A}"/>
              </a:ext>
            </a:extLst>
          </p:cNvPr>
          <p:cNvCxnSpPr/>
          <p:nvPr/>
        </p:nvCxnSpPr>
        <p:spPr>
          <a:xfrm>
            <a:off x="0" y="42760600"/>
            <a:ext cx="30193789" cy="0"/>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E1D57E1-98D1-4431-8E9B-59BE1C0FC192}"/>
              </a:ext>
            </a:extLst>
          </p:cNvPr>
          <p:cNvCxnSpPr/>
          <p:nvPr/>
        </p:nvCxnSpPr>
        <p:spPr>
          <a:xfrm>
            <a:off x="71899" y="38813684"/>
            <a:ext cx="30193789" cy="0"/>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019C4379-D4D7-45DF-9174-A692EE5C86E4}"/>
              </a:ext>
            </a:extLst>
          </p:cNvPr>
          <p:cNvSpPr txBox="1"/>
          <p:nvPr/>
        </p:nvSpPr>
        <p:spPr>
          <a:xfrm>
            <a:off x="355596" y="39115331"/>
            <a:ext cx="4077856" cy="646331"/>
          </a:xfrm>
          <a:prstGeom prst="rect">
            <a:avLst/>
          </a:prstGeom>
          <a:solidFill>
            <a:srgbClr val="00636B"/>
          </a:solidFill>
        </p:spPr>
        <p:txBody>
          <a:bodyPr wrap="square" rtlCol="0" anchor="ctr" anchorCtr="1">
            <a:spAutoFit/>
          </a:bodyPr>
          <a:lstStyle/>
          <a:p>
            <a:pPr algn="ctr"/>
            <a:r>
              <a:rPr lang="es-ES" sz="3600" dirty="0">
                <a:solidFill>
                  <a:schemeClr val="bg1"/>
                </a:solidFill>
                <a:latin typeface="Bahnschrift Light" panose="020B0502040204020203" pitchFamily="34" charset="0"/>
              </a:rPr>
              <a:t>CONTACT PERSON</a:t>
            </a:r>
            <a:endParaRPr lang="fr-FR" sz="3600" dirty="0">
              <a:solidFill>
                <a:schemeClr val="bg1"/>
              </a:solidFill>
              <a:latin typeface="Bahnschrift Light" panose="020B0502040204020203" pitchFamily="34" charset="0"/>
            </a:endParaRPr>
          </a:p>
        </p:txBody>
      </p:sp>
      <p:cxnSp>
        <p:nvCxnSpPr>
          <p:cNvPr id="24" name="Conector recto 23">
            <a:extLst>
              <a:ext uri="{FF2B5EF4-FFF2-40B4-BE49-F238E27FC236}">
                <a16:creationId xmlns:a16="http://schemas.microsoft.com/office/drawing/2014/main" id="{7624DEEA-F57E-4146-941B-D029282AEB10}"/>
              </a:ext>
            </a:extLst>
          </p:cNvPr>
          <p:cNvCxnSpPr/>
          <p:nvPr/>
        </p:nvCxnSpPr>
        <p:spPr>
          <a:xfrm>
            <a:off x="5466945" y="38867472"/>
            <a:ext cx="0" cy="3893128"/>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08AAABD6-3F21-4D7E-A6BB-EC9382568107}"/>
              </a:ext>
            </a:extLst>
          </p:cNvPr>
          <p:cNvSpPr txBox="1"/>
          <p:nvPr/>
        </p:nvSpPr>
        <p:spPr>
          <a:xfrm>
            <a:off x="5845547" y="39115331"/>
            <a:ext cx="3416190" cy="646331"/>
          </a:xfrm>
          <a:prstGeom prst="rect">
            <a:avLst/>
          </a:prstGeom>
          <a:solidFill>
            <a:srgbClr val="00636B"/>
          </a:solidFill>
        </p:spPr>
        <p:txBody>
          <a:bodyPr wrap="square" rtlCol="0" anchor="ctr" anchorCtr="1">
            <a:spAutoFit/>
          </a:bodyPr>
          <a:lstStyle/>
          <a:p>
            <a:pPr algn="ctr"/>
            <a:r>
              <a:rPr lang="es-ES" sz="3600" dirty="0">
                <a:solidFill>
                  <a:schemeClr val="bg1"/>
                </a:solidFill>
                <a:latin typeface="Bahnschrift Light" panose="020B0502040204020203" pitchFamily="34" charset="0"/>
              </a:rPr>
              <a:t>REFERENCES</a:t>
            </a:r>
            <a:endParaRPr lang="fr-FR" sz="3600" dirty="0">
              <a:solidFill>
                <a:schemeClr val="bg1"/>
              </a:solidFill>
              <a:latin typeface="Bahnschrift Light" panose="020B0502040204020203" pitchFamily="34" charset="0"/>
            </a:endParaRPr>
          </a:p>
        </p:txBody>
      </p:sp>
      <p:cxnSp>
        <p:nvCxnSpPr>
          <p:cNvPr id="26" name="Conector recto 25">
            <a:extLst>
              <a:ext uri="{FF2B5EF4-FFF2-40B4-BE49-F238E27FC236}">
                <a16:creationId xmlns:a16="http://schemas.microsoft.com/office/drawing/2014/main" id="{4856A4A3-0905-4C1B-A4C4-7962F4DFB4EE}"/>
              </a:ext>
            </a:extLst>
          </p:cNvPr>
          <p:cNvCxnSpPr/>
          <p:nvPr/>
        </p:nvCxnSpPr>
        <p:spPr>
          <a:xfrm>
            <a:off x="20866965" y="38867472"/>
            <a:ext cx="0" cy="3893128"/>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E1DD599-9206-4296-AE78-E3FBA59870AA}"/>
              </a:ext>
            </a:extLst>
          </p:cNvPr>
          <p:cNvCxnSpPr/>
          <p:nvPr/>
        </p:nvCxnSpPr>
        <p:spPr>
          <a:xfrm>
            <a:off x="-1" y="7015873"/>
            <a:ext cx="30193789" cy="0"/>
          </a:xfrm>
          <a:prstGeom prst="line">
            <a:avLst/>
          </a:prstGeom>
          <a:ln w="88900">
            <a:solidFill>
              <a:srgbClr val="00636B"/>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B2B94780-F501-47F2-A291-0F7CD762D3BB}"/>
              </a:ext>
            </a:extLst>
          </p:cNvPr>
          <p:cNvSpPr txBox="1"/>
          <p:nvPr/>
        </p:nvSpPr>
        <p:spPr>
          <a:xfrm>
            <a:off x="483956" y="4506063"/>
            <a:ext cx="29385382" cy="646331"/>
          </a:xfrm>
          <a:prstGeom prst="rect">
            <a:avLst/>
          </a:prstGeom>
          <a:solidFill>
            <a:srgbClr val="00636B"/>
          </a:solidFill>
        </p:spPr>
        <p:txBody>
          <a:bodyPr wrap="square" rtlCol="0" anchor="ctr" anchorCtr="1">
            <a:spAutoFit/>
          </a:bodyPr>
          <a:lstStyle/>
          <a:p>
            <a:r>
              <a:rPr lang="en-GB" sz="3600" dirty="0">
                <a:solidFill>
                  <a:schemeClr val="bg1"/>
                </a:solidFill>
                <a:latin typeface="Bahnschrift Condensed" panose="020B0502040204020203" pitchFamily="34" charset="0"/>
              </a:rPr>
              <a:t>Surface modification and characterization </a:t>
            </a:r>
            <a:r>
              <a:rPr lang="en-GB" sz="3600" dirty="0" smtClean="0">
                <a:solidFill>
                  <a:schemeClr val="bg1"/>
                </a:solidFill>
                <a:latin typeface="Bahnschrift Condensed" panose="020B0502040204020203" pitchFamily="34" charset="0"/>
              </a:rPr>
              <a:t>of conductive </a:t>
            </a:r>
            <a:r>
              <a:rPr lang="en-GB" sz="3600" dirty="0">
                <a:solidFill>
                  <a:schemeClr val="bg1"/>
                </a:solidFill>
                <a:latin typeface="Bahnschrift Condensed" panose="020B0502040204020203" pitchFamily="34" charset="0"/>
              </a:rPr>
              <a:t>nanostructured PEDOT:PSS thin films  </a:t>
            </a:r>
            <a:endParaRPr lang="en-US" sz="3600" dirty="0">
              <a:solidFill>
                <a:schemeClr val="bg1"/>
              </a:solidFill>
              <a:latin typeface="Bahnschrift Condensed" panose="020B0502040204020203" pitchFamily="34" charset="0"/>
            </a:endParaRPr>
          </a:p>
        </p:txBody>
      </p:sp>
      <p:sp>
        <p:nvSpPr>
          <p:cNvPr id="34" name="CuadroTexto 33">
            <a:extLst>
              <a:ext uri="{FF2B5EF4-FFF2-40B4-BE49-F238E27FC236}">
                <a16:creationId xmlns:a16="http://schemas.microsoft.com/office/drawing/2014/main" id="{0BD74371-B724-4234-BA2C-01DC283FC40E}"/>
              </a:ext>
            </a:extLst>
          </p:cNvPr>
          <p:cNvSpPr txBox="1"/>
          <p:nvPr/>
        </p:nvSpPr>
        <p:spPr>
          <a:xfrm>
            <a:off x="483956" y="5298627"/>
            <a:ext cx="29385382" cy="1384995"/>
          </a:xfrm>
          <a:prstGeom prst="rect">
            <a:avLst/>
          </a:prstGeom>
          <a:solidFill>
            <a:srgbClr val="00636B"/>
          </a:solidFill>
        </p:spPr>
        <p:txBody>
          <a:bodyPr wrap="square" rtlCol="0" anchor="ctr" anchorCtr="1">
            <a:spAutoFit/>
          </a:bodyPr>
          <a:lstStyle/>
          <a:p>
            <a:pPr algn="ctr"/>
            <a:r>
              <a:rPr lang="es-ES" sz="3600" b="1" dirty="0">
                <a:solidFill>
                  <a:schemeClr val="bg1"/>
                </a:solidFill>
                <a:latin typeface="Bahnschrift Condensed" panose="020B0502040204020203" pitchFamily="34" charset="0"/>
              </a:rPr>
              <a:t>Matteo </a:t>
            </a:r>
            <a:r>
              <a:rPr lang="es-ES" sz="3600" b="1" dirty="0" smtClean="0">
                <a:solidFill>
                  <a:schemeClr val="bg1"/>
                </a:solidFill>
                <a:latin typeface="Bahnschrift Condensed" panose="020B0502040204020203" pitchFamily="34" charset="0"/>
              </a:rPr>
              <a:t>Sanviti</a:t>
            </a:r>
            <a:r>
              <a:rPr lang="es-ES" sz="3600" b="1" baseline="30000" dirty="0" smtClean="0">
                <a:solidFill>
                  <a:schemeClr val="bg1"/>
                </a:solidFill>
                <a:latin typeface="Bahnschrift Condensed" panose="020B0502040204020203" pitchFamily="34" charset="0"/>
              </a:rPr>
              <a:t>1 </a:t>
            </a:r>
            <a:r>
              <a:rPr lang="es-ES" sz="3600" dirty="0" err="1" smtClean="0">
                <a:solidFill>
                  <a:schemeClr val="bg1"/>
                </a:solidFill>
                <a:latin typeface="Bahnschrift Condensed" panose="020B0502040204020203" pitchFamily="34" charset="0"/>
              </a:rPr>
              <a:t>Angel</a:t>
            </a:r>
            <a:r>
              <a:rPr lang="es-ES" sz="3600" dirty="0" smtClean="0">
                <a:solidFill>
                  <a:schemeClr val="bg1"/>
                </a:solidFill>
                <a:latin typeface="Bahnschrift Condensed" panose="020B0502040204020203" pitchFamily="34" charset="0"/>
              </a:rPr>
              <a:t> </a:t>
            </a:r>
            <a:r>
              <a:rPr lang="es-ES" sz="3600" dirty="0">
                <a:solidFill>
                  <a:schemeClr val="bg1"/>
                </a:solidFill>
                <a:latin typeface="Bahnschrift Condensed" panose="020B0502040204020203" pitchFamily="34" charset="0"/>
              </a:rPr>
              <a:t>Alegria</a:t>
            </a:r>
            <a:r>
              <a:rPr lang="es-ES" sz="3600" baseline="30000" dirty="0">
                <a:solidFill>
                  <a:schemeClr val="bg1"/>
                </a:solidFill>
                <a:latin typeface="Bahnschrift Condensed" panose="020B0502040204020203" pitchFamily="34" charset="0"/>
              </a:rPr>
              <a:t>1,2</a:t>
            </a:r>
            <a:r>
              <a:rPr lang="es-ES" sz="3600" dirty="0">
                <a:solidFill>
                  <a:schemeClr val="bg1"/>
                </a:solidFill>
                <a:latin typeface="Bahnschrift Condensed" panose="020B0502040204020203" pitchFamily="34" charset="0"/>
              </a:rPr>
              <a:t>, Daniel E. </a:t>
            </a:r>
            <a:r>
              <a:rPr lang="es-ES" sz="3600" dirty="0" smtClean="0">
                <a:solidFill>
                  <a:schemeClr val="bg1"/>
                </a:solidFill>
                <a:latin typeface="Bahnschrift Condensed" panose="020B0502040204020203" pitchFamily="34" charset="0"/>
              </a:rPr>
              <a:t>Martinez-Tong</a:t>
            </a:r>
            <a:r>
              <a:rPr lang="es-ES" sz="3600" baseline="30000" dirty="0" smtClean="0">
                <a:solidFill>
                  <a:schemeClr val="bg1"/>
                </a:solidFill>
                <a:latin typeface="Bahnschrift Condensed" panose="020B0502040204020203" pitchFamily="34" charset="0"/>
              </a:rPr>
              <a:t>1,2</a:t>
            </a:r>
          </a:p>
          <a:p>
            <a:pPr algn="ctr"/>
            <a:r>
              <a:rPr lang="es-ES" sz="2400" baseline="30000" dirty="0">
                <a:solidFill>
                  <a:schemeClr val="bg1"/>
                </a:solidFill>
                <a:latin typeface="Bahnschrift Condensed" panose="020B0502040204020203" pitchFamily="34" charset="0"/>
              </a:rPr>
              <a:t>1</a:t>
            </a:r>
            <a:r>
              <a:rPr lang="es-ES" sz="2400" i="1" dirty="0">
                <a:solidFill>
                  <a:schemeClr val="bg1"/>
                </a:solidFill>
                <a:latin typeface="Bahnschrift Condensed" panose="020B0502040204020203" pitchFamily="34" charset="0"/>
              </a:rPr>
              <a:t>Centro de Física de Materiales, P. Manuel </a:t>
            </a:r>
            <a:r>
              <a:rPr lang="es-ES" sz="2400" i="1" dirty="0" err="1">
                <a:solidFill>
                  <a:schemeClr val="bg1"/>
                </a:solidFill>
                <a:latin typeface="Bahnschrift Condensed" panose="020B0502040204020203" pitchFamily="34" charset="0"/>
              </a:rPr>
              <a:t>Lardizabal</a:t>
            </a:r>
            <a:r>
              <a:rPr lang="es-ES" sz="2400" i="1" dirty="0">
                <a:solidFill>
                  <a:schemeClr val="bg1"/>
                </a:solidFill>
                <a:latin typeface="Bahnschrift Condensed" panose="020B0502040204020203" pitchFamily="34" charset="0"/>
              </a:rPr>
              <a:t>, 5, 20018, Donostia-San </a:t>
            </a:r>
            <a:r>
              <a:rPr lang="es-ES" sz="2400" i="1" dirty="0" err="1">
                <a:solidFill>
                  <a:schemeClr val="bg1"/>
                </a:solidFill>
                <a:latin typeface="Bahnschrift Condensed" panose="020B0502040204020203" pitchFamily="34" charset="0"/>
              </a:rPr>
              <a:t>Sebastian</a:t>
            </a:r>
            <a:r>
              <a:rPr lang="es-ES" sz="2400" i="1" dirty="0">
                <a:solidFill>
                  <a:schemeClr val="bg1"/>
                </a:solidFill>
                <a:latin typeface="Bahnschrift Condensed" panose="020B0502040204020203" pitchFamily="34" charset="0"/>
              </a:rPr>
              <a:t>, </a:t>
            </a:r>
            <a:r>
              <a:rPr lang="es-ES" sz="2400" i="1" dirty="0" err="1">
                <a:solidFill>
                  <a:schemeClr val="bg1"/>
                </a:solidFill>
                <a:latin typeface="Bahnschrift Condensed" panose="020B0502040204020203" pitchFamily="34" charset="0"/>
              </a:rPr>
              <a:t>Spain</a:t>
            </a:r>
            <a:endParaRPr lang="en-US" sz="2400" dirty="0">
              <a:solidFill>
                <a:schemeClr val="bg1"/>
              </a:solidFill>
              <a:latin typeface="Bahnschrift Condensed" panose="020B0502040204020203" pitchFamily="34" charset="0"/>
            </a:endParaRPr>
          </a:p>
          <a:p>
            <a:pPr algn="ctr"/>
            <a:r>
              <a:rPr lang="es-ES" sz="2400" baseline="30000" dirty="0">
                <a:solidFill>
                  <a:schemeClr val="bg1"/>
                </a:solidFill>
                <a:latin typeface="Bahnschrift Condensed" panose="020B0502040204020203" pitchFamily="34" charset="0"/>
              </a:rPr>
              <a:t>2</a:t>
            </a:r>
            <a:r>
              <a:rPr lang="es-ES" sz="2400" i="1" dirty="0">
                <a:solidFill>
                  <a:schemeClr val="bg1"/>
                </a:solidFill>
                <a:latin typeface="Bahnschrift Condensed" panose="020B0502040204020203" pitchFamily="34" charset="0"/>
              </a:rPr>
              <a:t>Departamento de Física </a:t>
            </a:r>
            <a:r>
              <a:rPr lang="es-ES" sz="2400" i="1" dirty="0" smtClean="0">
                <a:solidFill>
                  <a:schemeClr val="bg1"/>
                </a:solidFill>
                <a:latin typeface="Bahnschrift Condensed" panose="020B0502040204020203" pitchFamily="34" charset="0"/>
              </a:rPr>
              <a:t>de </a:t>
            </a:r>
            <a:r>
              <a:rPr lang="es-ES" sz="2400" i="1" dirty="0" err="1" smtClean="0">
                <a:solidFill>
                  <a:schemeClr val="bg1"/>
                </a:solidFill>
                <a:latin typeface="Bahnschrift Condensed" panose="020B0502040204020203" pitchFamily="34" charset="0"/>
              </a:rPr>
              <a:t>Polimeros</a:t>
            </a:r>
            <a:r>
              <a:rPr lang="es-ES" sz="2400" i="1" dirty="0" smtClean="0">
                <a:solidFill>
                  <a:schemeClr val="bg1"/>
                </a:solidFill>
                <a:latin typeface="Bahnschrift Condensed" panose="020B0502040204020203" pitchFamily="34" charset="0"/>
              </a:rPr>
              <a:t> y Materiales Avanzados: </a:t>
            </a:r>
            <a:r>
              <a:rPr lang="es-ES" sz="2400" i="1" dirty="0" err="1" smtClean="0">
                <a:solidFill>
                  <a:schemeClr val="bg1"/>
                </a:solidFill>
                <a:latin typeface="Bahnschrift Condensed" panose="020B0502040204020203" pitchFamily="34" charset="0"/>
              </a:rPr>
              <a:t>Fisica</a:t>
            </a:r>
            <a:r>
              <a:rPr lang="es-ES" sz="2400" i="1" dirty="0" smtClean="0">
                <a:solidFill>
                  <a:schemeClr val="bg1"/>
                </a:solidFill>
                <a:latin typeface="Bahnschrift Condensed" panose="020B0502040204020203" pitchFamily="34" charset="0"/>
              </a:rPr>
              <a:t>, </a:t>
            </a:r>
            <a:r>
              <a:rPr lang="es-ES" sz="2400" i="1" dirty="0" err="1" smtClean="0">
                <a:solidFill>
                  <a:schemeClr val="bg1"/>
                </a:solidFill>
                <a:latin typeface="Bahnschrift Condensed" panose="020B0502040204020203" pitchFamily="34" charset="0"/>
              </a:rPr>
              <a:t>Quimica</a:t>
            </a:r>
            <a:r>
              <a:rPr lang="es-ES" sz="2400" i="1" dirty="0" smtClean="0">
                <a:solidFill>
                  <a:schemeClr val="bg1"/>
                </a:solidFill>
                <a:latin typeface="Bahnschrift Condensed" panose="020B0502040204020203" pitchFamily="34" charset="0"/>
              </a:rPr>
              <a:t> y </a:t>
            </a:r>
            <a:r>
              <a:rPr lang="es-ES" sz="2400" i="1" dirty="0" err="1" smtClean="0">
                <a:solidFill>
                  <a:schemeClr val="bg1"/>
                </a:solidFill>
                <a:latin typeface="Bahnschrift Condensed" panose="020B0502040204020203" pitchFamily="34" charset="0"/>
              </a:rPr>
              <a:t>Tecnologia</a:t>
            </a:r>
            <a:r>
              <a:rPr lang="es-ES" sz="2400" i="1" dirty="0" smtClean="0">
                <a:solidFill>
                  <a:schemeClr val="bg1"/>
                </a:solidFill>
                <a:latin typeface="Bahnschrift Condensed" panose="020B0502040204020203" pitchFamily="34" charset="0"/>
              </a:rPr>
              <a:t>, </a:t>
            </a:r>
            <a:r>
              <a:rPr lang="es-ES" sz="2400" i="1" dirty="0">
                <a:solidFill>
                  <a:schemeClr val="bg1"/>
                </a:solidFill>
                <a:latin typeface="Bahnschrift Condensed" panose="020B0502040204020203" pitchFamily="34" charset="0"/>
              </a:rPr>
              <a:t>Universidad del País Vasco, P. Manuel </a:t>
            </a:r>
            <a:r>
              <a:rPr lang="es-ES" sz="2400" i="1" dirty="0" err="1">
                <a:solidFill>
                  <a:schemeClr val="bg1"/>
                </a:solidFill>
                <a:latin typeface="Bahnschrift Condensed" panose="020B0502040204020203" pitchFamily="34" charset="0"/>
              </a:rPr>
              <a:t>Lardizabal</a:t>
            </a:r>
            <a:r>
              <a:rPr lang="es-ES" sz="2400" i="1" dirty="0">
                <a:solidFill>
                  <a:schemeClr val="bg1"/>
                </a:solidFill>
                <a:latin typeface="Bahnschrift Condensed" panose="020B0502040204020203" pitchFamily="34" charset="0"/>
              </a:rPr>
              <a:t>, 3, 20018, Donostia-San </a:t>
            </a:r>
            <a:r>
              <a:rPr lang="es-ES" sz="2400" i="1" dirty="0" err="1">
                <a:solidFill>
                  <a:schemeClr val="bg1"/>
                </a:solidFill>
                <a:latin typeface="Bahnschrift Condensed" panose="020B0502040204020203" pitchFamily="34" charset="0"/>
              </a:rPr>
              <a:t>Sebastian</a:t>
            </a:r>
            <a:r>
              <a:rPr lang="es-ES" sz="2400" i="1" dirty="0">
                <a:solidFill>
                  <a:schemeClr val="bg1"/>
                </a:solidFill>
                <a:latin typeface="Bahnschrift Condensed" panose="020B0502040204020203" pitchFamily="34" charset="0"/>
              </a:rPr>
              <a:t>, </a:t>
            </a:r>
            <a:r>
              <a:rPr lang="es-ES" sz="2400" i="1" dirty="0" err="1" smtClean="0">
                <a:solidFill>
                  <a:schemeClr val="bg1"/>
                </a:solidFill>
                <a:latin typeface="Bahnschrift Condensed" panose="020B0502040204020203" pitchFamily="34" charset="0"/>
              </a:rPr>
              <a:t>Spain</a:t>
            </a:r>
            <a:endParaRPr lang="en-US" sz="2400" dirty="0">
              <a:solidFill>
                <a:schemeClr val="bg1"/>
              </a:solidFill>
              <a:latin typeface="Bahnschrift Condensed" panose="020B0502040204020203" pitchFamily="34" charset="0"/>
            </a:endParaRPr>
          </a:p>
        </p:txBody>
      </p:sp>
      <p:sp>
        <p:nvSpPr>
          <p:cNvPr id="10" name="Rectángulo 9">
            <a:extLst>
              <a:ext uri="{FF2B5EF4-FFF2-40B4-BE49-F238E27FC236}">
                <a16:creationId xmlns:a16="http://schemas.microsoft.com/office/drawing/2014/main" id="{5642DF4C-1BCE-4C59-A12C-497AE095C77E}"/>
              </a:ext>
            </a:extLst>
          </p:cNvPr>
          <p:cNvSpPr/>
          <p:nvPr/>
        </p:nvSpPr>
        <p:spPr>
          <a:xfrm>
            <a:off x="33563" y="0"/>
            <a:ext cx="30186266" cy="4131628"/>
          </a:xfrm>
          <a:prstGeom prst="rect">
            <a:avLst/>
          </a:prstGeom>
          <a:noFill/>
          <a:ln w="88900">
            <a:solidFill>
              <a:srgbClr val="00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1 Rectángulo redondeado"/>
          <p:cNvSpPr/>
          <p:nvPr/>
        </p:nvSpPr>
        <p:spPr>
          <a:xfrm>
            <a:off x="264157" y="7738018"/>
            <a:ext cx="29513741" cy="3250060"/>
          </a:xfrm>
          <a:prstGeom prst="roundRect">
            <a:avLst>
              <a:gd name="adj" fmla="val 14475"/>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sp>
        <p:nvSpPr>
          <p:cNvPr id="18" name="163 Rectángulo redondeado"/>
          <p:cNvSpPr/>
          <p:nvPr/>
        </p:nvSpPr>
        <p:spPr>
          <a:xfrm>
            <a:off x="21766803" y="30287945"/>
            <a:ext cx="8011095" cy="7714861"/>
          </a:xfrm>
          <a:prstGeom prst="roundRect">
            <a:avLst>
              <a:gd name="adj" fmla="val 10683"/>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sp>
        <p:nvSpPr>
          <p:cNvPr id="23" name="163 Rectángulo redondeado"/>
          <p:cNvSpPr/>
          <p:nvPr/>
        </p:nvSpPr>
        <p:spPr>
          <a:xfrm>
            <a:off x="305432" y="21109817"/>
            <a:ext cx="16431639" cy="8665340"/>
          </a:xfrm>
          <a:prstGeom prst="roundRect">
            <a:avLst>
              <a:gd name="adj" fmla="val 8449"/>
            </a:avLst>
          </a:prstGeom>
          <a:noFill/>
          <a:ln w="76200">
            <a:solidFill>
              <a:srgbClr val="00636B"/>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sp>
        <p:nvSpPr>
          <p:cNvPr id="28" name="163 Rectángulo redondeado"/>
          <p:cNvSpPr/>
          <p:nvPr/>
        </p:nvSpPr>
        <p:spPr>
          <a:xfrm>
            <a:off x="294817" y="11447259"/>
            <a:ext cx="13632103" cy="9210869"/>
          </a:xfrm>
          <a:prstGeom prst="roundRect">
            <a:avLst>
              <a:gd name="adj" fmla="val 10434"/>
            </a:avLst>
          </a:prstGeom>
          <a:noFill/>
          <a:ln w="76200">
            <a:solidFill>
              <a:srgbClr val="4C622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sp>
        <p:nvSpPr>
          <p:cNvPr id="40" name="163 Rectángulo redondeado"/>
          <p:cNvSpPr/>
          <p:nvPr/>
        </p:nvSpPr>
        <p:spPr>
          <a:xfrm>
            <a:off x="14126236" y="11447259"/>
            <a:ext cx="15651663" cy="9214884"/>
          </a:xfrm>
          <a:prstGeom prst="roundRect">
            <a:avLst>
              <a:gd name="adj" fmla="val 10434"/>
            </a:avLst>
          </a:prstGeom>
          <a:noFill/>
          <a:ln w="76200">
            <a:solidFill>
              <a:srgbClr val="4C6220"/>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grpSp>
        <p:nvGrpSpPr>
          <p:cNvPr id="83" name="Group 82"/>
          <p:cNvGrpSpPr/>
          <p:nvPr/>
        </p:nvGrpSpPr>
        <p:grpSpPr>
          <a:xfrm>
            <a:off x="1312075" y="23873175"/>
            <a:ext cx="14800586" cy="3857726"/>
            <a:chOff x="2936315" y="24405551"/>
            <a:chExt cx="14800586" cy="3857726"/>
          </a:xfrm>
        </p:grpSpPr>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6315" y="24479547"/>
              <a:ext cx="3600000" cy="3600000"/>
            </a:xfrm>
            <a:prstGeom prst="rect">
              <a:avLst/>
            </a:prstGeom>
          </p:spPr>
        </p:pic>
        <p:grpSp>
          <p:nvGrpSpPr>
            <p:cNvPr id="900" name="Group 899"/>
            <p:cNvGrpSpPr/>
            <p:nvPr/>
          </p:nvGrpSpPr>
          <p:grpSpPr>
            <a:xfrm>
              <a:off x="6649140" y="24405551"/>
              <a:ext cx="11087761" cy="3857726"/>
              <a:chOff x="700161" y="2441609"/>
              <a:chExt cx="9556125" cy="3456120"/>
            </a:xfrm>
          </p:grpSpPr>
          <p:pic>
            <p:nvPicPr>
              <p:cNvPr id="901" name="Picture 900" descr="A picture containing food, fruit&#10;&#10;Description automatically generated">
                <a:extLst>
                  <a:ext uri="{FF2B5EF4-FFF2-40B4-BE49-F238E27FC236}">
                    <a16:creationId xmlns:a16="http://schemas.microsoft.com/office/drawing/2014/main" id="{1B52AF76-2D38-4C26-B734-64F5E32786A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29775" y="2471275"/>
                <a:ext cx="3102707" cy="3225224"/>
              </a:xfrm>
              <a:prstGeom prst="rect">
                <a:avLst/>
              </a:prstGeom>
            </p:spPr>
          </p:pic>
          <p:pic>
            <p:nvPicPr>
              <p:cNvPr id="902" name="Picture 901" descr="A picture containing food&#10;&#10;Description automatically generated">
                <a:extLst>
                  <a:ext uri="{FF2B5EF4-FFF2-40B4-BE49-F238E27FC236}">
                    <a16:creationId xmlns:a16="http://schemas.microsoft.com/office/drawing/2014/main" id="{8D5394A4-58A3-4A26-ABAF-4107C9B3CA3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53579" y="2441609"/>
                <a:ext cx="3102707" cy="3225224"/>
              </a:xfrm>
              <a:prstGeom prst="rect">
                <a:avLst/>
              </a:prstGeom>
            </p:spPr>
          </p:pic>
          <p:pic>
            <p:nvPicPr>
              <p:cNvPr id="903" name="Picture 902" descr="A picture containing food&#10;&#10;Description automatically generated">
                <a:extLst>
                  <a:ext uri="{FF2B5EF4-FFF2-40B4-BE49-F238E27FC236}">
                    <a16:creationId xmlns:a16="http://schemas.microsoft.com/office/drawing/2014/main" id="{AD848B8C-2172-4833-88B4-0512A912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00161" y="2507163"/>
                <a:ext cx="3102705" cy="3225224"/>
              </a:xfrm>
              <a:prstGeom prst="rect">
                <a:avLst/>
              </a:prstGeom>
            </p:spPr>
          </p:pic>
          <p:sp>
            <p:nvSpPr>
              <p:cNvPr id="905" name="TextBox 904">
                <a:extLst>
                  <a:ext uri="{FF2B5EF4-FFF2-40B4-BE49-F238E27FC236}">
                    <a16:creationId xmlns:a16="http://schemas.microsoft.com/office/drawing/2014/main" id="{053C9536-01B1-428A-ACFB-078744F4211E}"/>
                  </a:ext>
                </a:extLst>
              </p:cNvPr>
              <p:cNvSpPr txBox="1"/>
              <p:nvPr/>
            </p:nvSpPr>
            <p:spPr>
              <a:xfrm>
                <a:off x="1130243" y="5482730"/>
                <a:ext cx="1790335" cy="413604"/>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10 minutes</a:t>
                </a:r>
                <a:endParaRPr lang="it-IT" sz="2400" dirty="0">
                  <a:latin typeface="Times New Roman" panose="02020603050405020304" pitchFamily="18" charset="0"/>
                  <a:cs typeface="Times New Roman" panose="02020603050405020304" pitchFamily="18" charset="0"/>
                </a:endParaRPr>
              </a:p>
            </p:txBody>
          </p:sp>
          <p:sp>
            <p:nvSpPr>
              <p:cNvPr id="906" name="TextBox 905">
                <a:extLst>
                  <a:ext uri="{FF2B5EF4-FFF2-40B4-BE49-F238E27FC236}">
                    <a16:creationId xmlns:a16="http://schemas.microsoft.com/office/drawing/2014/main" id="{053C9536-01B1-428A-ACFB-078744F4211E}"/>
                  </a:ext>
                </a:extLst>
              </p:cNvPr>
              <p:cNvSpPr txBox="1"/>
              <p:nvPr/>
            </p:nvSpPr>
            <p:spPr>
              <a:xfrm>
                <a:off x="4297117" y="5479302"/>
                <a:ext cx="1634601" cy="413604"/>
              </a:xfrm>
              <a:prstGeom prst="rect">
                <a:avLst/>
              </a:prstGeom>
              <a:noFill/>
            </p:spPr>
            <p:txBody>
              <a:bodyPr wrap="square" rtlCol="0">
                <a:spAutoFit/>
              </a:bodyPr>
              <a:lstStyle/>
              <a:p>
                <a:r>
                  <a:rPr lang="it-IT" sz="2400" dirty="0">
                    <a:latin typeface="Times New Roman" panose="02020603050405020304" pitchFamily="18" charset="0"/>
                    <a:cs typeface="Times New Roman" panose="02020603050405020304" pitchFamily="18" charset="0"/>
                  </a:rPr>
                  <a:t>3</a:t>
                </a:r>
                <a:r>
                  <a:rPr lang="it-IT" sz="2400" dirty="0" smtClean="0">
                    <a:latin typeface="Times New Roman" panose="02020603050405020304" pitchFamily="18" charset="0"/>
                    <a:cs typeface="Times New Roman" panose="02020603050405020304" pitchFamily="18" charset="0"/>
                  </a:rPr>
                  <a:t>0 minutes</a:t>
                </a:r>
                <a:endParaRPr lang="it-IT" sz="2400" dirty="0">
                  <a:latin typeface="Times New Roman" panose="02020603050405020304" pitchFamily="18" charset="0"/>
                  <a:cs typeface="Times New Roman" panose="02020603050405020304" pitchFamily="18" charset="0"/>
                </a:endParaRPr>
              </a:p>
            </p:txBody>
          </p:sp>
          <p:sp>
            <p:nvSpPr>
              <p:cNvPr id="907" name="TextBox 906">
                <a:extLst>
                  <a:ext uri="{FF2B5EF4-FFF2-40B4-BE49-F238E27FC236}">
                    <a16:creationId xmlns:a16="http://schemas.microsoft.com/office/drawing/2014/main" id="{053C9536-01B1-428A-ACFB-078744F4211E}"/>
                  </a:ext>
                </a:extLst>
              </p:cNvPr>
              <p:cNvSpPr txBox="1"/>
              <p:nvPr/>
            </p:nvSpPr>
            <p:spPr>
              <a:xfrm>
                <a:off x="7466111" y="5484125"/>
                <a:ext cx="1404162" cy="413604"/>
              </a:xfrm>
              <a:prstGeom prst="rect">
                <a:avLst/>
              </a:prstGeom>
              <a:noFill/>
            </p:spPr>
            <p:txBody>
              <a:bodyPr wrap="square" rtlCol="0">
                <a:spAutoFit/>
              </a:bodyPr>
              <a:lstStyle/>
              <a:p>
                <a:r>
                  <a:rPr lang="it-IT" sz="2400" dirty="0">
                    <a:latin typeface="Times New Roman" panose="02020603050405020304" pitchFamily="18" charset="0"/>
                    <a:cs typeface="Times New Roman" panose="02020603050405020304" pitchFamily="18" charset="0"/>
                  </a:rPr>
                  <a:t>6</a:t>
                </a:r>
                <a:r>
                  <a:rPr lang="it-IT" sz="2400" dirty="0" smtClean="0">
                    <a:latin typeface="Times New Roman" panose="02020603050405020304" pitchFamily="18" charset="0"/>
                    <a:cs typeface="Times New Roman" panose="02020603050405020304" pitchFamily="18" charset="0"/>
                  </a:rPr>
                  <a:t>0 minutes</a:t>
                </a:r>
                <a:endParaRPr lang="it-IT" sz="2400" dirty="0">
                  <a:latin typeface="Times New Roman" panose="02020603050405020304" pitchFamily="18" charset="0"/>
                  <a:cs typeface="Times New Roman" panose="02020603050405020304" pitchFamily="18" charset="0"/>
                </a:endParaRPr>
              </a:p>
            </p:txBody>
          </p:sp>
        </p:grpSp>
      </p:grpSp>
      <p:cxnSp>
        <p:nvCxnSpPr>
          <p:cNvPr id="984" name="Straight Connector 983"/>
          <p:cNvCxnSpPr/>
          <p:nvPr/>
        </p:nvCxnSpPr>
        <p:spPr>
          <a:xfrm>
            <a:off x="9627108" y="31718213"/>
            <a:ext cx="0" cy="587157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03" name="Group 1102"/>
          <p:cNvGrpSpPr/>
          <p:nvPr/>
        </p:nvGrpSpPr>
        <p:grpSpPr>
          <a:xfrm>
            <a:off x="18432378" y="23977751"/>
            <a:ext cx="10455433" cy="5887250"/>
            <a:chOff x="18315663" y="23576986"/>
            <a:chExt cx="10455433" cy="5887250"/>
          </a:xfrm>
        </p:grpSpPr>
        <p:grpSp>
          <p:nvGrpSpPr>
            <p:cNvPr id="100" name="Group 99"/>
            <p:cNvGrpSpPr/>
            <p:nvPr/>
          </p:nvGrpSpPr>
          <p:grpSpPr>
            <a:xfrm>
              <a:off x="18315663" y="23576986"/>
              <a:ext cx="10455433" cy="5887250"/>
              <a:chOff x="587783" y="253634"/>
              <a:chExt cx="11968169" cy="6933942"/>
            </a:xfrm>
          </p:grpSpPr>
          <p:grpSp>
            <p:nvGrpSpPr>
              <p:cNvPr id="104" name="Group 103"/>
              <p:cNvGrpSpPr/>
              <p:nvPr/>
            </p:nvGrpSpPr>
            <p:grpSpPr>
              <a:xfrm>
                <a:off x="587783" y="629845"/>
                <a:ext cx="11968169" cy="6557731"/>
                <a:chOff x="587783" y="629845"/>
                <a:chExt cx="11968169" cy="6557731"/>
              </a:xfrm>
            </p:grpSpPr>
            <p:pic>
              <p:nvPicPr>
                <p:cNvPr id="108" name="Picture 107" descr="A picture containing food&#10;&#10;Description automatically generated">
                  <a:extLst>
                    <a:ext uri="{FF2B5EF4-FFF2-40B4-BE49-F238E27FC236}">
                      <a16:creationId xmlns:a16="http://schemas.microsoft.com/office/drawing/2014/main" id="{D3367A63-0CCA-46E0-9DBF-992AC428C8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7490" y="634502"/>
                  <a:ext cx="3392034" cy="3392035"/>
                </a:xfrm>
                <a:prstGeom prst="rect">
                  <a:avLst/>
                </a:prstGeom>
              </p:spPr>
            </p:pic>
            <p:pic>
              <p:nvPicPr>
                <p:cNvPr id="110" name="Picture 10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376" y="3736491"/>
                  <a:ext cx="3392033" cy="3451085"/>
                </a:xfrm>
                <a:prstGeom prst="rect">
                  <a:avLst/>
                </a:prstGeom>
              </p:spPr>
            </p:pic>
            <p:pic>
              <p:nvPicPr>
                <p:cNvPr id="105" name="Picture 104" descr="A picture containing food&#10;&#10;Description automatically generated">
                  <a:extLst>
                    <a:ext uri="{FF2B5EF4-FFF2-40B4-BE49-F238E27FC236}">
                      <a16:creationId xmlns:a16="http://schemas.microsoft.com/office/drawing/2014/main" id="{15ECAF78-5919-4E3A-B8AE-96B41987BB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3919" y="3755512"/>
                  <a:ext cx="3392033" cy="3428433"/>
                </a:xfrm>
                <a:prstGeom prst="rect">
                  <a:avLst/>
                </a:prstGeom>
              </p:spPr>
            </p:pic>
            <p:pic>
              <p:nvPicPr>
                <p:cNvPr id="107" name="Picture 106" descr="A picture containing bird&#10;&#10;Description automatically generated">
                  <a:extLst>
                    <a:ext uri="{FF2B5EF4-FFF2-40B4-BE49-F238E27FC236}">
                      <a16:creationId xmlns:a16="http://schemas.microsoft.com/office/drawing/2014/main" id="{7D246D4B-5D4A-47CB-8AF4-1F1022D844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783" y="3787642"/>
                  <a:ext cx="3406421" cy="3392035"/>
                </a:xfrm>
                <a:prstGeom prst="rect">
                  <a:avLst/>
                </a:prstGeom>
              </p:spPr>
            </p:pic>
            <p:pic>
              <p:nvPicPr>
                <p:cNvPr id="118" name="Picture 117"/>
                <p:cNvPicPr>
                  <a:picLocks noChangeAspect="1"/>
                </p:cNvPicPr>
                <p:nvPr/>
              </p:nvPicPr>
              <p:blipFill rotWithShape="1">
                <a:blip r:embed="rId12" cstate="print">
                  <a:extLst>
                    <a:ext uri="{28A0092B-C50C-407E-A947-70E740481C1C}">
                      <a14:useLocalDpi xmlns:a14="http://schemas.microsoft.com/office/drawing/2010/main" val="0"/>
                    </a:ext>
                  </a:extLst>
                </a:blip>
                <a:srcRect t="6857" r="16984" b="11238"/>
                <a:stretch/>
              </p:blipFill>
              <p:spPr>
                <a:xfrm>
                  <a:off x="4872914" y="3978851"/>
                  <a:ext cx="2810810" cy="2818105"/>
                </a:xfrm>
                <a:prstGeom prst="rect">
                  <a:avLst/>
                </a:prstGeom>
              </p:spPr>
            </p:pic>
            <p:pic>
              <p:nvPicPr>
                <p:cNvPr id="106" name="Picture 105" descr="A picture containing bird&#10;&#10;Description automatically generated">
                  <a:extLst>
                    <a:ext uri="{FF2B5EF4-FFF2-40B4-BE49-F238E27FC236}">
                      <a16:creationId xmlns:a16="http://schemas.microsoft.com/office/drawing/2014/main" id="{845C626D-0077-4380-9749-96EE0472D67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768"/>
                <a:stretch/>
              </p:blipFill>
              <p:spPr>
                <a:xfrm>
                  <a:off x="598146" y="636414"/>
                  <a:ext cx="3392035" cy="3264219"/>
                </a:xfrm>
                <a:prstGeom prst="rect">
                  <a:avLst/>
                </a:prstGeom>
              </p:spPr>
            </p:pic>
            <p:pic>
              <p:nvPicPr>
                <p:cNvPr id="109" name="Picture 108"/>
                <p:cNvPicPr>
                  <a:picLocks noChangeAspect="1"/>
                </p:cNvPicPr>
                <p:nvPr/>
              </p:nvPicPr>
              <p:blipFill rotWithShape="1">
                <a:blip r:embed="rId10" cstate="print">
                  <a:extLst>
                    <a:ext uri="{28A0092B-C50C-407E-A947-70E740481C1C}">
                      <a14:useLocalDpi xmlns:a14="http://schemas.microsoft.com/office/drawing/2010/main" val="0"/>
                    </a:ext>
                  </a:extLst>
                </a:blip>
                <a:srcRect b="2666"/>
                <a:stretch/>
              </p:blipFill>
              <p:spPr>
                <a:xfrm>
                  <a:off x="4870578" y="629845"/>
                  <a:ext cx="3392034" cy="3301589"/>
                </a:xfrm>
                <a:prstGeom prst="rect">
                  <a:avLst/>
                </a:prstGeom>
              </p:spPr>
            </p:pic>
            <p:sp>
              <p:nvSpPr>
                <p:cNvPr id="111" name="Rectangle 110"/>
                <p:cNvSpPr/>
                <p:nvPr/>
              </p:nvSpPr>
              <p:spPr>
                <a:xfrm>
                  <a:off x="9187289" y="884835"/>
                  <a:ext cx="2760978" cy="2758386"/>
                </a:xfrm>
                <a:prstGeom prst="rect">
                  <a:avLst/>
                </a:prstGeom>
                <a:noFill/>
                <a:ln w="254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Rectangle 111"/>
                <p:cNvSpPr/>
                <p:nvPr/>
              </p:nvSpPr>
              <p:spPr>
                <a:xfrm>
                  <a:off x="5817538" y="1994700"/>
                  <a:ext cx="973378" cy="966780"/>
                </a:xfrm>
                <a:prstGeom prst="rect">
                  <a:avLst/>
                </a:prstGeom>
                <a:noFill/>
                <a:ln w="254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3" name="Straight Connector 112"/>
                <p:cNvCxnSpPr/>
                <p:nvPr/>
              </p:nvCxnSpPr>
              <p:spPr>
                <a:xfrm flipH="1">
                  <a:off x="6784138" y="884835"/>
                  <a:ext cx="2403151" cy="11066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784138" y="2970232"/>
                  <a:ext cx="2403151" cy="6722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6652184" y="5117985"/>
                  <a:ext cx="3254874" cy="1687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637408" y="6264170"/>
                  <a:ext cx="2559366" cy="5154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7" name="Picture 116"/>
                <p:cNvPicPr>
                  <a:picLocks noChangeAspect="1"/>
                </p:cNvPicPr>
                <p:nvPr/>
              </p:nvPicPr>
              <p:blipFill rotWithShape="1">
                <a:blip r:embed="rId13" cstate="print">
                  <a:extLst>
                    <a:ext uri="{28A0092B-C50C-407E-A947-70E740481C1C}">
                      <a14:useLocalDpi xmlns:a14="http://schemas.microsoft.com/office/drawing/2010/main" val="0"/>
                    </a:ext>
                  </a:extLst>
                </a:blip>
                <a:srcRect t="6666" r="16413" b="10857"/>
                <a:stretch/>
              </p:blipFill>
              <p:spPr>
                <a:xfrm>
                  <a:off x="607343" y="4011993"/>
                  <a:ext cx="2838246" cy="2785761"/>
                </a:xfrm>
                <a:prstGeom prst="rect">
                  <a:avLst/>
                </a:prstGeom>
              </p:spPr>
            </p:pic>
            <p:pic>
              <p:nvPicPr>
                <p:cNvPr id="119" name="Picture 118"/>
                <p:cNvPicPr>
                  <a:picLocks noChangeAspect="1"/>
                </p:cNvPicPr>
                <p:nvPr/>
              </p:nvPicPr>
              <p:blipFill rotWithShape="1">
                <a:blip r:embed="rId14" cstate="print">
                  <a:extLst>
                    <a:ext uri="{28A0092B-C50C-407E-A947-70E740481C1C}">
                      <a14:useLocalDpi xmlns:a14="http://schemas.microsoft.com/office/drawing/2010/main" val="0"/>
                    </a:ext>
                  </a:extLst>
                </a:blip>
                <a:srcRect t="7047" r="16222" b="11048"/>
                <a:stretch/>
              </p:blipFill>
              <p:spPr>
                <a:xfrm>
                  <a:off x="9149621" y="3998779"/>
                  <a:ext cx="2853836" cy="2808002"/>
                </a:xfrm>
                <a:prstGeom prst="rect">
                  <a:avLst/>
                </a:prstGeom>
              </p:spPr>
            </p:pic>
            <p:sp>
              <p:nvSpPr>
                <p:cNvPr id="120" name="Rectangle 119"/>
                <p:cNvSpPr/>
                <p:nvPr/>
              </p:nvSpPr>
              <p:spPr>
                <a:xfrm>
                  <a:off x="9177263" y="4002387"/>
                  <a:ext cx="2774300" cy="2777229"/>
                </a:xfrm>
                <a:prstGeom prst="rect">
                  <a:avLst/>
                </a:prstGeom>
                <a:noFill/>
                <a:ln w="254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2" name="TextBox 101"/>
              <p:cNvSpPr txBox="1"/>
              <p:nvPr/>
            </p:nvSpPr>
            <p:spPr>
              <a:xfrm>
                <a:off x="1244852" y="261251"/>
                <a:ext cx="1325188" cy="543744"/>
              </a:xfrm>
              <a:prstGeom prst="rect">
                <a:avLst/>
              </a:prstGeom>
              <a:noFill/>
            </p:spPr>
            <p:txBody>
              <a:bodyPr wrap="none" rtlCol="0">
                <a:spAutoFit/>
              </a:bodyPr>
              <a:lstStyle/>
              <a:p>
                <a:r>
                  <a:rPr lang="es-ES" sz="2400" i="1" dirty="0" err="1">
                    <a:latin typeface="Times New Roman" panose="02020603050405020304" pitchFamily="18" charset="0"/>
                    <a:cs typeface="Times New Roman" panose="02020603050405020304" pitchFamily="18" charset="0"/>
                  </a:rPr>
                  <a:t>Pristine</a:t>
                </a:r>
                <a:endParaRPr lang="es-ES" sz="2400" i="1" dirty="0">
                  <a:latin typeface="Times New Roman" panose="02020603050405020304" pitchFamily="18" charset="0"/>
                  <a:cs typeface="Times New Roman" panose="02020603050405020304" pitchFamily="18" charset="0"/>
                </a:endParaRPr>
              </a:p>
            </p:txBody>
          </p:sp>
          <p:sp>
            <p:nvSpPr>
              <p:cNvPr id="101" name="TextBox 100"/>
              <p:cNvSpPr txBox="1"/>
              <p:nvPr/>
            </p:nvSpPr>
            <p:spPr>
              <a:xfrm>
                <a:off x="4974557" y="253634"/>
                <a:ext cx="2414697" cy="543744"/>
              </a:xfrm>
              <a:prstGeom prst="rect">
                <a:avLst/>
              </a:prstGeom>
              <a:noFill/>
            </p:spPr>
            <p:txBody>
              <a:bodyPr wrap="none" rtlCol="0">
                <a:spAutoFit/>
              </a:bodyPr>
              <a:lstStyle/>
              <a:p>
                <a:r>
                  <a:rPr lang="es-ES" sz="2400" i="1" dirty="0">
                    <a:latin typeface="Times New Roman" panose="02020603050405020304" pitchFamily="18" charset="0"/>
                    <a:cs typeface="Times New Roman" panose="02020603050405020304" pitchFamily="18" charset="0"/>
                  </a:rPr>
                  <a:t>10 minutes SVA</a:t>
                </a:r>
              </a:p>
            </p:txBody>
          </p:sp>
          <p:sp>
            <p:nvSpPr>
              <p:cNvPr id="103" name="TextBox 102">
                <a:extLst>
                  <a:ext uri="{FF2B5EF4-FFF2-40B4-BE49-F238E27FC236}">
                    <a16:creationId xmlns:a16="http://schemas.microsoft.com/office/drawing/2014/main" id="{A1DBDB55-C84C-4DC5-8391-35C7E4138294}"/>
                  </a:ext>
                </a:extLst>
              </p:cNvPr>
              <p:cNvSpPr txBox="1"/>
              <p:nvPr/>
            </p:nvSpPr>
            <p:spPr>
              <a:xfrm>
                <a:off x="9264130" y="260279"/>
                <a:ext cx="2414697" cy="543744"/>
              </a:xfrm>
              <a:prstGeom prst="rect">
                <a:avLst/>
              </a:prstGeom>
              <a:noFill/>
            </p:spPr>
            <p:txBody>
              <a:bodyPr wrap="none" rtlCol="0">
                <a:spAutoFit/>
              </a:bodyPr>
              <a:lstStyle/>
              <a:p>
                <a:r>
                  <a:rPr lang="es-ES" sz="2400" i="1" dirty="0">
                    <a:latin typeface="Times New Roman" panose="02020603050405020304" pitchFamily="18" charset="0"/>
                    <a:cs typeface="Times New Roman" panose="02020603050405020304" pitchFamily="18" charset="0"/>
                  </a:rPr>
                  <a:t>10 minutes SVA</a:t>
                </a:r>
              </a:p>
            </p:txBody>
          </p:sp>
        </p:grpSp>
        <p:sp>
          <p:nvSpPr>
            <p:cNvPr id="989" name="Rectangle 988"/>
            <p:cNvSpPr/>
            <p:nvPr/>
          </p:nvSpPr>
          <p:spPr>
            <a:xfrm>
              <a:off x="22750291" y="27850322"/>
              <a:ext cx="850346" cy="820843"/>
            </a:xfrm>
            <a:prstGeom prst="rect">
              <a:avLst/>
            </a:prstGeom>
            <a:noFill/>
            <a:ln w="254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04" name="12 CuadroTexto"/>
          <p:cNvSpPr txBox="1"/>
          <p:nvPr/>
        </p:nvSpPr>
        <p:spPr>
          <a:xfrm>
            <a:off x="21038618" y="11089053"/>
            <a:ext cx="2908533" cy="707878"/>
          </a:xfrm>
          <a:prstGeom prst="rect">
            <a:avLst/>
          </a:prstGeom>
          <a:solidFill>
            <a:schemeClr val="bg1"/>
          </a:solidFill>
        </p:spPr>
        <p:txBody>
          <a:bodyPr wrap="none" lIns="91430" tIns="45716" rIns="91430" bIns="45716" rtlCol="0">
            <a:spAutoFit/>
          </a:bodyPr>
          <a:lstStyle/>
          <a:p>
            <a:pPr algn="ctr"/>
            <a:r>
              <a:rPr lang="en-GB" sz="4000" b="1" i="1" dirty="0" smtClean="0">
                <a:latin typeface="Times New Roman"/>
                <a:cs typeface="Times New Roman"/>
              </a:rPr>
              <a:t>PEDOT:PSS</a:t>
            </a:r>
            <a:endParaRPr lang="en-GB" sz="4000" b="1" i="1" dirty="0">
              <a:latin typeface="Times New Roman"/>
              <a:cs typeface="Times New Roman"/>
            </a:endParaRPr>
          </a:p>
        </p:txBody>
      </p:sp>
      <p:grpSp>
        <p:nvGrpSpPr>
          <p:cNvPr id="64" name="Group 63"/>
          <p:cNvGrpSpPr/>
          <p:nvPr/>
        </p:nvGrpSpPr>
        <p:grpSpPr>
          <a:xfrm>
            <a:off x="14344291" y="13693812"/>
            <a:ext cx="4092406" cy="6294598"/>
            <a:chOff x="14435731" y="13693812"/>
            <a:chExt cx="4092406" cy="6294598"/>
          </a:xfrm>
        </p:grpSpPr>
        <p:cxnSp>
          <p:nvCxnSpPr>
            <p:cNvPr id="1414" name="Straight Arrow Connector 1413"/>
            <p:cNvCxnSpPr/>
            <p:nvPr/>
          </p:nvCxnSpPr>
          <p:spPr>
            <a:xfrm>
              <a:off x="15619409" y="17087168"/>
              <a:ext cx="0" cy="429482"/>
            </a:xfrm>
            <a:prstGeom prst="straightConnector1">
              <a:avLst/>
            </a:prstGeom>
            <a:ln w="38100" cmpd="dbl">
              <a:solidFill>
                <a:schemeClr val="tx1">
                  <a:lumMod val="95000"/>
                  <a:lumOff val="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4435731" y="13693812"/>
              <a:ext cx="4092406" cy="6294598"/>
              <a:chOff x="15779257" y="14177904"/>
              <a:chExt cx="4092406" cy="6294598"/>
            </a:xfrm>
          </p:grpSpPr>
          <p:sp>
            <p:nvSpPr>
              <p:cNvPr id="2179" name="Curved Right Arrow 2178"/>
              <p:cNvSpPr/>
              <p:nvPr/>
            </p:nvSpPr>
            <p:spPr>
              <a:xfrm>
                <a:off x="18686801" y="19082502"/>
                <a:ext cx="139749" cy="265050"/>
              </a:xfrm>
              <a:prstGeom prst="curv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80" name="Curved Right Arrow 2179"/>
              <p:cNvSpPr/>
              <p:nvPr/>
            </p:nvSpPr>
            <p:spPr>
              <a:xfrm flipH="1" flipV="1">
                <a:off x="19331865" y="19051596"/>
                <a:ext cx="139749" cy="265050"/>
              </a:xfrm>
              <a:prstGeom prst="curv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nvGrpSpPr>
              <p:cNvPr id="59" name="Group 58"/>
              <p:cNvGrpSpPr/>
              <p:nvPr/>
            </p:nvGrpSpPr>
            <p:grpSpPr>
              <a:xfrm>
                <a:off x="15779257" y="14177904"/>
                <a:ext cx="4092406" cy="6294598"/>
                <a:chOff x="15779257" y="14177904"/>
                <a:chExt cx="4092406" cy="6294598"/>
              </a:xfrm>
            </p:grpSpPr>
            <p:sp>
              <p:nvSpPr>
                <p:cNvPr id="2178" name="Cube 2177"/>
                <p:cNvSpPr/>
                <p:nvPr/>
              </p:nvSpPr>
              <p:spPr>
                <a:xfrm>
                  <a:off x="18865337" y="19141917"/>
                  <a:ext cx="446335" cy="146220"/>
                </a:xfrm>
                <a:prstGeom prst="cube">
                  <a:avLst>
                    <a:gd name="adj" fmla="val 85545"/>
                  </a:avLst>
                </a:prstGeom>
                <a:solidFill>
                  <a:schemeClr val="accent1">
                    <a:lumMod val="40000"/>
                    <a:lumOff val="6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8" name="Group 57"/>
                <p:cNvGrpSpPr/>
                <p:nvPr/>
              </p:nvGrpSpPr>
              <p:grpSpPr>
                <a:xfrm>
                  <a:off x="15779257" y="14177904"/>
                  <a:ext cx="4092406" cy="6294598"/>
                  <a:chOff x="15779257" y="14177904"/>
                  <a:chExt cx="4092406" cy="6294598"/>
                </a:xfrm>
              </p:grpSpPr>
              <p:sp>
                <p:nvSpPr>
                  <p:cNvPr id="2176" name="Right Arrow 2175"/>
                  <p:cNvSpPr/>
                  <p:nvPr/>
                </p:nvSpPr>
                <p:spPr>
                  <a:xfrm>
                    <a:off x="18399582" y="19500286"/>
                    <a:ext cx="1472081" cy="2584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81" name="Picture 2180"/>
                  <p:cNvPicPr>
                    <a:picLocks noChangeAspect="1"/>
                  </p:cNvPicPr>
                  <p:nvPr/>
                </p:nvPicPr>
                <p:blipFill>
                  <a:blip r:embed="rId15" cstate="hqprint">
                    <a:extLst>
                      <a:ext uri="{BEBA8EAE-BF5A-486C-A8C5-ECC9F3942E4B}">
                        <a14:imgProps xmlns:a14="http://schemas.microsoft.com/office/drawing/2010/main">
                          <a14:imgLayer r:embed="rId16">
                            <a14:imgEffect>
                              <a14:sharpenSoften amount="100000"/>
                            </a14:imgEffect>
                            <a14:imgEffect>
                              <a14:brightnessContrast bright="10000" contrast="12000"/>
                            </a14:imgEffect>
                          </a14:imgLayer>
                        </a14:imgProps>
                      </a:ext>
                      <a:ext uri="{28A0092B-C50C-407E-A947-70E740481C1C}">
                        <a14:useLocalDpi xmlns:a14="http://schemas.microsoft.com/office/drawing/2010/main" val="0"/>
                      </a:ext>
                    </a:extLst>
                  </a:blip>
                  <a:stretch>
                    <a:fillRect/>
                  </a:stretch>
                </p:blipFill>
                <p:spPr>
                  <a:xfrm>
                    <a:off x="18922573" y="18569023"/>
                    <a:ext cx="360000" cy="360000"/>
                  </a:xfrm>
                  <a:prstGeom prst="rect">
                    <a:avLst/>
                  </a:prstGeom>
                </p:spPr>
              </p:pic>
              <p:grpSp>
                <p:nvGrpSpPr>
                  <p:cNvPr id="4" name="Group 3"/>
                  <p:cNvGrpSpPr/>
                  <p:nvPr/>
                </p:nvGrpSpPr>
                <p:grpSpPr>
                  <a:xfrm>
                    <a:off x="15779257" y="18124521"/>
                    <a:ext cx="2492990" cy="2347981"/>
                    <a:chOff x="15721450" y="18562284"/>
                    <a:chExt cx="2492990" cy="2347981"/>
                  </a:xfrm>
                </p:grpSpPr>
                <p:grpSp>
                  <p:nvGrpSpPr>
                    <p:cNvPr id="2187" name="Group 2186"/>
                    <p:cNvGrpSpPr/>
                    <p:nvPr/>
                  </p:nvGrpSpPr>
                  <p:grpSpPr>
                    <a:xfrm>
                      <a:off x="15721450" y="18596927"/>
                      <a:ext cx="2492990" cy="2313338"/>
                      <a:chOff x="15721450" y="18596927"/>
                      <a:chExt cx="2492990" cy="2313338"/>
                    </a:xfrm>
                  </p:grpSpPr>
                  <p:grpSp>
                    <p:nvGrpSpPr>
                      <p:cNvPr id="1240" name="Group 1239"/>
                      <p:cNvGrpSpPr/>
                      <p:nvPr/>
                    </p:nvGrpSpPr>
                    <p:grpSpPr>
                      <a:xfrm>
                        <a:off x="15721450" y="18596927"/>
                        <a:ext cx="2492990" cy="2313338"/>
                        <a:chOff x="6190338" y="150752"/>
                        <a:chExt cx="6144154" cy="6111058"/>
                      </a:xfrm>
                    </p:grpSpPr>
                    <p:grpSp>
                      <p:nvGrpSpPr>
                        <p:cNvPr id="1241" name="Group 1240"/>
                        <p:cNvGrpSpPr/>
                        <p:nvPr/>
                      </p:nvGrpSpPr>
                      <p:grpSpPr>
                        <a:xfrm>
                          <a:off x="6190338" y="150752"/>
                          <a:ext cx="6144154" cy="6111058"/>
                          <a:chOff x="6024652" y="570902"/>
                          <a:chExt cx="6144154" cy="6111058"/>
                        </a:xfrm>
                      </p:grpSpPr>
                      <p:sp>
                        <p:nvSpPr>
                          <p:cNvPr id="1243" name="Freeform 1242"/>
                          <p:cNvSpPr/>
                          <p:nvPr/>
                        </p:nvSpPr>
                        <p:spPr>
                          <a:xfrm>
                            <a:off x="9824836" y="4851501"/>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Freeform 1243"/>
                          <p:cNvSpPr/>
                          <p:nvPr/>
                        </p:nvSpPr>
                        <p:spPr>
                          <a:xfrm>
                            <a:off x="10126921" y="4536831"/>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Freeform 1244"/>
                          <p:cNvSpPr/>
                          <p:nvPr/>
                        </p:nvSpPr>
                        <p:spPr>
                          <a:xfrm>
                            <a:off x="10656540" y="4450851"/>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Freeform 1245"/>
                          <p:cNvSpPr/>
                          <p:nvPr/>
                        </p:nvSpPr>
                        <p:spPr>
                          <a:xfrm>
                            <a:off x="10014090" y="5426139"/>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Freeform 1246"/>
                          <p:cNvSpPr/>
                          <p:nvPr/>
                        </p:nvSpPr>
                        <p:spPr>
                          <a:xfrm rot="20312945">
                            <a:off x="10013552" y="5010352"/>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8" name="Straight Connector 1247"/>
                          <p:cNvCxnSpPr/>
                          <p:nvPr/>
                        </p:nvCxnSpPr>
                        <p:spPr>
                          <a:xfrm flipV="1">
                            <a:off x="10162666" y="5052713"/>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9" name="Straight Connector 1248"/>
                          <p:cNvCxnSpPr/>
                          <p:nvPr/>
                        </p:nvCxnSpPr>
                        <p:spPr>
                          <a:xfrm flipV="1">
                            <a:off x="10384218" y="5084079"/>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0" name="Straight Connector 1249"/>
                          <p:cNvCxnSpPr/>
                          <p:nvPr/>
                        </p:nvCxnSpPr>
                        <p:spPr>
                          <a:xfrm flipV="1">
                            <a:off x="10561397" y="4977474"/>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p:cNvCxnSpPr/>
                          <p:nvPr/>
                        </p:nvCxnSpPr>
                        <p:spPr>
                          <a:xfrm flipV="1">
                            <a:off x="10660993" y="4884374"/>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flipV="1">
                            <a:off x="10098622" y="5160882"/>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3" name="Freeform 1252"/>
                          <p:cNvSpPr/>
                          <p:nvPr/>
                        </p:nvSpPr>
                        <p:spPr>
                          <a:xfrm>
                            <a:off x="10216496" y="5014407"/>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4" name="Straight Connector 1253"/>
                          <p:cNvCxnSpPr/>
                          <p:nvPr/>
                        </p:nvCxnSpPr>
                        <p:spPr>
                          <a:xfrm>
                            <a:off x="10259368" y="5402890"/>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flipV="1">
                            <a:off x="10561397" y="5228242"/>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6" name="Straight Connector 1255"/>
                          <p:cNvCxnSpPr/>
                          <p:nvPr/>
                        </p:nvCxnSpPr>
                        <p:spPr>
                          <a:xfrm flipV="1">
                            <a:off x="10826593" y="5051659"/>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p:nvPr/>
                        </p:nvCxnSpPr>
                        <p:spPr>
                          <a:xfrm>
                            <a:off x="11135178" y="5011051"/>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8" name="Freeform 1257"/>
                          <p:cNvSpPr/>
                          <p:nvPr/>
                        </p:nvSpPr>
                        <p:spPr>
                          <a:xfrm>
                            <a:off x="10883246" y="4904267"/>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9" name="Straight Connector 1258"/>
                          <p:cNvCxnSpPr/>
                          <p:nvPr/>
                        </p:nvCxnSpPr>
                        <p:spPr>
                          <a:xfrm>
                            <a:off x="11259850" y="5201264"/>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flipH="1" flipV="1">
                            <a:off x="11416644" y="5042983"/>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flipH="1" flipV="1">
                            <a:off x="11158281" y="4892963"/>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flipH="1" flipV="1">
                            <a:off x="10924768" y="4936476"/>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3" name="Group 1262"/>
                          <p:cNvGrpSpPr/>
                          <p:nvPr/>
                        </p:nvGrpSpPr>
                        <p:grpSpPr>
                          <a:xfrm>
                            <a:off x="6024652" y="570902"/>
                            <a:ext cx="6144154" cy="6111058"/>
                            <a:chOff x="6024652" y="570902"/>
                            <a:chExt cx="6144154" cy="6111058"/>
                          </a:xfrm>
                        </p:grpSpPr>
                        <p:grpSp>
                          <p:nvGrpSpPr>
                            <p:cNvPr id="1278" name="Group 1277"/>
                            <p:cNvGrpSpPr/>
                            <p:nvPr/>
                          </p:nvGrpSpPr>
                          <p:grpSpPr>
                            <a:xfrm>
                              <a:off x="6024652" y="570902"/>
                              <a:ext cx="6144154" cy="6111058"/>
                              <a:chOff x="6749608" y="109182"/>
                              <a:chExt cx="6144154" cy="6111058"/>
                            </a:xfrm>
                          </p:grpSpPr>
                          <p:sp>
                            <p:nvSpPr>
                              <p:cNvPr id="1280" name="Rectangle 1279"/>
                              <p:cNvSpPr/>
                              <p:nvPr/>
                            </p:nvSpPr>
                            <p:spPr>
                              <a:xfrm>
                                <a:off x="7096836" y="109182"/>
                                <a:ext cx="5095164" cy="5352464"/>
                              </a:xfrm>
                              <a:prstGeom prst="rect">
                                <a:avLst/>
                              </a:prstGeom>
                              <a:gradFill flip="none" rotWithShape="1">
                                <a:gsLst>
                                  <a:gs pos="100000">
                                    <a:schemeClr val="accent1">
                                      <a:lumMod val="0"/>
                                      <a:lumOff val="100000"/>
                                      <a:alpha val="0"/>
                                    </a:schemeClr>
                                  </a:gs>
                                  <a:gs pos="0">
                                    <a:schemeClr val="accent1">
                                      <a:lumMod val="45000"/>
                                      <a:lumOff val="55000"/>
                                    </a:schemeClr>
                                  </a:gs>
                                  <a:gs pos="59000">
                                    <a:schemeClr val="accent1">
                                      <a:lumMod val="20000"/>
                                      <a:lumOff val="80000"/>
                                      <a:alpha val="6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Freeform 1280"/>
                              <p:cNvSpPr/>
                              <p:nvPr/>
                            </p:nvSpPr>
                            <p:spPr>
                              <a:xfrm rot="17789322">
                                <a:off x="8305451" y="1851580"/>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Freeform 1281"/>
                              <p:cNvSpPr/>
                              <p:nvPr/>
                            </p:nvSpPr>
                            <p:spPr>
                              <a:xfrm rot="5400000">
                                <a:off x="8164798" y="1588687"/>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Freeform 1282"/>
                              <p:cNvSpPr/>
                              <p:nvPr/>
                            </p:nvSpPr>
                            <p:spPr>
                              <a:xfrm>
                                <a:off x="8860253" y="1917948"/>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Freeform 1283"/>
                              <p:cNvSpPr/>
                              <p:nvPr/>
                            </p:nvSpPr>
                            <p:spPr>
                              <a:xfrm>
                                <a:off x="7670336" y="1979405"/>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Freeform 1284"/>
                              <p:cNvSpPr/>
                              <p:nvPr/>
                            </p:nvSpPr>
                            <p:spPr>
                              <a:xfrm>
                                <a:off x="8944935" y="15797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Freeform 1285"/>
                              <p:cNvSpPr/>
                              <p:nvPr/>
                            </p:nvSpPr>
                            <p:spPr>
                              <a:xfrm>
                                <a:off x="9066083" y="1802967"/>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Freeform 1286"/>
                              <p:cNvSpPr/>
                              <p:nvPr/>
                            </p:nvSpPr>
                            <p:spPr>
                              <a:xfrm>
                                <a:off x="9195693" y="1997672"/>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Freeform 1287"/>
                              <p:cNvSpPr/>
                              <p:nvPr/>
                            </p:nvSpPr>
                            <p:spPr>
                              <a:xfrm>
                                <a:off x="8428861" y="1418122"/>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Freeform 1288"/>
                              <p:cNvSpPr/>
                              <p:nvPr/>
                            </p:nvSpPr>
                            <p:spPr>
                              <a:xfrm>
                                <a:off x="8104608" y="1359763"/>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Freeform 1289"/>
                              <p:cNvSpPr/>
                              <p:nvPr/>
                            </p:nvSpPr>
                            <p:spPr>
                              <a:xfrm rot="19965567">
                                <a:off x="7640721" y="1517573"/>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Freeform 1290"/>
                              <p:cNvSpPr/>
                              <p:nvPr/>
                            </p:nvSpPr>
                            <p:spPr>
                              <a:xfrm>
                                <a:off x="7585737" y="2447794"/>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Freeform 1291"/>
                              <p:cNvSpPr/>
                              <p:nvPr/>
                            </p:nvSpPr>
                            <p:spPr>
                              <a:xfrm>
                                <a:off x="9054126" y="2405254"/>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Freeform 1292"/>
                              <p:cNvSpPr/>
                              <p:nvPr/>
                            </p:nvSpPr>
                            <p:spPr>
                              <a:xfrm>
                                <a:off x="7886852" y="2709030"/>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Freeform 1293"/>
                              <p:cNvSpPr/>
                              <p:nvPr/>
                            </p:nvSpPr>
                            <p:spPr>
                              <a:xfrm>
                                <a:off x="8836965" y="2609151"/>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Freeform 1294"/>
                              <p:cNvSpPr/>
                              <p:nvPr/>
                            </p:nvSpPr>
                            <p:spPr>
                              <a:xfrm rot="11040000">
                                <a:off x="8249250" y="2712160"/>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6" name="Straight Connector 1295"/>
                              <p:cNvCxnSpPr/>
                              <p:nvPr/>
                            </p:nvCxnSpPr>
                            <p:spPr>
                              <a:xfrm flipV="1">
                                <a:off x="7969211" y="1861209"/>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7" name="Straight Connector 1296"/>
                              <p:cNvCxnSpPr/>
                              <p:nvPr/>
                            </p:nvCxnSpPr>
                            <p:spPr>
                              <a:xfrm flipV="1">
                                <a:off x="7970356" y="1795823"/>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p:cNvCxnSpPr/>
                              <p:nvPr/>
                            </p:nvCxnSpPr>
                            <p:spPr>
                              <a:xfrm>
                                <a:off x="8167416" y="1830971"/>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9" name="Straight Connector 1298"/>
                              <p:cNvCxnSpPr/>
                              <p:nvPr/>
                            </p:nvCxnSpPr>
                            <p:spPr>
                              <a:xfrm>
                                <a:off x="8055029" y="1779253"/>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p:nvPr/>
                            </p:nvCxnSpPr>
                            <p:spPr>
                              <a:xfrm>
                                <a:off x="8133655" y="1953796"/>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1" name="Straight Connector 1300"/>
                              <p:cNvCxnSpPr/>
                              <p:nvPr/>
                            </p:nvCxnSpPr>
                            <p:spPr>
                              <a:xfrm flipV="1">
                                <a:off x="8321354" y="1915600"/>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p:cNvCxnSpPr/>
                              <p:nvPr/>
                            </p:nvCxnSpPr>
                            <p:spPr>
                              <a:xfrm flipV="1">
                                <a:off x="8483279" y="1852202"/>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3" name="Straight Connector 1302"/>
                              <p:cNvCxnSpPr/>
                              <p:nvPr/>
                            </p:nvCxnSpPr>
                            <p:spPr>
                              <a:xfrm flipV="1">
                                <a:off x="7991929" y="2167979"/>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p:cNvCxnSpPr/>
                              <p:nvPr/>
                            </p:nvCxnSpPr>
                            <p:spPr>
                              <a:xfrm>
                                <a:off x="7764541" y="2063924"/>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5" name="Straight Connector 1304"/>
                              <p:cNvCxnSpPr/>
                              <p:nvPr/>
                            </p:nvCxnSpPr>
                            <p:spPr>
                              <a:xfrm>
                                <a:off x="8191699" y="2163532"/>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6" name="Straight Connector 1305"/>
                              <p:cNvCxnSpPr/>
                              <p:nvPr/>
                            </p:nvCxnSpPr>
                            <p:spPr>
                              <a:xfrm>
                                <a:off x="8431807" y="2288465"/>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7" name="Straight Connector 1306"/>
                              <p:cNvCxnSpPr/>
                              <p:nvPr/>
                            </p:nvCxnSpPr>
                            <p:spPr>
                              <a:xfrm flipV="1">
                                <a:off x="8714562" y="2315148"/>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8" name="Straight Connector 1307"/>
                              <p:cNvCxnSpPr/>
                              <p:nvPr/>
                            </p:nvCxnSpPr>
                            <p:spPr>
                              <a:xfrm flipV="1">
                                <a:off x="8840962" y="2198891"/>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9" name="Straight Connector 1308"/>
                              <p:cNvCxnSpPr/>
                              <p:nvPr/>
                            </p:nvCxnSpPr>
                            <p:spPr>
                              <a:xfrm flipH="1">
                                <a:off x="8809752" y="2052294"/>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0" name="Straight Connector 1309"/>
                              <p:cNvCxnSpPr/>
                              <p:nvPr/>
                            </p:nvCxnSpPr>
                            <p:spPr>
                              <a:xfrm>
                                <a:off x="8501932" y="2016814"/>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1" name="Straight Connector 1310"/>
                              <p:cNvCxnSpPr/>
                              <p:nvPr/>
                            </p:nvCxnSpPr>
                            <p:spPr>
                              <a:xfrm flipV="1">
                                <a:off x="8746320" y="1800586"/>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2" name="Straight Connector 1311"/>
                              <p:cNvCxnSpPr/>
                              <p:nvPr/>
                            </p:nvCxnSpPr>
                            <p:spPr>
                              <a:xfrm flipH="1">
                                <a:off x="8407930" y="2075723"/>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p:cNvCxnSpPr/>
                              <p:nvPr/>
                            </p:nvCxnSpPr>
                            <p:spPr>
                              <a:xfrm>
                                <a:off x="8319225" y="2232570"/>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p:cNvCxnSpPr/>
                              <p:nvPr/>
                            </p:nvCxnSpPr>
                            <p:spPr>
                              <a:xfrm>
                                <a:off x="8925553" y="1931996"/>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5" name="Straight Connector 1314"/>
                              <p:cNvCxnSpPr/>
                              <p:nvPr/>
                            </p:nvCxnSpPr>
                            <p:spPr>
                              <a:xfrm>
                                <a:off x="7648533" y="1989078"/>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6" name="Freeform 1315"/>
                              <p:cNvSpPr/>
                              <p:nvPr/>
                            </p:nvSpPr>
                            <p:spPr>
                              <a:xfrm>
                                <a:off x="7431094" y="1832520"/>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Freeform 1316"/>
                              <p:cNvSpPr/>
                              <p:nvPr/>
                            </p:nvSpPr>
                            <p:spPr>
                              <a:xfrm>
                                <a:off x="9398973" y="3563699"/>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Freeform 1317"/>
                              <p:cNvSpPr/>
                              <p:nvPr/>
                            </p:nvSpPr>
                            <p:spPr>
                              <a:xfrm rot="6171937">
                                <a:off x="9793216" y="3933094"/>
                                <a:ext cx="438150" cy="297656"/>
                              </a:xfrm>
                              <a:custGeom>
                                <a:avLst/>
                                <a:gdLst>
                                  <a:gd name="connsiteX0" fmla="*/ 0 w 438150"/>
                                  <a:gd name="connsiteY0" fmla="*/ 16668 h 297656"/>
                                  <a:gd name="connsiteX1" fmla="*/ 19050 w 438150"/>
                                  <a:gd name="connsiteY1" fmla="*/ 7143 h 297656"/>
                                  <a:gd name="connsiteX2" fmla="*/ 30957 w 438150"/>
                                  <a:gd name="connsiteY2" fmla="*/ 4762 h 297656"/>
                                  <a:gd name="connsiteX3" fmla="*/ 54769 w 438150"/>
                                  <a:gd name="connsiteY3" fmla="*/ 0 h 297656"/>
                                  <a:gd name="connsiteX4" fmla="*/ 83344 w 438150"/>
                                  <a:gd name="connsiteY4" fmla="*/ 2381 h 297656"/>
                                  <a:gd name="connsiteX5" fmla="*/ 97632 w 438150"/>
                                  <a:gd name="connsiteY5" fmla="*/ 11906 h 297656"/>
                                  <a:gd name="connsiteX6" fmla="*/ 107157 w 438150"/>
                                  <a:gd name="connsiteY6" fmla="*/ 28575 h 297656"/>
                                  <a:gd name="connsiteX7" fmla="*/ 111919 w 438150"/>
                                  <a:gd name="connsiteY7" fmla="*/ 45243 h 297656"/>
                                  <a:gd name="connsiteX8" fmla="*/ 109538 w 438150"/>
                                  <a:gd name="connsiteY8" fmla="*/ 57150 h 297656"/>
                                  <a:gd name="connsiteX9" fmla="*/ 85725 w 438150"/>
                                  <a:gd name="connsiteY9" fmla="*/ 80962 h 297656"/>
                                  <a:gd name="connsiteX10" fmla="*/ 69057 w 438150"/>
                                  <a:gd name="connsiteY10" fmla="*/ 92868 h 297656"/>
                                  <a:gd name="connsiteX11" fmla="*/ 61913 w 438150"/>
                                  <a:gd name="connsiteY11" fmla="*/ 97631 h 297656"/>
                                  <a:gd name="connsiteX12" fmla="*/ 59532 w 438150"/>
                                  <a:gd name="connsiteY12" fmla="*/ 104775 h 297656"/>
                                  <a:gd name="connsiteX13" fmla="*/ 52388 w 438150"/>
                                  <a:gd name="connsiteY13" fmla="*/ 114300 h 297656"/>
                                  <a:gd name="connsiteX14" fmla="*/ 61913 w 438150"/>
                                  <a:gd name="connsiteY14" fmla="*/ 145256 h 297656"/>
                                  <a:gd name="connsiteX15" fmla="*/ 69057 w 438150"/>
                                  <a:gd name="connsiteY15" fmla="*/ 147637 h 297656"/>
                                  <a:gd name="connsiteX16" fmla="*/ 223838 w 438150"/>
                                  <a:gd name="connsiteY16" fmla="*/ 150018 h 297656"/>
                                  <a:gd name="connsiteX17" fmla="*/ 230982 w 438150"/>
                                  <a:gd name="connsiteY17" fmla="*/ 157162 h 297656"/>
                                  <a:gd name="connsiteX18" fmla="*/ 233363 w 438150"/>
                                  <a:gd name="connsiteY18" fmla="*/ 164306 h 297656"/>
                                  <a:gd name="connsiteX19" fmla="*/ 238125 w 438150"/>
                                  <a:gd name="connsiteY19" fmla="*/ 173831 h 297656"/>
                                  <a:gd name="connsiteX20" fmla="*/ 240507 w 438150"/>
                                  <a:gd name="connsiteY20" fmla="*/ 180975 h 297656"/>
                                  <a:gd name="connsiteX21" fmla="*/ 245269 w 438150"/>
                                  <a:gd name="connsiteY21" fmla="*/ 188118 h 297656"/>
                                  <a:gd name="connsiteX22" fmla="*/ 259557 w 438150"/>
                                  <a:gd name="connsiteY22" fmla="*/ 204787 h 297656"/>
                                  <a:gd name="connsiteX23" fmla="*/ 269082 w 438150"/>
                                  <a:gd name="connsiteY23" fmla="*/ 211931 h 297656"/>
                                  <a:gd name="connsiteX24" fmla="*/ 280988 w 438150"/>
                                  <a:gd name="connsiteY24" fmla="*/ 216693 h 297656"/>
                                  <a:gd name="connsiteX25" fmla="*/ 314325 w 438150"/>
                                  <a:gd name="connsiteY25" fmla="*/ 214312 h 297656"/>
                                  <a:gd name="connsiteX26" fmla="*/ 316707 w 438150"/>
                                  <a:gd name="connsiteY26" fmla="*/ 204787 h 297656"/>
                                  <a:gd name="connsiteX27" fmla="*/ 323850 w 438150"/>
                                  <a:gd name="connsiteY27" fmla="*/ 190500 h 297656"/>
                                  <a:gd name="connsiteX28" fmla="*/ 328613 w 438150"/>
                                  <a:gd name="connsiteY28" fmla="*/ 173831 h 297656"/>
                                  <a:gd name="connsiteX29" fmla="*/ 335757 w 438150"/>
                                  <a:gd name="connsiteY29" fmla="*/ 159543 h 297656"/>
                                  <a:gd name="connsiteX30" fmla="*/ 338138 w 438150"/>
                                  <a:gd name="connsiteY30" fmla="*/ 152400 h 297656"/>
                                  <a:gd name="connsiteX31" fmla="*/ 340519 w 438150"/>
                                  <a:gd name="connsiteY31" fmla="*/ 133350 h 297656"/>
                                  <a:gd name="connsiteX32" fmla="*/ 366713 w 438150"/>
                                  <a:gd name="connsiteY32" fmla="*/ 142875 h 297656"/>
                                  <a:gd name="connsiteX33" fmla="*/ 373857 w 438150"/>
                                  <a:gd name="connsiteY33" fmla="*/ 145256 h 297656"/>
                                  <a:gd name="connsiteX34" fmla="*/ 378619 w 438150"/>
                                  <a:gd name="connsiteY34" fmla="*/ 152400 h 297656"/>
                                  <a:gd name="connsiteX35" fmla="*/ 390525 w 438150"/>
                                  <a:gd name="connsiteY35" fmla="*/ 164306 h 297656"/>
                                  <a:gd name="connsiteX36" fmla="*/ 392907 w 438150"/>
                                  <a:gd name="connsiteY36" fmla="*/ 173831 h 297656"/>
                                  <a:gd name="connsiteX37" fmla="*/ 397669 w 438150"/>
                                  <a:gd name="connsiteY37" fmla="*/ 180975 h 297656"/>
                                  <a:gd name="connsiteX38" fmla="*/ 400050 w 438150"/>
                                  <a:gd name="connsiteY38" fmla="*/ 195262 h 297656"/>
                                  <a:gd name="connsiteX39" fmla="*/ 404813 w 438150"/>
                                  <a:gd name="connsiteY39" fmla="*/ 233362 h 297656"/>
                                  <a:gd name="connsiteX40" fmla="*/ 409575 w 438150"/>
                                  <a:gd name="connsiteY40" fmla="*/ 250031 h 297656"/>
                                  <a:gd name="connsiteX41" fmla="*/ 416719 w 438150"/>
                                  <a:gd name="connsiteY41" fmla="*/ 252412 h 297656"/>
                                  <a:gd name="connsiteX42" fmla="*/ 433388 w 438150"/>
                                  <a:gd name="connsiteY42" fmla="*/ 257175 h 297656"/>
                                  <a:gd name="connsiteX43" fmla="*/ 438150 w 438150"/>
                                  <a:gd name="connsiteY43" fmla="*/ 264318 h 297656"/>
                                  <a:gd name="connsiteX44" fmla="*/ 433388 w 438150"/>
                                  <a:gd name="connsiteY44" fmla="*/ 273843 h 297656"/>
                                  <a:gd name="connsiteX45" fmla="*/ 404813 w 438150"/>
                                  <a:gd name="connsiteY45" fmla="*/ 292893 h 297656"/>
                                  <a:gd name="connsiteX46" fmla="*/ 385763 w 438150"/>
                                  <a:gd name="connsiteY46" fmla="*/ 297656 h 297656"/>
                                  <a:gd name="connsiteX47" fmla="*/ 359569 w 438150"/>
                                  <a:gd name="connsiteY47" fmla="*/ 292893 h 297656"/>
                                  <a:gd name="connsiteX48" fmla="*/ 359569 w 438150"/>
                                  <a:gd name="connsiteY48" fmla="*/ 266700 h 297656"/>
                                  <a:gd name="connsiteX49" fmla="*/ 359569 w 438150"/>
                                  <a:gd name="connsiteY49" fmla="*/ 264318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8150" h="297656">
                                    <a:moveTo>
                                      <a:pt x="0" y="16668"/>
                                    </a:moveTo>
                                    <a:cubicBezTo>
                                      <a:pt x="6350" y="13493"/>
                                      <a:pt x="12424" y="9691"/>
                                      <a:pt x="19050" y="7143"/>
                                    </a:cubicBezTo>
                                    <a:cubicBezTo>
                                      <a:pt x="22828" y="5690"/>
                                      <a:pt x="27030" y="5744"/>
                                      <a:pt x="30957" y="4762"/>
                                    </a:cubicBezTo>
                                    <a:cubicBezTo>
                                      <a:pt x="53126" y="-780"/>
                                      <a:pt x="13921" y="5835"/>
                                      <a:pt x="54769" y="0"/>
                                    </a:cubicBezTo>
                                    <a:cubicBezTo>
                                      <a:pt x="64294" y="794"/>
                                      <a:pt x="74135" y="-177"/>
                                      <a:pt x="83344" y="2381"/>
                                    </a:cubicBezTo>
                                    <a:cubicBezTo>
                                      <a:pt x="88859" y="3913"/>
                                      <a:pt x="97632" y="11906"/>
                                      <a:pt x="97632" y="11906"/>
                                    </a:cubicBezTo>
                                    <a:cubicBezTo>
                                      <a:pt x="102413" y="19079"/>
                                      <a:pt x="103533" y="20119"/>
                                      <a:pt x="107157" y="28575"/>
                                    </a:cubicBezTo>
                                    <a:cubicBezTo>
                                      <a:pt x="109207" y="33357"/>
                                      <a:pt x="110711" y="40410"/>
                                      <a:pt x="111919" y="45243"/>
                                    </a:cubicBezTo>
                                    <a:cubicBezTo>
                                      <a:pt x="111125" y="49212"/>
                                      <a:pt x="111213" y="53465"/>
                                      <a:pt x="109538" y="57150"/>
                                    </a:cubicBezTo>
                                    <a:cubicBezTo>
                                      <a:pt x="102636" y="72335"/>
                                      <a:pt x="98977" y="72127"/>
                                      <a:pt x="85725" y="80962"/>
                                    </a:cubicBezTo>
                                    <a:cubicBezTo>
                                      <a:pt x="68916" y="92168"/>
                                      <a:pt x="89697" y="78126"/>
                                      <a:pt x="69057" y="92868"/>
                                    </a:cubicBezTo>
                                    <a:cubicBezTo>
                                      <a:pt x="66728" y="94532"/>
                                      <a:pt x="64294" y="96043"/>
                                      <a:pt x="61913" y="97631"/>
                                    </a:cubicBezTo>
                                    <a:cubicBezTo>
                                      <a:pt x="61119" y="100012"/>
                                      <a:pt x="60777" y="102596"/>
                                      <a:pt x="59532" y="104775"/>
                                    </a:cubicBezTo>
                                    <a:cubicBezTo>
                                      <a:pt x="57563" y="108221"/>
                                      <a:pt x="52671" y="110341"/>
                                      <a:pt x="52388" y="114300"/>
                                    </a:cubicBezTo>
                                    <a:cubicBezTo>
                                      <a:pt x="52115" y="118124"/>
                                      <a:pt x="54639" y="139437"/>
                                      <a:pt x="61913" y="145256"/>
                                    </a:cubicBezTo>
                                    <a:cubicBezTo>
                                      <a:pt x="63873" y="146824"/>
                                      <a:pt x="66548" y="147563"/>
                                      <a:pt x="69057" y="147637"/>
                                    </a:cubicBezTo>
                                    <a:cubicBezTo>
                                      <a:pt x="120634" y="149154"/>
                                      <a:pt x="172244" y="149224"/>
                                      <a:pt x="223838" y="150018"/>
                                    </a:cubicBezTo>
                                    <a:cubicBezTo>
                                      <a:pt x="226219" y="152399"/>
                                      <a:pt x="229114" y="154360"/>
                                      <a:pt x="230982" y="157162"/>
                                    </a:cubicBezTo>
                                    <a:cubicBezTo>
                                      <a:pt x="232374" y="159251"/>
                                      <a:pt x="232374" y="161999"/>
                                      <a:pt x="233363" y="164306"/>
                                    </a:cubicBezTo>
                                    <a:cubicBezTo>
                                      <a:pt x="234761" y="167569"/>
                                      <a:pt x="236727" y="170568"/>
                                      <a:pt x="238125" y="173831"/>
                                    </a:cubicBezTo>
                                    <a:cubicBezTo>
                                      <a:pt x="239114" y="176138"/>
                                      <a:pt x="239384" y="178730"/>
                                      <a:pt x="240507" y="180975"/>
                                    </a:cubicBezTo>
                                    <a:cubicBezTo>
                                      <a:pt x="241787" y="183534"/>
                                      <a:pt x="243606" y="185789"/>
                                      <a:pt x="245269" y="188118"/>
                                    </a:cubicBezTo>
                                    <a:cubicBezTo>
                                      <a:pt x="250222" y="195052"/>
                                      <a:pt x="253180" y="199321"/>
                                      <a:pt x="259557" y="204787"/>
                                    </a:cubicBezTo>
                                    <a:cubicBezTo>
                                      <a:pt x="262570" y="207370"/>
                                      <a:pt x="265613" y="210004"/>
                                      <a:pt x="269082" y="211931"/>
                                    </a:cubicBezTo>
                                    <a:cubicBezTo>
                                      <a:pt x="272818" y="214007"/>
                                      <a:pt x="277019" y="215106"/>
                                      <a:pt x="280988" y="216693"/>
                                    </a:cubicBezTo>
                                    <a:cubicBezTo>
                                      <a:pt x="292100" y="215899"/>
                                      <a:pt x="303756" y="217835"/>
                                      <a:pt x="314325" y="214312"/>
                                    </a:cubicBezTo>
                                    <a:cubicBezTo>
                                      <a:pt x="317430" y="213277"/>
                                      <a:pt x="315491" y="207826"/>
                                      <a:pt x="316707" y="204787"/>
                                    </a:cubicBezTo>
                                    <a:cubicBezTo>
                                      <a:pt x="318684" y="199843"/>
                                      <a:pt x="321939" y="195469"/>
                                      <a:pt x="323850" y="190500"/>
                                    </a:cubicBezTo>
                                    <a:cubicBezTo>
                                      <a:pt x="325924" y="185106"/>
                                      <a:pt x="326538" y="179225"/>
                                      <a:pt x="328613" y="173831"/>
                                    </a:cubicBezTo>
                                    <a:cubicBezTo>
                                      <a:pt x="330525" y="168861"/>
                                      <a:pt x="333594" y="164409"/>
                                      <a:pt x="335757" y="159543"/>
                                    </a:cubicBezTo>
                                    <a:cubicBezTo>
                                      <a:pt x="336776" y="157250"/>
                                      <a:pt x="337344" y="154781"/>
                                      <a:pt x="338138" y="152400"/>
                                    </a:cubicBezTo>
                                    <a:cubicBezTo>
                                      <a:pt x="338932" y="146050"/>
                                      <a:pt x="335276" y="137020"/>
                                      <a:pt x="340519" y="133350"/>
                                    </a:cubicBezTo>
                                    <a:cubicBezTo>
                                      <a:pt x="361922" y="118368"/>
                                      <a:pt x="359107" y="136790"/>
                                      <a:pt x="366713" y="142875"/>
                                    </a:cubicBezTo>
                                    <a:cubicBezTo>
                                      <a:pt x="368673" y="144443"/>
                                      <a:pt x="371476" y="144462"/>
                                      <a:pt x="373857" y="145256"/>
                                    </a:cubicBezTo>
                                    <a:cubicBezTo>
                                      <a:pt x="375444" y="147637"/>
                                      <a:pt x="376595" y="150376"/>
                                      <a:pt x="378619" y="152400"/>
                                    </a:cubicBezTo>
                                    <a:cubicBezTo>
                                      <a:pt x="394494" y="168275"/>
                                      <a:pt x="377826" y="145255"/>
                                      <a:pt x="390525" y="164306"/>
                                    </a:cubicBezTo>
                                    <a:cubicBezTo>
                                      <a:pt x="391319" y="167481"/>
                                      <a:pt x="391618" y="170823"/>
                                      <a:pt x="392907" y="173831"/>
                                    </a:cubicBezTo>
                                    <a:cubicBezTo>
                                      <a:pt x="394034" y="176461"/>
                                      <a:pt x="396764" y="178260"/>
                                      <a:pt x="397669" y="180975"/>
                                    </a:cubicBezTo>
                                    <a:cubicBezTo>
                                      <a:pt x="399196" y="185555"/>
                                      <a:pt x="399398" y="190478"/>
                                      <a:pt x="400050" y="195262"/>
                                    </a:cubicBezTo>
                                    <a:cubicBezTo>
                                      <a:pt x="401779" y="207943"/>
                                      <a:pt x="401709" y="220945"/>
                                      <a:pt x="404813" y="233362"/>
                                    </a:cubicBezTo>
                                    <a:cubicBezTo>
                                      <a:pt x="404834" y="233444"/>
                                      <a:pt x="408437" y="248893"/>
                                      <a:pt x="409575" y="250031"/>
                                    </a:cubicBezTo>
                                    <a:cubicBezTo>
                                      <a:pt x="411350" y="251806"/>
                                      <a:pt x="414305" y="251722"/>
                                      <a:pt x="416719" y="252412"/>
                                    </a:cubicBezTo>
                                    <a:cubicBezTo>
                                      <a:pt x="437624" y="258384"/>
                                      <a:pt x="416279" y="251470"/>
                                      <a:pt x="433388" y="257175"/>
                                    </a:cubicBezTo>
                                    <a:cubicBezTo>
                                      <a:pt x="434975" y="259556"/>
                                      <a:pt x="438150" y="261456"/>
                                      <a:pt x="438150" y="264318"/>
                                    </a:cubicBezTo>
                                    <a:cubicBezTo>
                                      <a:pt x="438150" y="267868"/>
                                      <a:pt x="435898" y="271333"/>
                                      <a:pt x="433388" y="273843"/>
                                    </a:cubicBezTo>
                                    <a:cubicBezTo>
                                      <a:pt x="428997" y="278234"/>
                                      <a:pt x="413612" y="289960"/>
                                      <a:pt x="404813" y="292893"/>
                                    </a:cubicBezTo>
                                    <a:cubicBezTo>
                                      <a:pt x="398603" y="294963"/>
                                      <a:pt x="385763" y="297656"/>
                                      <a:pt x="385763" y="297656"/>
                                    </a:cubicBezTo>
                                    <a:cubicBezTo>
                                      <a:pt x="377032" y="296068"/>
                                      <a:pt x="367235" y="297365"/>
                                      <a:pt x="359569" y="292893"/>
                                    </a:cubicBezTo>
                                    <a:cubicBezTo>
                                      <a:pt x="353966" y="289625"/>
                                      <a:pt x="359237" y="269028"/>
                                      <a:pt x="359569" y="266700"/>
                                    </a:cubicBezTo>
                                    <a:cubicBezTo>
                                      <a:pt x="359681" y="265914"/>
                                      <a:pt x="359569" y="265112"/>
                                      <a:pt x="359569"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Freeform 1318"/>
                              <p:cNvSpPr/>
                              <p:nvPr/>
                            </p:nvSpPr>
                            <p:spPr>
                              <a:xfrm>
                                <a:off x="7751681" y="4004869"/>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Freeform 1319"/>
                              <p:cNvSpPr/>
                              <p:nvPr/>
                            </p:nvSpPr>
                            <p:spPr>
                              <a:xfrm>
                                <a:off x="8049620" y="3647542"/>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Freeform 1320"/>
                              <p:cNvSpPr/>
                              <p:nvPr/>
                            </p:nvSpPr>
                            <p:spPr>
                              <a:xfrm>
                                <a:off x="8296024" y="3496123"/>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reeform 1321"/>
                              <p:cNvSpPr/>
                              <p:nvPr/>
                            </p:nvSpPr>
                            <p:spPr>
                              <a:xfrm>
                                <a:off x="8690534" y="3409018"/>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reeform 1322"/>
                              <p:cNvSpPr/>
                              <p:nvPr/>
                            </p:nvSpPr>
                            <p:spPr>
                              <a:xfrm>
                                <a:off x="7990996" y="4463793"/>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Freeform 1323"/>
                              <p:cNvSpPr/>
                              <p:nvPr/>
                            </p:nvSpPr>
                            <p:spPr>
                              <a:xfrm rot="20007120">
                                <a:off x="9388659" y="4793906"/>
                                <a:ext cx="412631" cy="295275"/>
                              </a:xfrm>
                              <a:custGeom>
                                <a:avLst/>
                                <a:gdLst>
                                  <a:gd name="connsiteX0" fmla="*/ 2881 w 412631"/>
                                  <a:gd name="connsiteY0" fmla="*/ 38100 h 295275"/>
                                  <a:gd name="connsiteX1" fmla="*/ 2881 w 412631"/>
                                  <a:gd name="connsiteY1" fmla="*/ 76200 h 295275"/>
                                  <a:gd name="connsiteX2" fmla="*/ 7643 w 412631"/>
                                  <a:gd name="connsiteY2" fmla="*/ 88106 h 295275"/>
                                  <a:gd name="connsiteX3" fmla="*/ 12406 w 412631"/>
                                  <a:gd name="connsiteY3" fmla="*/ 102394 h 295275"/>
                                  <a:gd name="connsiteX4" fmla="*/ 14787 w 412631"/>
                                  <a:gd name="connsiteY4" fmla="*/ 109537 h 295275"/>
                                  <a:gd name="connsiteX5" fmla="*/ 21931 w 412631"/>
                                  <a:gd name="connsiteY5" fmla="*/ 119062 h 295275"/>
                                  <a:gd name="connsiteX6" fmla="*/ 38599 w 412631"/>
                                  <a:gd name="connsiteY6" fmla="*/ 145256 h 295275"/>
                                  <a:gd name="connsiteX7" fmla="*/ 55268 w 412631"/>
                                  <a:gd name="connsiteY7" fmla="*/ 159544 h 295275"/>
                                  <a:gd name="connsiteX8" fmla="*/ 93368 w 412631"/>
                                  <a:gd name="connsiteY8" fmla="*/ 176212 h 295275"/>
                                  <a:gd name="connsiteX9" fmla="*/ 133849 w 412631"/>
                                  <a:gd name="connsiteY9" fmla="*/ 173831 h 295275"/>
                                  <a:gd name="connsiteX10" fmla="*/ 138612 w 412631"/>
                                  <a:gd name="connsiteY10" fmla="*/ 166687 h 295275"/>
                                  <a:gd name="connsiteX11" fmla="*/ 145756 w 412631"/>
                                  <a:gd name="connsiteY11" fmla="*/ 152400 h 295275"/>
                                  <a:gd name="connsiteX12" fmla="*/ 150518 w 412631"/>
                                  <a:gd name="connsiteY12" fmla="*/ 135731 h 295275"/>
                                  <a:gd name="connsiteX13" fmla="*/ 155281 w 412631"/>
                                  <a:gd name="connsiteY13" fmla="*/ 126206 h 295275"/>
                                  <a:gd name="connsiteX14" fmla="*/ 160043 w 412631"/>
                                  <a:gd name="connsiteY14" fmla="*/ 104775 h 295275"/>
                                  <a:gd name="connsiteX15" fmla="*/ 157662 w 412631"/>
                                  <a:gd name="connsiteY15" fmla="*/ 52387 h 295275"/>
                                  <a:gd name="connsiteX16" fmla="*/ 160043 w 412631"/>
                                  <a:gd name="connsiteY16" fmla="*/ 26194 h 295275"/>
                                  <a:gd name="connsiteX17" fmla="*/ 179093 w 412631"/>
                                  <a:gd name="connsiteY17" fmla="*/ 11906 h 295275"/>
                                  <a:gd name="connsiteX18" fmla="*/ 188618 w 412631"/>
                                  <a:gd name="connsiteY18" fmla="*/ 4762 h 295275"/>
                                  <a:gd name="connsiteX19" fmla="*/ 205287 w 412631"/>
                                  <a:gd name="connsiteY19" fmla="*/ 0 h 295275"/>
                                  <a:gd name="connsiteX20" fmla="*/ 255293 w 412631"/>
                                  <a:gd name="connsiteY20" fmla="*/ 2381 h 295275"/>
                                  <a:gd name="connsiteX21" fmla="*/ 260056 w 412631"/>
                                  <a:gd name="connsiteY21" fmla="*/ 9525 h 295275"/>
                                  <a:gd name="connsiteX22" fmla="*/ 267199 w 412631"/>
                                  <a:gd name="connsiteY22" fmla="*/ 26194 h 295275"/>
                                  <a:gd name="connsiteX23" fmla="*/ 271962 w 412631"/>
                                  <a:gd name="connsiteY23" fmla="*/ 33337 h 295275"/>
                                  <a:gd name="connsiteX24" fmla="*/ 281487 w 412631"/>
                                  <a:gd name="connsiteY24" fmla="*/ 66675 h 295275"/>
                                  <a:gd name="connsiteX25" fmla="*/ 283868 w 412631"/>
                                  <a:gd name="connsiteY25" fmla="*/ 78581 h 295275"/>
                                  <a:gd name="connsiteX26" fmla="*/ 288631 w 412631"/>
                                  <a:gd name="connsiteY26" fmla="*/ 90487 h 295275"/>
                                  <a:gd name="connsiteX27" fmla="*/ 291012 w 412631"/>
                                  <a:gd name="connsiteY27" fmla="*/ 111919 h 295275"/>
                                  <a:gd name="connsiteX28" fmla="*/ 295774 w 412631"/>
                                  <a:gd name="connsiteY28" fmla="*/ 123825 h 295275"/>
                                  <a:gd name="connsiteX29" fmla="*/ 307681 w 412631"/>
                                  <a:gd name="connsiteY29" fmla="*/ 197644 h 295275"/>
                                  <a:gd name="connsiteX30" fmla="*/ 317206 w 412631"/>
                                  <a:gd name="connsiteY30" fmla="*/ 219075 h 295275"/>
                                  <a:gd name="connsiteX31" fmla="*/ 329112 w 412631"/>
                                  <a:gd name="connsiteY31" fmla="*/ 247650 h 295275"/>
                                  <a:gd name="connsiteX32" fmla="*/ 348162 w 412631"/>
                                  <a:gd name="connsiteY32" fmla="*/ 276225 h 295275"/>
                                  <a:gd name="connsiteX33" fmla="*/ 355306 w 412631"/>
                                  <a:gd name="connsiteY33" fmla="*/ 285750 h 295275"/>
                                  <a:gd name="connsiteX34" fmla="*/ 371974 w 412631"/>
                                  <a:gd name="connsiteY34" fmla="*/ 295275 h 295275"/>
                                  <a:gd name="connsiteX35" fmla="*/ 383881 w 412631"/>
                                  <a:gd name="connsiteY35" fmla="*/ 292894 h 295275"/>
                                  <a:gd name="connsiteX36" fmla="*/ 381499 w 412631"/>
                                  <a:gd name="connsiteY36" fmla="*/ 252412 h 295275"/>
                                  <a:gd name="connsiteX37" fmla="*/ 374356 w 412631"/>
                                  <a:gd name="connsiteY37" fmla="*/ 228600 h 295275"/>
                                  <a:gd name="connsiteX38" fmla="*/ 369593 w 412631"/>
                                  <a:gd name="connsiteY38" fmla="*/ 211931 h 295275"/>
                                  <a:gd name="connsiteX39" fmla="*/ 364831 w 412631"/>
                                  <a:gd name="connsiteY39" fmla="*/ 204787 h 295275"/>
                                  <a:gd name="connsiteX40" fmla="*/ 357687 w 412631"/>
                                  <a:gd name="connsiteY40" fmla="*/ 190500 h 295275"/>
                                  <a:gd name="connsiteX41" fmla="*/ 355306 w 412631"/>
                                  <a:gd name="connsiteY41" fmla="*/ 178594 h 295275"/>
                                  <a:gd name="connsiteX42" fmla="*/ 350543 w 412631"/>
                                  <a:gd name="connsiteY42" fmla="*/ 159544 h 295275"/>
                                  <a:gd name="connsiteX43" fmla="*/ 348162 w 412631"/>
                                  <a:gd name="connsiteY43" fmla="*/ 145256 h 295275"/>
                                  <a:gd name="connsiteX44" fmla="*/ 345781 w 412631"/>
                                  <a:gd name="connsiteY44" fmla="*/ 128587 h 295275"/>
                                  <a:gd name="connsiteX45" fmla="*/ 343399 w 412631"/>
                                  <a:gd name="connsiteY45" fmla="*/ 119062 h 295275"/>
                                  <a:gd name="connsiteX46" fmla="*/ 345781 w 412631"/>
                                  <a:gd name="connsiteY46" fmla="*/ 57150 h 295275"/>
                                  <a:gd name="connsiteX47" fmla="*/ 355306 w 412631"/>
                                  <a:gd name="connsiteY47" fmla="*/ 54769 h 295275"/>
                                  <a:gd name="connsiteX48" fmla="*/ 391024 w 412631"/>
                                  <a:gd name="connsiteY48" fmla="*/ 57150 h 295275"/>
                                  <a:gd name="connsiteX49" fmla="*/ 400549 w 412631"/>
                                  <a:gd name="connsiteY49" fmla="*/ 71437 h 295275"/>
                                  <a:gd name="connsiteX50" fmla="*/ 402931 w 412631"/>
                                  <a:gd name="connsiteY50" fmla="*/ 80962 h 295275"/>
                                  <a:gd name="connsiteX51" fmla="*/ 410074 w 412631"/>
                                  <a:gd name="connsiteY51" fmla="*/ 107156 h 295275"/>
                                  <a:gd name="connsiteX52" fmla="*/ 412456 w 412631"/>
                                  <a:gd name="connsiteY52" fmla="*/ 119062 h 295275"/>
                                  <a:gd name="connsiteX53" fmla="*/ 412456 w 412631"/>
                                  <a:gd name="connsiteY53" fmla="*/ 1309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2631" h="295275">
                                    <a:moveTo>
                                      <a:pt x="2881" y="38100"/>
                                    </a:moveTo>
                                    <a:cubicBezTo>
                                      <a:pt x="-525" y="55126"/>
                                      <a:pt x="-1374" y="53506"/>
                                      <a:pt x="2881" y="76200"/>
                                    </a:cubicBezTo>
                                    <a:cubicBezTo>
                                      <a:pt x="3669" y="80401"/>
                                      <a:pt x="6182" y="84089"/>
                                      <a:pt x="7643" y="88106"/>
                                    </a:cubicBezTo>
                                    <a:cubicBezTo>
                                      <a:pt x="9359" y="92824"/>
                                      <a:pt x="10818" y="97631"/>
                                      <a:pt x="12406" y="102394"/>
                                    </a:cubicBezTo>
                                    <a:cubicBezTo>
                                      <a:pt x="13200" y="104775"/>
                                      <a:pt x="13281" y="107529"/>
                                      <a:pt x="14787" y="109537"/>
                                    </a:cubicBezTo>
                                    <a:cubicBezTo>
                                      <a:pt x="17168" y="112712"/>
                                      <a:pt x="19828" y="115696"/>
                                      <a:pt x="21931" y="119062"/>
                                    </a:cubicBezTo>
                                    <a:cubicBezTo>
                                      <a:pt x="35569" y="140884"/>
                                      <a:pt x="13429" y="113793"/>
                                      <a:pt x="38599" y="145256"/>
                                    </a:cubicBezTo>
                                    <a:cubicBezTo>
                                      <a:pt x="42103" y="149636"/>
                                      <a:pt x="50646" y="156944"/>
                                      <a:pt x="55268" y="159544"/>
                                    </a:cubicBezTo>
                                    <a:cubicBezTo>
                                      <a:pt x="80469" y="173719"/>
                                      <a:pt x="75448" y="171733"/>
                                      <a:pt x="93368" y="176212"/>
                                    </a:cubicBezTo>
                                    <a:cubicBezTo>
                                      <a:pt x="106862" y="175418"/>
                                      <a:pt x="120622" y="176616"/>
                                      <a:pt x="133849" y="173831"/>
                                    </a:cubicBezTo>
                                    <a:cubicBezTo>
                                      <a:pt x="136650" y="173241"/>
                                      <a:pt x="137222" y="169189"/>
                                      <a:pt x="138612" y="166687"/>
                                    </a:cubicBezTo>
                                    <a:cubicBezTo>
                                      <a:pt x="141198" y="162033"/>
                                      <a:pt x="143845" y="157370"/>
                                      <a:pt x="145756" y="152400"/>
                                    </a:cubicBezTo>
                                    <a:cubicBezTo>
                                      <a:pt x="147830" y="147007"/>
                                      <a:pt x="148543" y="141162"/>
                                      <a:pt x="150518" y="135731"/>
                                    </a:cubicBezTo>
                                    <a:cubicBezTo>
                                      <a:pt x="151731" y="132395"/>
                                      <a:pt x="153883" y="129469"/>
                                      <a:pt x="155281" y="126206"/>
                                    </a:cubicBezTo>
                                    <a:cubicBezTo>
                                      <a:pt x="158478" y="118747"/>
                                      <a:pt x="158617" y="113334"/>
                                      <a:pt x="160043" y="104775"/>
                                    </a:cubicBezTo>
                                    <a:cubicBezTo>
                                      <a:pt x="159249" y="87312"/>
                                      <a:pt x="157662" y="69868"/>
                                      <a:pt x="157662" y="52387"/>
                                    </a:cubicBezTo>
                                    <a:cubicBezTo>
                                      <a:pt x="157662" y="43620"/>
                                      <a:pt x="155941" y="33942"/>
                                      <a:pt x="160043" y="26194"/>
                                    </a:cubicBezTo>
                                    <a:cubicBezTo>
                                      <a:pt x="163757" y="19179"/>
                                      <a:pt x="172743" y="16669"/>
                                      <a:pt x="179093" y="11906"/>
                                    </a:cubicBezTo>
                                    <a:cubicBezTo>
                                      <a:pt x="182268" y="9525"/>
                                      <a:pt x="184768" y="5724"/>
                                      <a:pt x="188618" y="4762"/>
                                    </a:cubicBezTo>
                                    <a:cubicBezTo>
                                      <a:pt x="200578" y="1772"/>
                                      <a:pt x="195038" y="3416"/>
                                      <a:pt x="205287" y="0"/>
                                    </a:cubicBezTo>
                                    <a:cubicBezTo>
                                      <a:pt x="221956" y="794"/>
                                      <a:pt x="238852" y="-478"/>
                                      <a:pt x="255293" y="2381"/>
                                    </a:cubicBezTo>
                                    <a:cubicBezTo>
                                      <a:pt x="258113" y="2871"/>
                                      <a:pt x="258636" y="7040"/>
                                      <a:pt x="260056" y="9525"/>
                                    </a:cubicBezTo>
                                    <a:cubicBezTo>
                                      <a:pt x="279889" y="44234"/>
                                      <a:pt x="253832" y="-538"/>
                                      <a:pt x="267199" y="26194"/>
                                    </a:cubicBezTo>
                                    <a:cubicBezTo>
                                      <a:pt x="268479" y="28754"/>
                                      <a:pt x="270374" y="30956"/>
                                      <a:pt x="271962" y="33337"/>
                                    </a:cubicBezTo>
                                    <a:cubicBezTo>
                                      <a:pt x="276498" y="46947"/>
                                      <a:pt x="278499" y="51735"/>
                                      <a:pt x="281487" y="66675"/>
                                    </a:cubicBezTo>
                                    <a:cubicBezTo>
                                      <a:pt x="282281" y="70644"/>
                                      <a:pt x="282705" y="74704"/>
                                      <a:pt x="283868" y="78581"/>
                                    </a:cubicBezTo>
                                    <a:cubicBezTo>
                                      <a:pt x="285096" y="82675"/>
                                      <a:pt x="287043" y="86518"/>
                                      <a:pt x="288631" y="90487"/>
                                    </a:cubicBezTo>
                                    <a:cubicBezTo>
                                      <a:pt x="289425" y="97631"/>
                                      <a:pt x="289506" y="104891"/>
                                      <a:pt x="291012" y="111919"/>
                                    </a:cubicBezTo>
                                    <a:cubicBezTo>
                                      <a:pt x="291907" y="116098"/>
                                      <a:pt x="294967" y="119628"/>
                                      <a:pt x="295774" y="123825"/>
                                    </a:cubicBezTo>
                                    <a:cubicBezTo>
                                      <a:pt x="296276" y="126435"/>
                                      <a:pt x="303359" y="183959"/>
                                      <a:pt x="307681" y="197644"/>
                                    </a:cubicBezTo>
                                    <a:cubicBezTo>
                                      <a:pt x="310035" y="205099"/>
                                      <a:pt x="314461" y="211755"/>
                                      <a:pt x="317206" y="219075"/>
                                    </a:cubicBezTo>
                                    <a:cubicBezTo>
                                      <a:pt x="331799" y="257991"/>
                                      <a:pt x="312139" y="216535"/>
                                      <a:pt x="329112" y="247650"/>
                                    </a:cubicBezTo>
                                    <a:cubicBezTo>
                                      <a:pt x="342989" y="273090"/>
                                      <a:pt x="328236" y="251317"/>
                                      <a:pt x="348162" y="276225"/>
                                    </a:cubicBezTo>
                                    <a:cubicBezTo>
                                      <a:pt x="350641" y="279324"/>
                                      <a:pt x="352500" y="282944"/>
                                      <a:pt x="355306" y="285750"/>
                                    </a:cubicBezTo>
                                    <a:cubicBezTo>
                                      <a:pt x="358671" y="289115"/>
                                      <a:pt x="368240" y="293408"/>
                                      <a:pt x="371974" y="295275"/>
                                    </a:cubicBezTo>
                                    <a:cubicBezTo>
                                      <a:pt x="375943" y="294481"/>
                                      <a:pt x="383003" y="296845"/>
                                      <a:pt x="383881" y="292894"/>
                                    </a:cubicBezTo>
                                    <a:cubicBezTo>
                                      <a:pt x="386813" y="279699"/>
                                      <a:pt x="382781" y="265868"/>
                                      <a:pt x="381499" y="252412"/>
                                    </a:cubicBezTo>
                                    <a:cubicBezTo>
                                      <a:pt x="380918" y="246307"/>
                                      <a:pt x="375525" y="233276"/>
                                      <a:pt x="374356" y="228600"/>
                                    </a:cubicBezTo>
                                    <a:cubicBezTo>
                                      <a:pt x="373594" y="225553"/>
                                      <a:pt x="371299" y="215344"/>
                                      <a:pt x="369593" y="211931"/>
                                    </a:cubicBezTo>
                                    <a:cubicBezTo>
                                      <a:pt x="368313" y="209371"/>
                                      <a:pt x="366111" y="207347"/>
                                      <a:pt x="364831" y="204787"/>
                                    </a:cubicBezTo>
                                    <a:cubicBezTo>
                                      <a:pt x="354972" y="185070"/>
                                      <a:pt x="371335" y="210974"/>
                                      <a:pt x="357687" y="190500"/>
                                    </a:cubicBezTo>
                                    <a:cubicBezTo>
                                      <a:pt x="356893" y="186531"/>
                                      <a:pt x="356288" y="182520"/>
                                      <a:pt x="355306" y="178594"/>
                                    </a:cubicBezTo>
                                    <a:cubicBezTo>
                                      <a:pt x="349797" y="156560"/>
                                      <a:pt x="356394" y="191728"/>
                                      <a:pt x="350543" y="159544"/>
                                    </a:cubicBezTo>
                                    <a:cubicBezTo>
                                      <a:pt x="349679" y="154794"/>
                                      <a:pt x="348896" y="150028"/>
                                      <a:pt x="348162" y="145256"/>
                                    </a:cubicBezTo>
                                    <a:cubicBezTo>
                                      <a:pt x="347309" y="139709"/>
                                      <a:pt x="346785" y="134109"/>
                                      <a:pt x="345781" y="128587"/>
                                    </a:cubicBezTo>
                                    <a:cubicBezTo>
                                      <a:pt x="345195" y="125367"/>
                                      <a:pt x="344193" y="122237"/>
                                      <a:pt x="343399" y="119062"/>
                                    </a:cubicBezTo>
                                    <a:cubicBezTo>
                                      <a:pt x="344193" y="98425"/>
                                      <a:pt x="342020" y="77457"/>
                                      <a:pt x="345781" y="57150"/>
                                    </a:cubicBezTo>
                                    <a:cubicBezTo>
                                      <a:pt x="346377" y="53932"/>
                                      <a:pt x="352033" y="54769"/>
                                      <a:pt x="355306" y="54769"/>
                                    </a:cubicBezTo>
                                    <a:cubicBezTo>
                                      <a:pt x="367238" y="54769"/>
                                      <a:pt x="379118" y="56356"/>
                                      <a:pt x="391024" y="57150"/>
                                    </a:cubicBezTo>
                                    <a:cubicBezTo>
                                      <a:pt x="394199" y="61912"/>
                                      <a:pt x="399160" y="65884"/>
                                      <a:pt x="400549" y="71437"/>
                                    </a:cubicBezTo>
                                    <a:cubicBezTo>
                                      <a:pt x="401343" y="74612"/>
                                      <a:pt x="402032" y="77815"/>
                                      <a:pt x="402931" y="80962"/>
                                    </a:cubicBezTo>
                                    <a:cubicBezTo>
                                      <a:pt x="407493" y="96927"/>
                                      <a:pt x="404413" y="78862"/>
                                      <a:pt x="410074" y="107156"/>
                                    </a:cubicBezTo>
                                    <a:cubicBezTo>
                                      <a:pt x="410868" y="111125"/>
                                      <a:pt x="412053" y="115035"/>
                                      <a:pt x="412456" y="119062"/>
                                    </a:cubicBezTo>
                                    <a:cubicBezTo>
                                      <a:pt x="412851" y="123011"/>
                                      <a:pt x="412456" y="127000"/>
                                      <a:pt x="412456" y="130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Freeform 1324"/>
                              <p:cNvSpPr/>
                              <p:nvPr/>
                            </p:nvSpPr>
                            <p:spPr>
                              <a:xfrm rot="19700512">
                                <a:off x="9738428" y="4405846"/>
                                <a:ext cx="447675" cy="285750"/>
                              </a:xfrm>
                              <a:custGeom>
                                <a:avLst/>
                                <a:gdLst>
                                  <a:gd name="connsiteX0" fmla="*/ 447675 w 447675"/>
                                  <a:gd name="connsiteY0" fmla="*/ 47625 h 285750"/>
                                  <a:gd name="connsiteX1" fmla="*/ 435769 w 447675"/>
                                  <a:gd name="connsiteY1" fmla="*/ 38100 h 285750"/>
                                  <a:gd name="connsiteX2" fmla="*/ 426244 w 447675"/>
                                  <a:gd name="connsiteY2" fmla="*/ 33338 h 285750"/>
                                  <a:gd name="connsiteX3" fmla="*/ 411957 w 447675"/>
                                  <a:gd name="connsiteY3" fmla="*/ 21432 h 285750"/>
                                  <a:gd name="connsiteX4" fmla="*/ 404813 w 447675"/>
                                  <a:gd name="connsiteY4" fmla="*/ 19050 h 285750"/>
                                  <a:gd name="connsiteX5" fmla="*/ 366713 w 447675"/>
                                  <a:gd name="connsiteY5" fmla="*/ 4763 h 285750"/>
                                  <a:gd name="connsiteX6" fmla="*/ 357188 w 447675"/>
                                  <a:gd name="connsiteY6" fmla="*/ 2382 h 285750"/>
                                  <a:gd name="connsiteX7" fmla="*/ 333375 w 447675"/>
                                  <a:gd name="connsiteY7" fmla="*/ 0 h 285750"/>
                                  <a:gd name="connsiteX8" fmla="*/ 307182 w 447675"/>
                                  <a:gd name="connsiteY8" fmla="*/ 2382 h 285750"/>
                                  <a:gd name="connsiteX9" fmla="*/ 300038 w 447675"/>
                                  <a:gd name="connsiteY9" fmla="*/ 7144 h 285750"/>
                                  <a:gd name="connsiteX10" fmla="*/ 285750 w 447675"/>
                                  <a:gd name="connsiteY10" fmla="*/ 11907 h 285750"/>
                                  <a:gd name="connsiteX11" fmla="*/ 273844 w 447675"/>
                                  <a:gd name="connsiteY11" fmla="*/ 26194 h 285750"/>
                                  <a:gd name="connsiteX12" fmla="*/ 269082 w 447675"/>
                                  <a:gd name="connsiteY12" fmla="*/ 40482 h 285750"/>
                                  <a:gd name="connsiteX13" fmla="*/ 264319 w 447675"/>
                                  <a:gd name="connsiteY13" fmla="*/ 71438 h 285750"/>
                                  <a:gd name="connsiteX14" fmla="*/ 259557 w 447675"/>
                                  <a:gd name="connsiteY14" fmla="*/ 88107 h 285750"/>
                                  <a:gd name="connsiteX15" fmla="*/ 257175 w 447675"/>
                                  <a:gd name="connsiteY15" fmla="*/ 97632 h 285750"/>
                                  <a:gd name="connsiteX16" fmla="*/ 252413 w 447675"/>
                                  <a:gd name="connsiteY16" fmla="*/ 116682 h 285750"/>
                                  <a:gd name="connsiteX17" fmla="*/ 245269 w 447675"/>
                                  <a:gd name="connsiteY17" fmla="*/ 128588 h 285750"/>
                                  <a:gd name="connsiteX18" fmla="*/ 230982 w 447675"/>
                                  <a:gd name="connsiteY18" fmla="*/ 154782 h 285750"/>
                                  <a:gd name="connsiteX19" fmla="*/ 223838 w 447675"/>
                                  <a:gd name="connsiteY19" fmla="*/ 164307 h 285750"/>
                                  <a:gd name="connsiteX20" fmla="*/ 207169 w 447675"/>
                                  <a:gd name="connsiteY20" fmla="*/ 176213 h 285750"/>
                                  <a:gd name="connsiteX21" fmla="*/ 200025 w 447675"/>
                                  <a:gd name="connsiteY21" fmla="*/ 178594 h 285750"/>
                                  <a:gd name="connsiteX22" fmla="*/ 176213 w 447675"/>
                                  <a:gd name="connsiteY22" fmla="*/ 173832 h 285750"/>
                                  <a:gd name="connsiteX23" fmla="*/ 150019 w 447675"/>
                                  <a:gd name="connsiteY23" fmla="*/ 164307 h 285750"/>
                                  <a:gd name="connsiteX24" fmla="*/ 138113 w 447675"/>
                                  <a:gd name="connsiteY24" fmla="*/ 159544 h 285750"/>
                                  <a:gd name="connsiteX25" fmla="*/ 111919 w 447675"/>
                                  <a:gd name="connsiteY25" fmla="*/ 147638 h 285750"/>
                                  <a:gd name="connsiteX26" fmla="*/ 104775 w 447675"/>
                                  <a:gd name="connsiteY26" fmla="*/ 140494 h 285750"/>
                                  <a:gd name="connsiteX27" fmla="*/ 95250 w 447675"/>
                                  <a:gd name="connsiteY27" fmla="*/ 138113 h 285750"/>
                                  <a:gd name="connsiteX28" fmla="*/ 71438 w 447675"/>
                                  <a:gd name="connsiteY28" fmla="*/ 133350 h 285750"/>
                                  <a:gd name="connsiteX29" fmla="*/ 42863 w 447675"/>
                                  <a:gd name="connsiteY29" fmla="*/ 135732 h 285750"/>
                                  <a:gd name="connsiteX30" fmla="*/ 28575 w 447675"/>
                                  <a:gd name="connsiteY30" fmla="*/ 145257 h 285750"/>
                                  <a:gd name="connsiteX31" fmla="*/ 19050 w 447675"/>
                                  <a:gd name="connsiteY31" fmla="*/ 164307 h 285750"/>
                                  <a:gd name="connsiteX32" fmla="*/ 16669 w 447675"/>
                                  <a:gd name="connsiteY32" fmla="*/ 221457 h 285750"/>
                                  <a:gd name="connsiteX33" fmla="*/ 14288 w 447675"/>
                                  <a:gd name="connsiteY33" fmla="*/ 230982 h 285750"/>
                                  <a:gd name="connsiteX34" fmla="*/ 0 w 447675"/>
                                  <a:gd name="connsiteY34" fmla="*/ 238125 h 285750"/>
                                  <a:gd name="connsiteX35" fmla="*/ 4763 w 447675"/>
                                  <a:gd name="connsiteY35" fmla="*/ 269082 h 285750"/>
                                  <a:gd name="connsiteX36" fmla="*/ 9525 w 447675"/>
                                  <a:gd name="connsiteY36" fmla="*/ 276225 h 285750"/>
                                  <a:gd name="connsiteX37" fmla="*/ 16669 w 447675"/>
                                  <a:gd name="connsiteY37" fmla="*/ 283369 h 285750"/>
                                  <a:gd name="connsiteX38" fmla="*/ 23813 w 447675"/>
                                  <a:gd name="connsiteY38" fmla="*/ 285750 h 285750"/>
                                  <a:gd name="connsiteX39" fmla="*/ 45244 w 447675"/>
                                  <a:gd name="connsiteY39" fmla="*/ 283369 h 285750"/>
                                  <a:gd name="connsiteX40" fmla="*/ 52388 w 447675"/>
                                  <a:gd name="connsiteY40" fmla="*/ 280988 h 285750"/>
                                  <a:gd name="connsiteX41" fmla="*/ 59532 w 447675"/>
                                  <a:gd name="connsiteY41" fmla="*/ 273844 h 285750"/>
                                  <a:gd name="connsiteX42" fmla="*/ 66675 w 447675"/>
                                  <a:gd name="connsiteY42" fmla="*/ 269082 h 285750"/>
                                  <a:gd name="connsiteX43" fmla="*/ 76200 w 447675"/>
                                  <a:gd name="connsiteY43" fmla="*/ 261938 h 285750"/>
                                  <a:gd name="connsiteX44" fmla="*/ 90488 w 447675"/>
                                  <a:gd name="connsiteY44" fmla="*/ 252413 h 285750"/>
                                  <a:gd name="connsiteX45" fmla="*/ 97632 w 447675"/>
                                  <a:gd name="connsiteY45" fmla="*/ 247650 h 285750"/>
                                  <a:gd name="connsiteX46" fmla="*/ 111919 w 447675"/>
                                  <a:gd name="connsiteY46" fmla="*/ 242888 h 285750"/>
                                  <a:gd name="connsiteX47" fmla="*/ 133350 w 447675"/>
                                  <a:gd name="connsiteY47" fmla="*/ 245269 h 285750"/>
                                  <a:gd name="connsiteX48" fmla="*/ 142875 w 447675"/>
                                  <a:gd name="connsiteY48" fmla="*/ 247650 h 285750"/>
                                  <a:gd name="connsiteX49" fmla="*/ 152400 w 447675"/>
                                  <a:gd name="connsiteY49" fmla="*/ 25003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285750">
                                    <a:moveTo>
                                      <a:pt x="447675" y="47625"/>
                                    </a:moveTo>
                                    <a:cubicBezTo>
                                      <a:pt x="443706" y="44450"/>
                                      <a:pt x="439998" y="40919"/>
                                      <a:pt x="435769" y="38100"/>
                                    </a:cubicBezTo>
                                    <a:cubicBezTo>
                                      <a:pt x="432815" y="36131"/>
                                      <a:pt x="429133" y="35401"/>
                                      <a:pt x="426244" y="33338"/>
                                    </a:cubicBezTo>
                                    <a:cubicBezTo>
                                      <a:pt x="413952" y="24559"/>
                                      <a:pt x="424557" y="27732"/>
                                      <a:pt x="411957" y="21432"/>
                                    </a:cubicBezTo>
                                    <a:cubicBezTo>
                                      <a:pt x="409712" y="20309"/>
                                      <a:pt x="407156" y="19951"/>
                                      <a:pt x="404813" y="19050"/>
                                    </a:cubicBezTo>
                                    <a:cubicBezTo>
                                      <a:pt x="386192" y="11888"/>
                                      <a:pt x="383325" y="9746"/>
                                      <a:pt x="366713" y="4763"/>
                                    </a:cubicBezTo>
                                    <a:cubicBezTo>
                                      <a:pt x="363578" y="3823"/>
                                      <a:pt x="360428" y="2845"/>
                                      <a:pt x="357188" y="2382"/>
                                    </a:cubicBezTo>
                                    <a:cubicBezTo>
                                      <a:pt x="349291" y="1254"/>
                                      <a:pt x="341313" y="794"/>
                                      <a:pt x="333375" y="0"/>
                                    </a:cubicBezTo>
                                    <a:cubicBezTo>
                                      <a:pt x="324644" y="794"/>
                                      <a:pt x="315754" y="545"/>
                                      <a:pt x="307182" y="2382"/>
                                    </a:cubicBezTo>
                                    <a:cubicBezTo>
                                      <a:pt x="304384" y="2982"/>
                                      <a:pt x="302653" y="5982"/>
                                      <a:pt x="300038" y="7144"/>
                                    </a:cubicBezTo>
                                    <a:cubicBezTo>
                                      <a:pt x="295450" y="9183"/>
                                      <a:pt x="285750" y="11907"/>
                                      <a:pt x="285750" y="11907"/>
                                    </a:cubicBezTo>
                                    <a:cubicBezTo>
                                      <a:pt x="281265" y="16392"/>
                                      <a:pt x="276496" y="20228"/>
                                      <a:pt x="273844" y="26194"/>
                                    </a:cubicBezTo>
                                    <a:cubicBezTo>
                                      <a:pt x="271805" y="30782"/>
                                      <a:pt x="269082" y="40482"/>
                                      <a:pt x="269082" y="40482"/>
                                    </a:cubicBezTo>
                                    <a:cubicBezTo>
                                      <a:pt x="267940" y="48470"/>
                                      <a:pt x="265968" y="63193"/>
                                      <a:pt x="264319" y="71438"/>
                                    </a:cubicBezTo>
                                    <a:cubicBezTo>
                                      <a:pt x="261840" y="83834"/>
                                      <a:pt x="262581" y="77524"/>
                                      <a:pt x="259557" y="88107"/>
                                    </a:cubicBezTo>
                                    <a:cubicBezTo>
                                      <a:pt x="258658" y="91254"/>
                                      <a:pt x="257885" y="94437"/>
                                      <a:pt x="257175" y="97632"/>
                                    </a:cubicBezTo>
                                    <a:cubicBezTo>
                                      <a:pt x="256088" y="102521"/>
                                      <a:pt x="254966" y="111577"/>
                                      <a:pt x="252413" y="116682"/>
                                    </a:cubicBezTo>
                                    <a:cubicBezTo>
                                      <a:pt x="250343" y="120822"/>
                                      <a:pt x="247485" y="124525"/>
                                      <a:pt x="245269" y="128588"/>
                                    </a:cubicBezTo>
                                    <a:cubicBezTo>
                                      <a:pt x="237140" y="143491"/>
                                      <a:pt x="239921" y="141372"/>
                                      <a:pt x="230982" y="154782"/>
                                    </a:cubicBezTo>
                                    <a:cubicBezTo>
                                      <a:pt x="228781" y="158084"/>
                                      <a:pt x="226788" y="161652"/>
                                      <a:pt x="223838" y="164307"/>
                                    </a:cubicBezTo>
                                    <a:cubicBezTo>
                                      <a:pt x="218763" y="168875"/>
                                      <a:pt x="213024" y="172700"/>
                                      <a:pt x="207169" y="176213"/>
                                    </a:cubicBezTo>
                                    <a:cubicBezTo>
                                      <a:pt x="205017" y="177504"/>
                                      <a:pt x="202406" y="177800"/>
                                      <a:pt x="200025" y="178594"/>
                                    </a:cubicBezTo>
                                    <a:cubicBezTo>
                                      <a:pt x="197184" y="178121"/>
                                      <a:pt x="180475" y="175726"/>
                                      <a:pt x="176213" y="173832"/>
                                    </a:cubicBezTo>
                                    <a:cubicBezTo>
                                      <a:pt x="151180" y="162706"/>
                                      <a:pt x="178247" y="169011"/>
                                      <a:pt x="150019" y="164307"/>
                                    </a:cubicBezTo>
                                    <a:cubicBezTo>
                                      <a:pt x="146050" y="162719"/>
                                      <a:pt x="141994" y="161335"/>
                                      <a:pt x="138113" y="159544"/>
                                    </a:cubicBezTo>
                                    <a:cubicBezTo>
                                      <a:pt x="110436" y="146769"/>
                                      <a:pt x="128055" y="153016"/>
                                      <a:pt x="111919" y="147638"/>
                                    </a:cubicBezTo>
                                    <a:cubicBezTo>
                                      <a:pt x="109538" y="145257"/>
                                      <a:pt x="107699" y="142165"/>
                                      <a:pt x="104775" y="140494"/>
                                    </a:cubicBezTo>
                                    <a:cubicBezTo>
                                      <a:pt x="101933" y="138870"/>
                                      <a:pt x="98397" y="139012"/>
                                      <a:pt x="95250" y="138113"/>
                                    </a:cubicBezTo>
                                    <a:cubicBezTo>
                                      <a:pt x="78623" y="133363"/>
                                      <a:pt x="99893" y="137416"/>
                                      <a:pt x="71438" y="133350"/>
                                    </a:cubicBezTo>
                                    <a:cubicBezTo>
                                      <a:pt x="61913" y="134144"/>
                                      <a:pt x="52072" y="133174"/>
                                      <a:pt x="42863" y="135732"/>
                                    </a:cubicBezTo>
                                    <a:cubicBezTo>
                                      <a:pt x="37348" y="137264"/>
                                      <a:pt x="28575" y="145257"/>
                                      <a:pt x="28575" y="145257"/>
                                    </a:cubicBezTo>
                                    <a:cubicBezTo>
                                      <a:pt x="24864" y="150823"/>
                                      <a:pt x="19763" y="157412"/>
                                      <a:pt x="19050" y="164307"/>
                                    </a:cubicBezTo>
                                    <a:cubicBezTo>
                                      <a:pt x="17088" y="183272"/>
                                      <a:pt x="18027" y="202439"/>
                                      <a:pt x="16669" y="221457"/>
                                    </a:cubicBezTo>
                                    <a:cubicBezTo>
                                      <a:pt x="16436" y="224721"/>
                                      <a:pt x="16103" y="228259"/>
                                      <a:pt x="14288" y="230982"/>
                                    </a:cubicBezTo>
                                    <a:cubicBezTo>
                                      <a:pt x="11650" y="234938"/>
                                      <a:pt x="4075" y="236767"/>
                                      <a:pt x="0" y="238125"/>
                                    </a:cubicBezTo>
                                    <a:cubicBezTo>
                                      <a:pt x="683" y="244950"/>
                                      <a:pt x="473" y="260501"/>
                                      <a:pt x="4763" y="269082"/>
                                    </a:cubicBezTo>
                                    <a:cubicBezTo>
                                      <a:pt x="6043" y="271642"/>
                                      <a:pt x="7693" y="274027"/>
                                      <a:pt x="9525" y="276225"/>
                                    </a:cubicBezTo>
                                    <a:cubicBezTo>
                                      <a:pt x="11681" y="278812"/>
                                      <a:pt x="13867" y="281501"/>
                                      <a:pt x="16669" y="283369"/>
                                    </a:cubicBezTo>
                                    <a:cubicBezTo>
                                      <a:pt x="18758" y="284761"/>
                                      <a:pt x="21432" y="284956"/>
                                      <a:pt x="23813" y="285750"/>
                                    </a:cubicBezTo>
                                    <a:cubicBezTo>
                                      <a:pt x="30957" y="284956"/>
                                      <a:pt x="38154" y="284551"/>
                                      <a:pt x="45244" y="283369"/>
                                    </a:cubicBezTo>
                                    <a:cubicBezTo>
                                      <a:pt x="47720" y="282956"/>
                                      <a:pt x="50299" y="282380"/>
                                      <a:pt x="52388" y="280988"/>
                                    </a:cubicBezTo>
                                    <a:cubicBezTo>
                                      <a:pt x="55190" y="279120"/>
                                      <a:pt x="56945" y="276000"/>
                                      <a:pt x="59532" y="273844"/>
                                    </a:cubicBezTo>
                                    <a:cubicBezTo>
                                      <a:pt x="61730" y="272012"/>
                                      <a:pt x="64346" y="270745"/>
                                      <a:pt x="66675" y="269082"/>
                                    </a:cubicBezTo>
                                    <a:cubicBezTo>
                                      <a:pt x="69905" y="266775"/>
                                      <a:pt x="72949" y="264214"/>
                                      <a:pt x="76200" y="261938"/>
                                    </a:cubicBezTo>
                                    <a:cubicBezTo>
                                      <a:pt x="80889" y="258656"/>
                                      <a:pt x="85725" y="255588"/>
                                      <a:pt x="90488" y="252413"/>
                                    </a:cubicBezTo>
                                    <a:cubicBezTo>
                                      <a:pt x="92869" y="250825"/>
                                      <a:pt x="94917" y="248555"/>
                                      <a:pt x="97632" y="247650"/>
                                    </a:cubicBezTo>
                                    <a:lnTo>
                                      <a:pt x="111919" y="242888"/>
                                    </a:lnTo>
                                    <a:cubicBezTo>
                                      <a:pt x="119063" y="243682"/>
                                      <a:pt x="126246" y="244176"/>
                                      <a:pt x="133350" y="245269"/>
                                    </a:cubicBezTo>
                                    <a:cubicBezTo>
                                      <a:pt x="136585" y="245767"/>
                                      <a:pt x="139728" y="246751"/>
                                      <a:pt x="142875" y="247650"/>
                                    </a:cubicBezTo>
                                    <a:cubicBezTo>
                                      <a:pt x="152090" y="250283"/>
                                      <a:pt x="147092" y="250032"/>
                                      <a:pt x="152400" y="250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Freeform 1325"/>
                              <p:cNvSpPr/>
                              <p:nvPr/>
                            </p:nvSpPr>
                            <p:spPr>
                              <a:xfrm>
                                <a:off x="8364313" y="4818280"/>
                                <a:ext cx="623887" cy="209550"/>
                              </a:xfrm>
                              <a:custGeom>
                                <a:avLst/>
                                <a:gdLst>
                                  <a:gd name="connsiteX0" fmla="*/ 623887 w 623887"/>
                                  <a:gd name="connsiteY0" fmla="*/ 95250 h 209550"/>
                                  <a:gd name="connsiteX1" fmla="*/ 609600 w 623887"/>
                                  <a:gd name="connsiteY1" fmla="*/ 150019 h 209550"/>
                                  <a:gd name="connsiteX2" fmla="*/ 583406 w 623887"/>
                                  <a:gd name="connsiteY2" fmla="*/ 169069 h 209550"/>
                                  <a:gd name="connsiteX3" fmla="*/ 566737 w 623887"/>
                                  <a:gd name="connsiteY3" fmla="*/ 178594 h 209550"/>
                                  <a:gd name="connsiteX4" fmla="*/ 550068 w 623887"/>
                                  <a:gd name="connsiteY4" fmla="*/ 183357 h 209550"/>
                                  <a:gd name="connsiteX5" fmla="*/ 526256 w 623887"/>
                                  <a:gd name="connsiteY5" fmla="*/ 188119 h 209550"/>
                                  <a:gd name="connsiteX6" fmla="*/ 497681 w 623887"/>
                                  <a:gd name="connsiteY6" fmla="*/ 190500 h 209550"/>
                                  <a:gd name="connsiteX7" fmla="*/ 457200 w 623887"/>
                                  <a:gd name="connsiteY7" fmla="*/ 185738 h 209550"/>
                                  <a:gd name="connsiteX8" fmla="*/ 442912 w 623887"/>
                                  <a:gd name="connsiteY8" fmla="*/ 178594 h 209550"/>
                                  <a:gd name="connsiteX9" fmla="*/ 431006 w 623887"/>
                                  <a:gd name="connsiteY9" fmla="*/ 173832 h 209550"/>
                                  <a:gd name="connsiteX10" fmla="*/ 414337 w 623887"/>
                                  <a:gd name="connsiteY10" fmla="*/ 164307 h 209550"/>
                                  <a:gd name="connsiteX11" fmla="*/ 388143 w 623887"/>
                                  <a:gd name="connsiteY11" fmla="*/ 150019 h 209550"/>
                                  <a:gd name="connsiteX12" fmla="*/ 364331 w 623887"/>
                                  <a:gd name="connsiteY12" fmla="*/ 130969 h 209550"/>
                                  <a:gd name="connsiteX13" fmla="*/ 352425 w 623887"/>
                                  <a:gd name="connsiteY13" fmla="*/ 119063 h 209550"/>
                                  <a:gd name="connsiteX14" fmla="*/ 338137 w 623887"/>
                                  <a:gd name="connsiteY14" fmla="*/ 97632 h 209550"/>
                                  <a:gd name="connsiteX15" fmla="*/ 307181 w 623887"/>
                                  <a:gd name="connsiteY15" fmla="*/ 45244 h 209550"/>
                                  <a:gd name="connsiteX16" fmla="*/ 295275 w 623887"/>
                                  <a:gd name="connsiteY16" fmla="*/ 21432 h 209550"/>
                                  <a:gd name="connsiteX17" fmla="*/ 280987 w 623887"/>
                                  <a:gd name="connsiteY17" fmla="*/ 7144 h 209550"/>
                                  <a:gd name="connsiteX18" fmla="*/ 254793 w 623887"/>
                                  <a:gd name="connsiteY18" fmla="*/ 0 h 209550"/>
                                  <a:gd name="connsiteX19" fmla="*/ 221456 w 623887"/>
                                  <a:gd name="connsiteY19" fmla="*/ 4763 h 209550"/>
                                  <a:gd name="connsiteX20" fmla="*/ 202406 w 623887"/>
                                  <a:gd name="connsiteY20" fmla="*/ 14288 h 209550"/>
                                  <a:gd name="connsiteX21" fmla="*/ 183356 w 623887"/>
                                  <a:gd name="connsiteY21" fmla="*/ 21432 h 209550"/>
                                  <a:gd name="connsiteX22" fmla="*/ 180975 w 623887"/>
                                  <a:gd name="connsiteY22" fmla="*/ 28575 h 209550"/>
                                  <a:gd name="connsiteX23" fmla="*/ 171450 w 623887"/>
                                  <a:gd name="connsiteY23" fmla="*/ 47625 h 209550"/>
                                  <a:gd name="connsiteX24" fmla="*/ 164306 w 623887"/>
                                  <a:gd name="connsiteY24" fmla="*/ 83344 h 209550"/>
                                  <a:gd name="connsiteX25" fmla="*/ 159543 w 623887"/>
                                  <a:gd name="connsiteY25" fmla="*/ 100013 h 209550"/>
                                  <a:gd name="connsiteX26" fmla="*/ 157162 w 623887"/>
                                  <a:gd name="connsiteY26" fmla="*/ 114300 h 209550"/>
                                  <a:gd name="connsiteX27" fmla="*/ 154781 w 623887"/>
                                  <a:gd name="connsiteY27" fmla="*/ 123825 h 209550"/>
                                  <a:gd name="connsiteX28" fmla="*/ 152400 w 623887"/>
                                  <a:gd name="connsiteY28" fmla="*/ 135732 h 209550"/>
                                  <a:gd name="connsiteX29" fmla="*/ 135731 w 623887"/>
                                  <a:gd name="connsiteY29" fmla="*/ 166688 h 209550"/>
                                  <a:gd name="connsiteX30" fmla="*/ 130968 w 623887"/>
                                  <a:gd name="connsiteY30" fmla="*/ 173832 h 209550"/>
                                  <a:gd name="connsiteX31" fmla="*/ 109537 w 623887"/>
                                  <a:gd name="connsiteY31" fmla="*/ 195263 h 209550"/>
                                  <a:gd name="connsiteX32" fmla="*/ 100012 w 623887"/>
                                  <a:gd name="connsiteY32" fmla="*/ 204788 h 209550"/>
                                  <a:gd name="connsiteX33" fmla="*/ 80962 w 623887"/>
                                  <a:gd name="connsiteY33" fmla="*/ 209550 h 209550"/>
                                  <a:gd name="connsiteX34" fmla="*/ 54768 w 623887"/>
                                  <a:gd name="connsiteY34" fmla="*/ 207169 h 209550"/>
                                  <a:gd name="connsiteX35" fmla="*/ 50006 w 623887"/>
                                  <a:gd name="connsiteY35" fmla="*/ 200025 h 209550"/>
                                  <a:gd name="connsiteX36" fmla="*/ 38100 w 623887"/>
                                  <a:gd name="connsiteY36" fmla="*/ 185738 h 209550"/>
                                  <a:gd name="connsiteX37" fmla="*/ 35718 w 623887"/>
                                  <a:gd name="connsiteY37" fmla="*/ 173832 h 209550"/>
                                  <a:gd name="connsiteX38" fmla="*/ 33337 w 623887"/>
                                  <a:gd name="connsiteY38" fmla="*/ 159544 h 209550"/>
                                  <a:gd name="connsiteX39" fmla="*/ 28575 w 623887"/>
                                  <a:gd name="connsiteY39" fmla="*/ 147638 h 209550"/>
                                  <a:gd name="connsiteX40" fmla="*/ 23812 w 623887"/>
                                  <a:gd name="connsiteY40" fmla="*/ 130969 h 209550"/>
                                  <a:gd name="connsiteX41" fmla="*/ 21431 w 623887"/>
                                  <a:gd name="connsiteY41" fmla="*/ 114300 h 209550"/>
                                  <a:gd name="connsiteX42" fmla="*/ 19050 w 623887"/>
                                  <a:gd name="connsiteY42" fmla="*/ 107157 h 209550"/>
                                  <a:gd name="connsiteX43" fmla="*/ 16668 w 623887"/>
                                  <a:gd name="connsiteY43" fmla="*/ 97632 h 209550"/>
                                  <a:gd name="connsiteX44" fmla="*/ 11906 w 623887"/>
                                  <a:gd name="connsiteY44" fmla="*/ 78582 h 209550"/>
                                  <a:gd name="connsiteX45" fmla="*/ 7143 w 623887"/>
                                  <a:gd name="connsiteY45" fmla="*/ 71438 h 209550"/>
                                  <a:gd name="connsiteX46" fmla="*/ 0 w 623887"/>
                                  <a:gd name="connsiteY46" fmla="*/ 547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887" h="209550">
                                    <a:moveTo>
                                      <a:pt x="623887" y="95250"/>
                                    </a:moveTo>
                                    <a:cubicBezTo>
                                      <a:pt x="620201" y="113682"/>
                                      <a:pt x="616718" y="132620"/>
                                      <a:pt x="609600" y="150019"/>
                                    </a:cubicBezTo>
                                    <a:cubicBezTo>
                                      <a:pt x="606329" y="158014"/>
                                      <a:pt x="588610" y="165946"/>
                                      <a:pt x="583406" y="169069"/>
                                    </a:cubicBezTo>
                                    <a:cubicBezTo>
                                      <a:pt x="576078" y="173466"/>
                                      <a:pt x="575387" y="175449"/>
                                      <a:pt x="566737" y="178594"/>
                                    </a:cubicBezTo>
                                    <a:cubicBezTo>
                                      <a:pt x="561306" y="180569"/>
                                      <a:pt x="555643" y="181836"/>
                                      <a:pt x="550068" y="183357"/>
                                    </a:cubicBezTo>
                                    <a:cubicBezTo>
                                      <a:pt x="541941" y="185574"/>
                                      <a:pt x="534799" y="187170"/>
                                      <a:pt x="526256" y="188119"/>
                                    </a:cubicBezTo>
                                    <a:cubicBezTo>
                                      <a:pt x="516756" y="189174"/>
                                      <a:pt x="507206" y="189706"/>
                                      <a:pt x="497681" y="190500"/>
                                    </a:cubicBezTo>
                                    <a:cubicBezTo>
                                      <a:pt x="484187" y="188913"/>
                                      <a:pt x="470477" y="188624"/>
                                      <a:pt x="457200" y="185738"/>
                                    </a:cubicBezTo>
                                    <a:cubicBezTo>
                                      <a:pt x="451997" y="184607"/>
                                      <a:pt x="447760" y="180797"/>
                                      <a:pt x="442912" y="178594"/>
                                    </a:cubicBezTo>
                                    <a:cubicBezTo>
                                      <a:pt x="439021" y="176825"/>
                                      <a:pt x="434829" y="175743"/>
                                      <a:pt x="431006" y="173832"/>
                                    </a:cubicBezTo>
                                    <a:cubicBezTo>
                                      <a:pt x="425282" y="170970"/>
                                      <a:pt x="420061" y="167169"/>
                                      <a:pt x="414337" y="164307"/>
                                    </a:cubicBezTo>
                                    <a:cubicBezTo>
                                      <a:pt x="392514" y="153395"/>
                                      <a:pt x="431919" y="181635"/>
                                      <a:pt x="388143" y="150019"/>
                                    </a:cubicBezTo>
                                    <a:cubicBezTo>
                                      <a:pt x="379903" y="144068"/>
                                      <a:pt x="369970" y="139426"/>
                                      <a:pt x="364331" y="130969"/>
                                    </a:cubicBezTo>
                                    <a:cubicBezTo>
                                      <a:pt x="357981" y="121444"/>
                                      <a:pt x="361949" y="125413"/>
                                      <a:pt x="352425" y="119063"/>
                                    </a:cubicBezTo>
                                    <a:cubicBezTo>
                                      <a:pt x="347662" y="111919"/>
                                      <a:pt x="342307" y="105137"/>
                                      <a:pt x="338137" y="97632"/>
                                    </a:cubicBezTo>
                                    <a:cubicBezTo>
                                      <a:pt x="312398" y="51300"/>
                                      <a:pt x="324132" y="67844"/>
                                      <a:pt x="307181" y="45244"/>
                                    </a:cubicBezTo>
                                    <a:cubicBezTo>
                                      <a:pt x="303592" y="30887"/>
                                      <a:pt x="306300" y="37182"/>
                                      <a:pt x="295275" y="21432"/>
                                    </a:cubicBezTo>
                                    <a:cubicBezTo>
                                      <a:pt x="291387" y="15878"/>
                                      <a:pt x="287847" y="9594"/>
                                      <a:pt x="280987" y="7144"/>
                                    </a:cubicBezTo>
                                    <a:cubicBezTo>
                                      <a:pt x="272464" y="4100"/>
                                      <a:pt x="263524" y="2381"/>
                                      <a:pt x="254793" y="0"/>
                                    </a:cubicBezTo>
                                    <a:cubicBezTo>
                                      <a:pt x="243681" y="1588"/>
                                      <a:pt x="232440" y="2450"/>
                                      <a:pt x="221456" y="4763"/>
                                    </a:cubicBezTo>
                                    <a:cubicBezTo>
                                      <a:pt x="204306" y="8374"/>
                                      <a:pt x="214839" y="8637"/>
                                      <a:pt x="202406" y="14288"/>
                                    </a:cubicBezTo>
                                    <a:cubicBezTo>
                                      <a:pt x="196232" y="17094"/>
                                      <a:pt x="189706" y="19051"/>
                                      <a:pt x="183356" y="21432"/>
                                    </a:cubicBezTo>
                                    <a:cubicBezTo>
                                      <a:pt x="182562" y="23813"/>
                                      <a:pt x="182014" y="26290"/>
                                      <a:pt x="180975" y="28575"/>
                                    </a:cubicBezTo>
                                    <a:cubicBezTo>
                                      <a:pt x="178037" y="35038"/>
                                      <a:pt x="171450" y="47625"/>
                                      <a:pt x="171450" y="47625"/>
                                    </a:cubicBezTo>
                                    <a:cubicBezTo>
                                      <a:pt x="168668" y="67096"/>
                                      <a:pt x="169816" y="63137"/>
                                      <a:pt x="164306" y="83344"/>
                                    </a:cubicBezTo>
                                    <a:cubicBezTo>
                                      <a:pt x="160904" y="95820"/>
                                      <a:pt x="162516" y="85149"/>
                                      <a:pt x="159543" y="100013"/>
                                    </a:cubicBezTo>
                                    <a:cubicBezTo>
                                      <a:pt x="158596" y="104747"/>
                                      <a:pt x="158109" y="109566"/>
                                      <a:pt x="157162" y="114300"/>
                                    </a:cubicBezTo>
                                    <a:cubicBezTo>
                                      <a:pt x="156520" y="117509"/>
                                      <a:pt x="155491" y="120630"/>
                                      <a:pt x="154781" y="123825"/>
                                    </a:cubicBezTo>
                                    <a:cubicBezTo>
                                      <a:pt x="153903" y="127776"/>
                                      <a:pt x="153761" y="131920"/>
                                      <a:pt x="152400" y="135732"/>
                                    </a:cubicBezTo>
                                    <a:cubicBezTo>
                                      <a:pt x="144529" y="157771"/>
                                      <a:pt x="145907" y="152442"/>
                                      <a:pt x="135731" y="166688"/>
                                    </a:cubicBezTo>
                                    <a:cubicBezTo>
                                      <a:pt x="134067" y="169017"/>
                                      <a:pt x="132902" y="171722"/>
                                      <a:pt x="130968" y="173832"/>
                                    </a:cubicBezTo>
                                    <a:cubicBezTo>
                                      <a:pt x="124141" y="181279"/>
                                      <a:pt x="116681" y="188119"/>
                                      <a:pt x="109537" y="195263"/>
                                    </a:cubicBezTo>
                                    <a:cubicBezTo>
                                      <a:pt x="106362" y="198438"/>
                                      <a:pt x="104368" y="203699"/>
                                      <a:pt x="100012" y="204788"/>
                                    </a:cubicBezTo>
                                    <a:lnTo>
                                      <a:pt x="80962" y="209550"/>
                                    </a:lnTo>
                                    <a:cubicBezTo>
                                      <a:pt x="72231" y="208756"/>
                                      <a:pt x="63148" y="209747"/>
                                      <a:pt x="54768" y="207169"/>
                                    </a:cubicBezTo>
                                    <a:cubicBezTo>
                                      <a:pt x="52033" y="206327"/>
                                      <a:pt x="51838" y="202224"/>
                                      <a:pt x="50006" y="200025"/>
                                    </a:cubicBezTo>
                                    <a:cubicBezTo>
                                      <a:pt x="34727" y="181691"/>
                                      <a:pt x="49923" y="203475"/>
                                      <a:pt x="38100" y="185738"/>
                                    </a:cubicBezTo>
                                    <a:cubicBezTo>
                                      <a:pt x="37306" y="181769"/>
                                      <a:pt x="36442" y="177814"/>
                                      <a:pt x="35718" y="173832"/>
                                    </a:cubicBezTo>
                                    <a:cubicBezTo>
                                      <a:pt x="34854" y="169082"/>
                                      <a:pt x="34607" y="164202"/>
                                      <a:pt x="33337" y="159544"/>
                                    </a:cubicBezTo>
                                    <a:cubicBezTo>
                                      <a:pt x="32212" y="155420"/>
                                      <a:pt x="29927" y="151693"/>
                                      <a:pt x="28575" y="147638"/>
                                    </a:cubicBezTo>
                                    <a:cubicBezTo>
                                      <a:pt x="26748" y="142156"/>
                                      <a:pt x="25400" y="136525"/>
                                      <a:pt x="23812" y="130969"/>
                                    </a:cubicBezTo>
                                    <a:cubicBezTo>
                                      <a:pt x="23018" y="125413"/>
                                      <a:pt x="22532" y="119804"/>
                                      <a:pt x="21431" y="114300"/>
                                    </a:cubicBezTo>
                                    <a:cubicBezTo>
                                      <a:pt x="20939" y="111839"/>
                                      <a:pt x="19740" y="109570"/>
                                      <a:pt x="19050" y="107157"/>
                                    </a:cubicBezTo>
                                    <a:cubicBezTo>
                                      <a:pt x="18151" y="104010"/>
                                      <a:pt x="17378" y="100827"/>
                                      <a:pt x="16668" y="97632"/>
                                    </a:cubicBezTo>
                                    <a:cubicBezTo>
                                      <a:pt x="15581" y="92741"/>
                                      <a:pt x="14459" y="83688"/>
                                      <a:pt x="11906" y="78582"/>
                                    </a:cubicBezTo>
                                    <a:cubicBezTo>
                                      <a:pt x="10626" y="76022"/>
                                      <a:pt x="8731" y="73819"/>
                                      <a:pt x="7143" y="71438"/>
                                    </a:cubicBezTo>
                                    <a:cubicBezTo>
                                      <a:pt x="2026" y="56085"/>
                                      <a:pt x="5931" y="60700"/>
                                      <a:pt x="0" y="5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Freeform 1326"/>
                              <p:cNvSpPr/>
                              <p:nvPr/>
                            </p:nvSpPr>
                            <p:spPr>
                              <a:xfrm>
                                <a:off x="9108129" y="408330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8" name="Straight Connector 1327"/>
                              <p:cNvCxnSpPr/>
                              <p:nvPr/>
                            </p:nvCxnSpPr>
                            <p:spPr>
                              <a:xfrm>
                                <a:off x="9143453" y="410294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flipV="1">
                                <a:off x="9281031" y="420550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a:off x="9500227" y="415920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1" name="Freeform 1330"/>
                              <p:cNvSpPr/>
                              <p:nvPr/>
                            </p:nvSpPr>
                            <p:spPr>
                              <a:xfrm rot="20312945">
                                <a:off x="8238336" y="3806393"/>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2" name="Straight Connector 1331"/>
                              <p:cNvCxnSpPr/>
                              <p:nvPr/>
                            </p:nvCxnSpPr>
                            <p:spPr>
                              <a:xfrm flipV="1">
                                <a:off x="8387450" y="3848754"/>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3" name="Straight Connector 1332"/>
                              <p:cNvCxnSpPr/>
                              <p:nvPr/>
                            </p:nvCxnSpPr>
                            <p:spPr>
                              <a:xfrm flipV="1">
                                <a:off x="8609002" y="3880120"/>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p:cNvCxnSpPr/>
                              <p:nvPr/>
                            </p:nvCxnSpPr>
                            <p:spPr>
                              <a:xfrm flipV="1">
                                <a:off x="8786181" y="3773515"/>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p:cNvCxnSpPr/>
                              <p:nvPr/>
                            </p:nvCxnSpPr>
                            <p:spPr>
                              <a:xfrm flipV="1">
                                <a:off x="8885777" y="3680415"/>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p:cNvCxnSpPr/>
                              <p:nvPr/>
                            </p:nvCxnSpPr>
                            <p:spPr>
                              <a:xfrm flipV="1">
                                <a:off x="8323406" y="3956923"/>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7" name="Freeform 1336"/>
                              <p:cNvSpPr/>
                              <p:nvPr/>
                            </p:nvSpPr>
                            <p:spPr>
                              <a:xfrm>
                                <a:off x="8441280" y="3810448"/>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8" name="Straight Connector 1337"/>
                              <p:cNvCxnSpPr/>
                              <p:nvPr/>
                            </p:nvCxnSpPr>
                            <p:spPr>
                              <a:xfrm>
                                <a:off x="8484152" y="4198931"/>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flipV="1">
                                <a:off x="8786181" y="4024283"/>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flipV="1">
                                <a:off x="9051377" y="3847700"/>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flipV="1">
                                <a:off x="9205195" y="3839818"/>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a:off x="9359962" y="3807092"/>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Freeform 1342"/>
                              <p:cNvSpPr/>
                              <p:nvPr/>
                            </p:nvSpPr>
                            <p:spPr>
                              <a:xfrm>
                                <a:off x="9108030" y="3700308"/>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4" name="Straight Connector 1343"/>
                              <p:cNvCxnSpPr/>
                              <p:nvPr/>
                            </p:nvCxnSpPr>
                            <p:spPr>
                              <a:xfrm>
                                <a:off x="9484634" y="3997305"/>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flipH="1" flipV="1">
                                <a:off x="9641428" y="3839024"/>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flipH="1" flipV="1">
                                <a:off x="9383065" y="3689004"/>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7" name="Straight Connector 1346"/>
                              <p:cNvCxnSpPr/>
                              <p:nvPr/>
                            </p:nvCxnSpPr>
                            <p:spPr>
                              <a:xfrm flipH="1" flipV="1">
                                <a:off x="9149552" y="3732517"/>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8" name="Freeform 1347"/>
                              <p:cNvSpPr/>
                              <p:nvPr/>
                            </p:nvSpPr>
                            <p:spPr>
                              <a:xfrm>
                                <a:off x="9480460" y="4330099"/>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Freeform 1348"/>
                              <p:cNvSpPr/>
                              <p:nvPr/>
                            </p:nvSpPr>
                            <p:spPr>
                              <a:xfrm>
                                <a:off x="8290543" y="4391556"/>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0" name="Straight Connector 1349"/>
                              <p:cNvCxnSpPr/>
                              <p:nvPr/>
                            </p:nvCxnSpPr>
                            <p:spPr>
                              <a:xfrm flipV="1">
                                <a:off x="8612136" y="4580130"/>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1" name="Straight Connector 1350"/>
                              <p:cNvCxnSpPr/>
                              <p:nvPr/>
                            </p:nvCxnSpPr>
                            <p:spPr>
                              <a:xfrm>
                                <a:off x="8384748" y="4476075"/>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a:off x="8811906" y="4575683"/>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a:off x="9052014" y="4700616"/>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flipV="1">
                                <a:off x="9334769" y="4727299"/>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flipV="1">
                                <a:off x="9461169" y="4611042"/>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6" name="Straight Connector 1355"/>
                              <p:cNvCxnSpPr/>
                              <p:nvPr/>
                            </p:nvCxnSpPr>
                            <p:spPr>
                              <a:xfrm flipH="1">
                                <a:off x="9429959" y="4464445"/>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a:off x="8939432" y="4644721"/>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8" name="Straight Connector 1357"/>
                              <p:cNvCxnSpPr/>
                              <p:nvPr/>
                            </p:nvCxnSpPr>
                            <p:spPr>
                              <a:xfrm>
                                <a:off x="9545760" y="4344147"/>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p:nvPr/>
                            </p:nvCxnSpPr>
                            <p:spPr>
                              <a:xfrm>
                                <a:off x="8268740" y="4401229"/>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60" name="Freeform 1359"/>
                              <p:cNvSpPr/>
                              <p:nvPr/>
                            </p:nvSpPr>
                            <p:spPr>
                              <a:xfrm rot="17789322">
                                <a:off x="10740662" y="2426090"/>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Freeform 1360"/>
                              <p:cNvSpPr/>
                              <p:nvPr/>
                            </p:nvSpPr>
                            <p:spPr>
                              <a:xfrm rot="5400000">
                                <a:off x="10600009" y="2163197"/>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Freeform 1361"/>
                              <p:cNvSpPr/>
                              <p:nvPr/>
                            </p:nvSpPr>
                            <p:spPr>
                              <a:xfrm>
                                <a:off x="11295464" y="2492458"/>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Freeform 1362"/>
                              <p:cNvSpPr/>
                              <p:nvPr/>
                            </p:nvSpPr>
                            <p:spPr>
                              <a:xfrm>
                                <a:off x="10105547" y="2553915"/>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Freeform 1363"/>
                              <p:cNvSpPr/>
                              <p:nvPr/>
                            </p:nvSpPr>
                            <p:spPr>
                              <a:xfrm>
                                <a:off x="11780871" y="2353763"/>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Freeform 1364"/>
                              <p:cNvSpPr/>
                              <p:nvPr/>
                            </p:nvSpPr>
                            <p:spPr>
                              <a:xfrm>
                                <a:off x="9991461" y="2789239"/>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Freeform 1365"/>
                              <p:cNvSpPr/>
                              <p:nvPr/>
                            </p:nvSpPr>
                            <p:spPr>
                              <a:xfrm>
                                <a:off x="11406568" y="2816799"/>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Freeform 1366"/>
                              <p:cNvSpPr/>
                              <p:nvPr/>
                            </p:nvSpPr>
                            <p:spPr>
                              <a:xfrm>
                                <a:off x="10281808" y="3051047"/>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Freeform 1367"/>
                              <p:cNvSpPr/>
                              <p:nvPr/>
                            </p:nvSpPr>
                            <p:spPr>
                              <a:xfrm>
                                <a:off x="11212953" y="1504661"/>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Freeform 1368"/>
                              <p:cNvSpPr/>
                              <p:nvPr/>
                            </p:nvSpPr>
                            <p:spPr>
                              <a:xfrm rot="11040000">
                                <a:off x="10666984" y="3026219"/>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0" name="Straight Connector 1369"/>
                              <p:cNvCxnSpPr/>
                              <p:nvPr/>
                            </p:nvCxnSpPr>
                            <p:spPr>
                              <a:xfrm flipV="1">
                                <a:off x="10404422" y="2435719"/>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flipV="1">
                                <a:off x="10405567" y="2370333"/>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2" name="Straight Connector 1371"/>
                              <p:cNvCxnSpPr/>
                              <p:nvPr/>
                            </p:nvCxnSpPr>
                            <p:spPr>
                              <a:xfrm>
                                <a:off x="10602627" y="2405481"/>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a:off x="10490240" y="2353763"/>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p:nvPr/>
                            </p:nvCxnSpPr>
                            <p:spPr>
                              <a:xfrm>
                                <a:off x="10568866" y="2528306"/>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flipV="1">
                                <a:off x="10756565" y="2490110"/>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6" name="Straight Connector 1375"/>
                              <p:cNvCxnSpPr/>
                              <p:nvPr/>
                            </p:nvCxnSpPr>
                            <p:spPr>
                              <a:xfrm flipV="1">
                                <a:off x="10918490" y="2426712"/>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p:cNvCxnSpPr/>
                              <p:nvPr/>
                            </p:nvCxnSpPr>
                            <p:spPr>
                              <a:xfrm flipV="1">
                                <a:off x="10427140" y="2742489"/>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p:cNvCxnSpPr/>
                              <p:nvPr/>
                            </p:nvCxnSpPr>
                            <p:spPr>
                              <a:xfrm>
                                <a:off x="10199752" y="2638434"/>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9" name="Straight Connector 1378"/>
                              <p:cNvCxnSpPr/>
                              <p:nvPr/>
                            </p:nvCxnSpPr>
                            <p:spPr>
                              <a:xfrm>
                                <a:off x="10626910" y="2738042"/>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p:cNvCxnSpPr/>
                              <p:nvPr/>
                            </p:nvCxnSpPr>
                            <p:spPr>
                              <a:xfrm>
                                <a:off x="10867018" y="2862975"/>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1" name="Straight Connector 1380"/>
                              <p:cNvCxnSpPr/>
                              <p:nvPr/>
                            </p:nvCxnSpPr>
                            <p:spPr>
                              <a:xfrm flipV="1">
                                <a:off x="11149773" y="2889658"/>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p:cNvCxnSpPr/>
                              <p:nvPr/>
                            </p:nvCxnSpPr>
                            <p:spPr>
                              <a:xfrm flipV="1">
                                <a:off x="11276173" y="2773401"/>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p:cNvCxnSpPr/>
                              <p:nvPr/>
                            </p:nvCxnSpPr>
                            <p:spPr>
                              <a:xfrm flipH="1">
                                <a:off x="11244963" y="2626804"/>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p:cNvCxnSpPr/>
                              <p:nvPr/>
                            </p:nvCxnSpPr>
                            <p:spPr>
                              <a:xfrm>
                                <a:off x="10937143" y="2591324"/>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p:nvPr/>
                            </p:nvCxnSpPr>
                            <p:spPr>
                              <a:xfrm flipV="1">
                                <a:off x="11181531" y="2375096"/>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p:cNvCxnSpPr/>
                              <p:nvPr/>
                            </p:nvCxnSpPr>
                            <p:spPr>
                              <a:xfrm flipH="1">
                                <a:off x="10843141" y="2650233"/>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p:cNvCxnSpPr/>
                              <p:nvPr/>
                            </p:nvCxnSpPr>
                            <p:spPr>
                              <a:xfrm>
                                <a:off x="10754436" y="2807080"/>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a:off x="11360764" y="2506506"/>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a:off x="10083744" y="2563588"/>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0" name="Freeform 1389"/>
                              <p:cNvSpPr/>
                              <p:nvPr/>
                            </p:nvSpPr>
                            <p:spPr>
                              <a:xfrm>
                                <a:off x="9893773" y="2229667"/>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1" name="Freeform 1390"/>
                              <p:cNvSpPr/>
                              <p:nvPr/>
                            </p:nvSpPr>
                            <p:spPr>
                              <a:xfrm>
                                <a:off x="11365193" y="1767997"/>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Freeform 1391"/>
                              <p:cNvSpPr/>
                              <p:nvPr/>
                            </p:nvSpPr>
                            <p:spPr>
                              <a:xfrm>
                                <a:off x="9838278" y="196119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Freeform 1392"/>
                              <p:cNvSpPr/>
                              <p:nvPr/>
                            </p:nvSpPr>
                            <p:spPr>
                              <a:xfrm>
                                <a:off x="10184646" y="1726341"/>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Freeform 1393"/>
                              <p:cNvSpPr/>
                              <p:nvPr/>
                            </p:nvSpPr>
                            <p:spPr>
                              <a:xfrm rot="20440982">
                                <a:off x="10521429" y="1532430"/>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Freeform 1394"/>
                              <p:cNvSpPr/>
                              <p:nvPr/>
                            </p:nvSpPr>
                            <p:spPr>
                              <a:xfrm rot="20312945">
                                <a:off x="10204556" y="2010691"/>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6" name="Straight Connector 1395"/>
                              <p:cNvCxnSpPr/>
                              <p:nvPr/>
                            </p:nvCxnSpPr>
                            <p:spPr>
                              <a:xfrm flipV="1">
                                <a:off x="10353670" y="2053052"/>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7" name="Straight Connector 1396"/>
                              <p:cNvCxnSpPr/>
                              <p:nvPr/>
                            </p:nvCxnSpPr>
                            <p:spPr>
                              <a:xfrm flipV="1">
                                <a:off x="10575222" y="2084418"/>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p:cNvCxnSpPr/>
                              <p:nvPr/>
                            </p:nvCxnSpPr>
                            <p:spPr>
                              <a:xfrm flipV="1">
                                <a:off x="10752401" y="1977813"/>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9" name="Straight Connector 1398"/>
                              <p:cNvCxnSpPr/>
                              <p:nvPr/>
                            </p:nvCxnSpPr>
                            <p:spPr>
                              <a:xfrm flipV="1">
                                <a:off x="10851997" y="1884713"/>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0" name="Straight Connector 1399"/>
                              <p:cNvCxnSpPr/>
                              <p:nvPr/>
                            </p:nvCxnSpPr>
                            <p:spPr>
                              <a:xfrm flipV="1">
                                <a:off x="10289626" y="2161221"/>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1" name="Straight Connector 1400"/>
                              <p:cNvCxnSpPr/>
                              <p:nvPr/>
                            </p:nvCxnSpPr>
                            <p:spPr>
                              <a:xfrm flipV="1">
                                <a:off x="10752401" y="2228581"/>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 name="Straight Connector 1401"/>
                              <p:cNvCxnSpPr/>
                              <p:nvPr/>
                            </p:nvCxnSpPr>
                            <p:spPr>
                              <a:xfrm flipV="1">
                                <a:off x="11017597" y="2051998"/>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3" name="Straight Connector 1402"/>
                              <p:cNvCxnSpPr/>
                              <p:nvPr/>
                            </p:nvCxnSpPr>
                            <p:spPr>
                              <a:xfrm flipV="1">
                                <a:off x="11171415" y="2044116"/>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4" name="Straight Connector 1403"/>
                              <p:cNvCxnSpPr/>
                              <p:nvPr/>
                            </p:nvCxnSpPr>
                            <p:spPr>
                              <a:xfrm>
                                <a:off x="11326182" y="2011390"/>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5" name="Freeform 1404"/>
                              <p:cNvSpPr/>
                              <p:nvPr/>
                            </p:nvSpPr>
                            <p:spPr>
                              <a:xfrm>
                                <a:off x="11074250" y="1904606"/>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6" name="Straight Connector 1405"/>
                              <p:cNvCxnSpPr/>
                              <p:nvPr/>
                            </p:nvCxnSpPr>
                            <p:spPr>
                              <a:xfrm>
                                <a:off x="11450854" y="2201603"/>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7" name="Straight Connector 1406"/>
                              <p:cNvCxnSpPr/>
                              <p:nvPr/>
                            </p:nvCxnSpPr>
                            <p:spPr>
                              <a:xfrm flipH="1" flipV="1">
                                <a:off x="11607648" y="2043322"/>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8" name="Straight Connector 1407"/>
                              <p:cNvCxnSpPr/>
                              <p:nvPr/>
                            </p:nvCxnSpPr>
                            <p:spPr>
                              <a:xfrm flipH="1" flipV="1">
                                <a:off x="11349285" y="1893302"/>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9" name="Straight Connector 1408"/>
                              <p:cNvCxnSpPr/>
                              <p:nvPr/>
                            </p:nvCxnSpPr>
                            <p:spPr>
                              <a:xfrm flipH="1" flipV="1">
                                <a:off x="11115772" y="1936815"/>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10" name="Oval 1409"/>
                              <p:cNvSpPr/>
                              <p:nvPr/>
                            </p:nvSpPr>
                            <p:spPr>
                              <a:xfrm>
                                <a:off x="7382639" y="1195991"/>
                                <a:ext cx="2116131" cy="1966212"/>
                              </a:xfrm>
                              <a:prstGeom prst="ellipse">
                                <a:avLst/>
                              </a:prstGeom>
                              <a:noFill/>
                              <a:ln w="635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7921376" y="3273397"/>
                                <a:ext cx="2116131" cy="1966212"/>
                              </a:xfrm>
                              <a:prstGeom prst="ellipse">
                                <a:avLst/>
                              </a:prstGeom>
                              <a:noFill/>
                              <a:ln w="635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1411"/>
                              <p:cNvSpPr/>
                              <p:nvPr/>
                            </p:nvSpPr>
                            <p:spPr>
                              <a:xfrm>
                                <a:off x="9861625" y="1418122"/>
                                <a:ext cx="2116131" cy="1966212"/>
                              </a:xfrm>
                              <a:prstGeom prst="ellipse">
                                <a:avLst/>
                              </a:prstGeom>
                              <a:noFill/>
                              <a:ln w="635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TextBox 1412"/>
                              <p:cNvSpPr txBox="1"/>
                              <p:nvPr/>
                            </p:nvSpPr>
                            <p:spPr>
                              <a:xfrm>
                                <a:off x="6749608" y="5366547"/>
                                <a:ext cx="6144154" cy="853693"/>
                              </a:xfrm>
                              <a:prstGeom prst="rect">
                                <a:avLst/>
                              </a:prstGeom>
                              <a:noFill/>
                            </p:spPr>
                            <p:txBody>
                              <a:bodyPr wrap="none" rtlCol="0">
                                <a:spAutoFit/>
                              </a:bodyPr>
                              <a:lstStyle/>
                              <a:p>
                                <a:r>
                                  <a:rPr lang="es-ES" sz="1500" dirty="0">
                                    <a:latin typeface="Times New Roman" panose="02020603050405020304" pitchFamily="18" charset="0"/>
                                    <a:cs typeface="Times New Roman" panose="02020603050405020304" pitchFamily="18" charset="0"/>
                                  </a:rPr>
                                  <a:t>C</a:t>
                                </a:r>
                                <a:r>
                                  <a:rPr lang="es-ES" sz="1500" dirty="0" smtClean="0">
                                    <a:latin typeface="Times New Roman" panose="02020603050405020304" pitchFamily="18" charset="0"/>
                                    <a:cs typeface="Times New Roman" panose="02020603050405020304" pitchFamily="18" charset="0"/>
                                  </a:rPr>
                                  <a:t>omercial </a:t>
                                </a:r>
                                <a:r>
                                  <a:rPr lang="es-ES" sz="1500" dirty="0" err="1" smtClean="0">
                                    <a:latin typeface="Times New Roman" panose="02020603050405020304" pitchFamily="18" charset="0"/>
                                    <a:cs typeface="Times New Roman" panose="02020603050405020304" pitchFamily="18" charset="0"/>
                                  </a:rPr>
                                  <a:t>dispersion</a:t>
                                </a:r>
                                <a:r>
                                  <a:rPr lang="es-ES" sz="1500" dirty="0" smtClean="0">
                                    <a:latin typeface="Times New Roman" panose="02020603050405020304" pitchFamily="18" charset="0"/>
                                    <a:cs typeface="Times New Roman" panose="02020603050405020304" pitchFamily="18" charset="0"/>
                                  </a:rPr>
                                  <a:t> in </a:t>
                                </a:r>
                                <a:r>
                                  <a:rPr lang="es-ES" sz="1500" dirty="0" err="1" smtClean="0">
                                    <a:latin typeface="Times New Roman" panose="02020603050405020304" pitchFamily="18" charset="0"/>
                                    <a:cs typeface="Times New Roman" panose="02020603050405020304" pitchFamily="18" charset="0"/>
                                  </a:rPr>
                                  <a:t>water</a:t>
                                </a:r>
                                <a:endParaRPr lang="en-US" sz="1500" dirty="0">
                                  <a:latin typeface="Times New Roman" panose="02020603050405020304" pitchFamily="18" charset="0"/>
                                  <a:cs typeface="Times New Roman" panose="02020603050405020304" pitchFamily="18" charset="0"/>
                                </a:endParaRPr>
                              </a:p>
                            </p:txBody>
                          </p:sp>
                        </p:grpSp>
                        <p:sp>
                          <p:nvSpPr>
                            <p:cNvPr id="1279" name="Freeform 1278"/>
                            <p:cNvSpPr/>
                            <p:nvPr/>
                          </p:nvSpPr>
                          <p:spPr>
                            <a:xfrm>
                              <a:off x="8403985" y="5402890"/>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64" name="Straight Connector 1263"/>
                          <p:cNvCxnSpPr/>
                          <p:nvPr/>
                        </p:nvCxnSpPr>
                        <p:spPr>
                          <a:xfrm>
                            <a:off x="10809909" y="5550870"/>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5" name="Freeform 1264"/>
                          <p:cNvSpPr/>
                          <p:nvPr/>
                        </p:nvSpPr>
                        <p:spPr>
                          <a:xfrm>
                            <a:off x="10557977" y="5444086"/>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6" name="Straight Connector 1265"/>
                          <p:cNvCxnSpPr/>
                          <p:nvPr/>
                        </p:nvCxnSpPr>
                        <p:spPr>
                          <a:xfrm>
                            <a:off x="10934581" y="5741083"/>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7" name="Straight Connector 1266"/>
                          <p:cNvCxnSpPr/>
                          <p:nvPr/>
                        </p:nvCxnSpPr>
                        <p:spPr>
                          <a:xfrm flipH="1" flipV="1">
                            <a:off x="11091375" y="5582802"/>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p:cNvCxnSpPr/>
                          <p:nvPr/>
                        </p:nvCxnSpPr>
                        <p:spPr>
                          <a:xfrm flipH="1" flipV="1">
                            <a:off x="10833012" y="5432782"/>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flipH="1" flipV="1">
                            <a:off x="10599499" y="5476295"/>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0" name="Freeform 1269"/>
                          <p:cNvSpPr/>
                          <p:nvPr/>
                        </p:nvSpPr>
                        <p:spPr>
                          <a:xfrm rot="5400000">
                            <a:off x="10852438" y="4427554"/>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1" name="Straight Connector 1270"/>
                          <p:cNvCxnSpPr/>
                          <p:nvPr/>
                        </p:nvCxnSpPr>
                        <p:spPr>
                          <a:xfrm flipV="1">
                            <a:off x="10656851" y="4700076"/>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p:nvPr/>
                        </p:nvCxnSpPr>
                        <p:spPr>
                          <a:xfrm flipV="1">
                            <a:off x="10657996" y="4634690"/>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3" name="Straight Connector 1272"/>
                          <p:cNvCxnSpPr/>
                          <p:nvPr/>
                        </p:nvCxnSpPr>
                        <p:spPr>
                          <a:xfrm>
                            <a:off x="10855056" y="4669838"/>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4" name="Straight Connector 1273"/>
                          <p:cNvCxnSpPr/>
                          <p:nvPr/>
                        </p:nvCxnSpPr>
                        <p:spPr>
                          <a:xfrm>
                            <a:off x="10742669" y="4618120"/>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p:cNvCxnSpPr/>
                          <p:nvPr/>
                        </p:nvCxnSpPr>
                        <p:spPr>
                          <a:xfrm>
                            <a:off x="10821295" y="4792663"/>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flipV="1">
                            <a:off x="11008994" y="4754467"/>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7" name="Straight Connector 1276"/>
                          <p:cNvCxnSpPr/>
                          <p:nvPr/>
                        </p:nvCxnSpPr>
                        <p:spPr>
                          <a:xfrm flipV="1">
                            <a:off x="11170919" y="4691069"/>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2" name="Arc 1241"/>
                        <p:cNvSpPr/>
                        <p:nvPr/>
                      </p:nvSpPr>
                      <p:spPr>
                        <a:xfrm rot="18755942">
                          <a:off x="10116371" y="3951079"/>
                          <a:ext cx="2010823" cy="2131150"/>
                        </a:xfrm>
                        <a:prstGeom prst="arc">
                          <a:avLst>
                            <a:gd name="adj1" fmla="val 11979820"/>
                            <a:gd name="adj2" fmla="val 20648153"/>
                          </a:avLst>
                        </a:prstGeom>
                        <a:ln w="63500">
                          <a:solidFill>
                            <a:srgbClr val="41719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82" name="Freeform 2181"/>
                      <p:cNvSpPr/>
                      <p:nvPr/>
                    </p:nvSpPr>
                    <p:spPr>
                      <a:xfrm>
                        <a:off x="16298726" y="18768252"/>
                        <a:ext cx="927433" cy="110017"/>
                      </a:xfrm>
                      <a:custGeom>
                        <a:avLst/>
                        <a:gdLst>
                          <a:gd name="connsiteX0" fmla="*/ 0 w 1200150"/>
                          <a:gd name="connsiteY0" fmla="*/ 147637 h 185737"/>
                          <a:gd name="connsiteX1" fmla="*/ 52387 w 1200150"/>
                          <a:gd name="connsiteY1" fmla="*/ 123825 h 185737"/>
                          <a:gd name="connsiteX2" fmla="*/ 71437 w 1200150"/>
                          <a:gd name="connsiteY2" fmla="*/ 109537 h 185737"/>
                          <a:gd name="connsiteX3" fmla="*/ 95250 w 1200150"/>
                          <a:gd name="connsiteY3" fmla="*/ 95250 h 185737"/>
                          <a:gd name="connsiteX4" fmla="*/ 109537 w 1200150"/>
                          <a:gd name="connsiteY4" fmla="*/ 85725 h 185737"/>
                          <a:gd name="connsiteX5" fmla="*/ 171450 w 1200150"/>
                          <a:gd name="connsiteY5" fmla="*/ 61912 h 185737"/>
                          <a:gd name="connsiteX6" fmla="*/ 238125 w 1200150"/>
                          <a:gd name="connsiteY6" fmla="*/ 42862 h 185737"/>
                          <a:gd name="connsiteX7" fmla="*/ 285750 w 1200150"/>
                          <a:gd name="connsiteY7" fmla="*/ 28575 h 185737"/>
                          <a:gd name="connsiteX8" fmla="*/ 342900 w 1200150"/>
                          <a:gd name="connsiteY8" fmla="*/ 14287 h 185737"/>
                          <a:gd name="connsiteX9" fmla="*/ 419100 w 1200150"/>
                          <a:gd name="connsiteY9" fmla="*/ 0 h 185737"/>
                          <a:gd name="connsiteX10" fmla="*/ 504825 w 1200150"/>
                          <a:gd name="connsiteY10" fmla="*/ 4762 h 185737"/>
                          <a:gd name="connsiteX11" fmla="*/ 552450 w 1200150"/>
                          <a:gd name="connsiteY11" fmla="*/ 19050 h 185737"/>
                          <a:gd name="connsiteX12" fmla="*/ 595312 w 1200150"/>
                          <a:gd name="connsiteY12" fmla="*/ 33337 h 185737"/>
                          <a:gd name="connsiteX13" fmla="*/ 633412 w 1200150"/>
                          <a:gd name="connsiteY13" fmla="*/ 52387 h 185737"/>
                          <a:gd name="connsiteX14" fmla="*/ 647700 w 1200150"/>
                          <a:gd name="connsiteY14" fmla="*/ 61912 h 185737"/>
                          <a:gd name="connsiteX15" fmla="*/ 700087 w 1200150"/>
                          <a:gd name="connsiteY15" fmla="*/ 85725 h 185737"/>
                          <a:gd name="connsiteX16" fmla="*/ 738187 w 1200150"/>
                          <a:gd name="connsiteY16" fmla="*/ 104775 h 185737"/>
                          <a:gd name="connsiteX17" fmla="*/ 771525 w 1200150"/>
                          <a:gd name="connsiteY17" fmla="*/ 119062 h 185737"/>
                          <a:gd name="connsiteX18" fmla="*/ 790575 w 1200150"/>
                          <a:gd name="connsiteY18" fmla="*/ 128587 h 185737"/>
                          <a:gd name="connsiteX19" fmla="*/ 804862 w 1200150"/>
                          <a:gd name="connsiteY19" fmla="*/ 133350 h 185737"/>
                          <a:gd name="connsiteX20" fmla="*/ 838200 w 1200150"/>
                          <a:gd name="connsiteY20" fmla="*/ 142875 h 185737"/>
                          <a:gd name="connsiteX21" fmla="*/ 852487 w 1200150"/>
                          <a:gd name="connsiteY21" fmla="*/ 147637 h 185737"/>
                          <a:gd name="connsiteX22" fmla="*/ 876300 w 1200150"/>
                          <a:gd name="connsiteY22" fmla="*/ 161925 h 185737"/>
                          <a:gd name="connsiteX23" fmla="*/ 952500 w 1200150"/>
                          <a:gd name="connsiteY23" fmla="*/ 176212 h 185737"/>
                          <a:gd name="connsiteX24" fmla="*/ 971550 w 1200150"/>
                          <a:gd name="connsiteY24" fmla="*/ 180975 h 185737"/>
                          <a:gd name="connsiteX25" fmla="*/ 1000125 w 1200150"/>
                          <a:gd name="connsiteY25" fmla="*/ 185737 h 185737"/>
                          <a:gd name="connsiteX26" fmla="*/ 1052512 w 1200150"/>
                          <a:gd name="connsiteY26" fmla="*/ 180975 h 185737"/>
                          <a:gd name="connsiteX27" fmla="*/ 1071562 w 1200150"/>
                          <a:gd name="connsiteY27" fmla="*/ 161925 h 185737"/>
                          <a:gd name="connsiteX28" fmla="*/ 1085850 w 1200150"/>
                          <a:gd name="connsiteY28" fmla="*/ 152400 h 185737"/>
                          <a:gd name="connsiteX29" fmla="*/ 1123950 w 1200150"/>
                          <a:gd name="connsiteY29" fmla="*/ 109537 h 185737"/>
                          <a:gd name="connsiteX30" fmla="*/ 1138237 w 1200150"/>
                          <a:gd name="connsiteY30" fmla="*/ 85725 h 185737"/>
                          <a:gd name="connsiteX31" fmla="*/ 1185862 w 1200150"/>
                          <a:gd name="connsiteY31" fmla="*/ 33337 h 185737"/>
                          <a:gd name="connsiteX32" fmla="*/ 1200150 w 1200150"/>
                          <a:gd name="connsiteY32" fmla="*/ 3333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0150" h="185737">
                            <a:moveTo>
                              <a:pt x="0" y="147637"/>
                            </a:moveTo>
                            <a:cubicBezTo>
                              <a:pt x="17462" y="139700"/>
                              <a:pt x="35462" y="132852"/>
                              <a:pt x="52387" y="123825"/>
                            </a:cubicBezTo>
                            <a:cubicBezTo>
                              <a:pt x="59391" y="120090"/>
                              <a:pt x="64832" y="113940"/>
                              <a:pt x="71437" y="109537"/>
                            </a:cubicBezTo>
                            <a:cubicBezTo>
                              <a:pt x="79139" y="104402"/>
                              <a:pt x="87400" y="100156"/>
                              <a:pt x="95250" y="95250"/>
                            </a:cubicBezTo>
                            <a:cubicBezTo>
                              <a:pt x="100104" y="92217"/>
                              <a:pt x="104293" y="88019"/>
                              <a:pt x="109537" y="85725"/>
                            </a:cubicBezTo>
                            <a:cubicBezTo>
                              <a:pt x="129795" y="76862"/>
                              <a:pt x="149999" y="67274"/>
                              <a:pt x="171450" y="61912"/>
                            </a:cubicBezTo>
                            <a:cubicBezTo>
                              <a:pt x="202326" y="54194"/>
                              <a:pt x="195000" y="56339"/>
                              <a:pt x="238125" y="42862"/>
                            </a:cubicBezTo>
                            <a:cubicBezTo>
                              <a:pt x="284495" y="28371"/>
                              <a:pt x="249407" y="37660"/>
                              <a:pt x="285750" y="28575"/>
                            </a:cubicBezTo>
                            <a:cubicBezTo>
                              <a:pt x="319377" y="11762"/>
                              <a:pt x="292114" y="22751"/>
                              <a:pt x="342900" y="14287"/>
                            </a:cubicBezTo>
                            <a:cubicBezTo>
                              <a:pt x="368391" y="10039"/>
                              <a:pt x="393700" y="4762"/>
                              <a:pt x="419100" y="0"/>
                            </a:cubicBezTo>
                            <a:cubicBezTo>
                              <a:pt x="447675" y="1587"/>
                              <a:pt x="476323" y="2171"/>
                              <a:pt x="504825" y="4762"/>
                            </a:cubicBezTo>
                            <a:cubicBezTo>
                              <a:pt x="516700" y="5842"/>
                              <a:pt x="543613" y="16841"/>
                              <a:pt x="552450" y="19050"/>
                            </a:cubicBezTo>
                            <a:cubicBezTo>
                              <a:pt x="570641" y="23597"/>
                              <a:pt x="577377" y="24369"/>
                              <a:pt x="595312" y="33337"/>
                            </a:cubicBezTo>
                            <a:cubicBezTo>
                              <a:pt x="640296" y="55830"/>
                              <a:pt x="601196" y="41649"/>
                              <a:pt x="633412" y="52387"/>
                            </a:cubicBezTo>
                            <a:cubicBezTo>
                              <a:pt x="638175" y="55562"/>
                              <a:pt x="642580" y="59352"/>
                              <a:pt x="647700" y="61912"/>
                            </a:cubicBezTo>
                            <a:cubicBezTo>
                              <a:pt x="686025" y="81074"/>
                              <a:pt x="658104" y="60535"/>
                              <a:pt x="700087" y="85725"/>
                            </a:cubicBezTo>
                            <a:cubicBezTo>
                              <a:pt x="734781" y="106541"/>
                              <a:pt x="702854" y="95941"/>
                              <a:pt x="738187" y="104775"/>
                            </a:cubicBezTo>
                            <a:cubicBezTo>
                              <a:pt x="767143" y="124079"/>
                              <a:pt x="736376" y="105882"/>
                              <a:pt x="771525" y="119062"/>
                            </a:cubicBezTo>
                            <a:cubicBezTo>
                              <a:pt x="778173" y="121555"/>
                              <a:pt x="784050" y="125790"/>
                              <a:pt x="790575" y="128587"/>
                            </a:cubicBezTo>
                            <a:cubicBezTo>
                              <a:pt x="795189" y="130565"/>
                              <a:pt x="800054" y="131907"/>
                              <a:pt x="804862" y="133350"/>
                            </a:cubicBezTo>
                            <a:cubicBezTo>
                              <a:pt x="815932" y="136671"/>
                              <a:pt x="827130" y="139554"/>
                              <a:pt x="838200" y="142875"/>
                            </a:cubicBezTo>
                            <a:cubicBezTo>
                              <a:pt x="843008" y="144317"/>
                              <a:pt x="847997" y="145392"/>
                              <a:pt x="852487" y="147637"/>
                            </a:cubicBezTo>
                            <a:cubicBezTo>
                              <a:pt x="860767" y="151777"/>
                              <a:pt x="867582" y="158812"/>
                              <a:pt x="876300" y="161925"/>
                            </a:cubicBezTo>
                            <a:cubicBezTo>
                              <a:pt x="902566" y="171306"/>
                              <a:pt x="925807" y="171359"/>
                              <a:pt x="952500" y="176212"/>
                            </a:cubicBezTo>
                            <a:cubicBezTo>
                              <a:pt x="958940" y="177383"/>
                              <a:pt x="965132" y="179691"/>
                              <a:pt x="971550" y="180975"/>
                            </a:cubicBezTo>
                            <a:cubicBezTo>
                              <a:pt x="981019" y="182869"/>
                              <a:pt x="990600" y="184150"/>
                              <a:pt x="1000125" y="185737"/>
                            </a:cubicBezTo>
                            <a:cubicBezTo>
                              <a:pt x="1017587" y="184150"/>
                              <a:pt x="1035877" y="186520"/>
                              <a:pt x="1052512" y="180975"/>
                            </a:cubicBezTo>
                            <a:cubicBezTo>
                              <a:pt x="1061031" y="178135"/>
                              <a:pt x="1064744" y="167769"/>
                              <a:pt x="1071562" y="161925"/>
                            </a:cubicBezTo>
                            <a:cubicBezTo>
                              <a:pt x="1075908" y="158200"/>
                              <a:pt x="1081087" y="155575"/>
                              <a:pt x="1085850" y="152400"/>
                            </a:cubicBezTo>
                            <a:cubicBezTo>
                              <a:pt x="1113935" y="110271"/>
                              <a:pt x="1065234" y="181301"/>
                              <a:pt x="1123950" y="109537"/>
                            </a:cubicBezTo>
                            <a:cubicBezTo>
                              <a:pt x="1129811" y="102373"/>
                              <a:pt x="1132793" y="93211"/>
                              <a:pt x="1138237" y="85725"/>
                            </a:cubicBezTo>
                            <a:cubicBezTo>
                              <a:pt x="1144008" y="77790"/>
                              <a:pt x="1176123" y="39424"/>
                              <a:pt x="1185862" y="33337"/>
                            </a:cubicBezTo>
                            <a:cubicBezTo>
                              <a:pt x="1189901" y="30813"/>
                              <a:pt x="1195387" y="33337"/>
                              <a:pt x="120015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Freeform 2182"/>
                      <p:cNvSpPr/>
                      <p:nvPr/>
                    </p:nvSpPr>
                    <p:spPr>
                      <a:xfrm>
                        <a:off x="16736082" y="18930743"/>
                        <a:ext cx="978957" cy="87452"/>
                      </a:xfrm>
                      <a:custGeom>
                        <a:avLst/>
                        <a:gdLst>
                          <a:gd name="connsiteX0" fmla="*/ 0 w 1266825"/>
                          <a:gd name="connsiteY0" fmla="*/ 85729 h 147641"/>
                          <a:gd name="connsiteX1" fmla="*/ 57150 w 1266825"/>
                          <a:gd name="connsiteY1" fmla="*/ 71441 h 147641"/>
                          <a:gd name="connsiteX2" fmla="*/ 95250 w 1266825"/>
                          <a:gd name="connsiteY2" fmla="*/ 66679 h 147641"/>
                          <a:gd name="connsiteX3" fmla="*/ 119062 w 1266825"/>
                          <a:gd name="connsiteY3" fmla="*/ 61916 h 147641"/>
                          <a:gd name="connsiteX4" fmla="*/ 180975 w 1266825"/>
                          <a:gd name="connsiteY4" fmla="*/ 57154 h 147641"/>
                          <a:gd name="connsiteX5" fmla="*/ 333375 w 1266825"/>
                          <a:gd name="connsiteY5" fmla="*/ 61916 h 147641"/>
                          <a:gd name="connsiteX6" fmla="*/ 409575 w 1266825"/>
                          <a:gd name="connsiteY6" fmla="*/ 85729 h 147641"/>
                          <a:gd name="connsiteX7" fmla="*/ 466725 w 1266825"/>
                          <a:gd name="connsiteY7" fmla="*/ 95254 h 147641"/>
                          <a:gd name="connsiteX8" fmla="*/ 500062 w 1266825"/>
                          <a:gd name="connsiteY8" fmla="*/ 109541 h 147641"/>
                          <a:gd name="connsiteX9" fmla="*/ 552450 w 1266825"/>
                          <a:gd name="connsiteY9" fmla="*/ 138116 h 147641"/>
                          <a:gd name="connsiteX10" fmla="*/ 600075 w 1266825"/>
                          <a:gd name="connsiteY10" fmla="*/ 142879 h 147641"/>
                          <a:gd name="connsiteX11" fmla="*/ 638175 w 1266825"/>
                          <a:gd name="connsiteY11" fmla="*/ 147641 h 147641"/>
                          <a:gd name="connsiteX12" fmla="*/ 804862 w 1266825"/>
                          <a:gd name="connsiteY12" fmla="*/ 142879 h 147641"/>
                          <a:gd name="connsiteX13" fmla="*/ 838200 w 1266825"/>
                          <a:gd name="connsiteY13" fmla="*/ 128591 h 147641"/>
                          <a:gd name="connsiteX14" fmla="*/ 885825 w 1266825"/>
                          <a:gd name="connsiteY14" fmla="*/ 119066 h 147641"/>
                          <a:gd name="connsiteX15" fmla="*/ 947737 w 1266825"/>
                          <a:gd name="connsiteY15" fmla="*/ 95254 h 147641"/>
                          <a:gd name="connsiteX16" fmla="*/ 1028700 w 1266825"/>
                          <a:gd name="connsiteY16" fmla="*/ 71441 h 147641"/>
                          <a:gd name="connsiteX17" fmla="*/ 1062037 w 1266825"/>
                          <a:gd name="connsiteY17" fmla="*/ 61916 h 147641"/>
                          <a:gd name="connsiteX18" fmla="*/ 1076325 w 1266825"/>
                          <a:gd name="connsiteY18" fmla="*/ 57154 h 147641"/>
                          <a:gd name="connsiteX19" fmla="*/ 1100137 w 1266825"/>
                          <a:gd name="connsiteY19" fmla="*/ 52391 h 147641"/>
                          <a:gd name="connsiteX20" fmla="*/ 1114425 w 1266825"/>
                          <a:gd name="connsiteY20" fmla="*/ 47629 h 147641"/>
                          <a:gd name="connsiteX21" fmla="*/ 1138237 w 1266825"/>
                          <a:gd name="connsiteY21" fmla="*/ 42866 h 147641"/>
                          <a:gd name="connsiteX22" fmla="*/ 1162050 w 1266825"/>
                          <a:gd name="connsiteY22" fmla="*/ 28579 h 147641"/>
                          <a:gd name="connsiteX23" fmla="*/ 1185862 w 1266825"/>
                          <a:gd name="connsiteY23" fmla="*/ 23816 h 147641"/>
                          <a:gd name="connsiteX24" fmla="*/ 1214437 w 1266825"/>
                          <a:gd name="connsiteY24" fmla="*/ 14291 h 147641"/>
                          <a:gd name="connsiteX25" fmla="*/ 1233487 w 1266825"/>
                          <a:gd name="connsiteY25" fmla="*/ 9529 h 147641"/>
                          <a:gd name="connsiteX26" fmla="*/ 1266825 w 1266825"/>
                          <a:gd name="connsiteY26" fmla="*/ 4 h 14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6825" h="147641">
                            <a:moveTo>
                              <a:pt x="0" y="85729"/>
                            </a:moveTo>
                            <a:cubicBezTo>
                              <a:pt x="23552" y="79000"/>
                              <a:pt x="34310" y="74955"/>
                              <a:pt x="57150" y="71441"/>
                            </a:cubicBezTo>
                            <a:cubicBezTo>
                              <a:pt x="69800" y="69495"/>
                              <a:pt x="82600" y="68625"/>
                              <a:pt x="95250" y="66679"/>
                            </a:cubicBezTo>
                            <a:cubicBezTo>
                              <a:pt x="103250" y="65448"/>
                              <a:pt x="111017" y="62810"/>
                              <a:pt x="119062" y="61916"/>
                            </a:cubicBezTo>
                            <a:cubicBezTo>
                              <a:pt x="139634" y="59630"/>
                              <a:pt x="160337" y="58741"/>
                              <a:pt x="180975" y="57154"/>
                            </a:cubicBezTo>
                            <a:cubicBezTo>
                              <a:pt x="231775" y="58741"/>
                              <a:pt x="282700" y="58018"/>
                              <a:pt x="333375" y="61916"/>
                            </a:cubicBezTo>
                            <a:cubicBezTo>
                              <a:pt x="344822" y="62796"/>
                              <a:pt x="403145" y="84443"/>
                              <a:pt x="409575" y="85729"/>
                            </a:cubicBezTo>
                            <a:cubicBezTo>
                              <a:pt x="444395" y="92692"/>
                              <a:pt x="425374" y="89346"/>
                              <a:pt x="466725" y="95254"/>
                            </a:cubicBezTo>
                            <a:cubicBezTo>
                              <a:pt x="481506" y="100181"/>
                              <a:pt x="485349" y="100713"/>
                              <a:pt x="500062" y="109541"/>
                            </a:cubicBezTo>
                            <a:cubicBezTo>
                              <a:pt x="518640" y="120688"/>
                              <a:pt x="530786" y="133783"/>
                              <a:pt x="552450" y="138116"/>
                            </a:cubicBezTo>
                            <a:cubicBezTo>
                              <a:pt x="568094" y="141245"/>
                              <a:pt x="584218" y="141117"/>
                              <a:pt x="600075" y="142879"/>
                            </a:cubicBezTo>
                            <a:cubicBezTo>
                              <a:pt x="612796" y="144292"/>
                              <a:pt x="625475" y="146054"/>
                              <a:pt x="638175" y="147641"/>
                            </a:cubicBezTo>
                            <a:cubicBezTo>
                              <a:pt x="693737" y="146054"/>
                              <a:pt x="749354" y="145800"/>
                              <a:pt x="804862" y="142879"/>
                            </a:cubicBezTo>
                            <a:cubicBezTo>
                              <a:pt x="814033" y="142396"/>
                              <a:pt x="831421" y="131133"/>
                              <a:pt x="838200" y="128591"/>
                            </a:cubicBezTo>
                            <a:cubicBezTo>
                              <a:pt x="849563" y="124330"/>
                              <a:pt x="875955" y="120711"/>
                              <a:pt x="885825" y="119066"/>
                            </a:cubicBezTo>
                            <a:cubicBezTo>
                              <a:pt x="931267" y="91801"/>
                              <a:pt x="885942" y="115853"/>
                              <a:pt x="947737" y="95254"/>
                            </a:cubicBezTo>
                            <a:cubicBezTo>
                              <a:pt x="1018180" y="71772"/>
                              <a:pt x="962811" y="89012"/>
                              <a:pt x="1028700" y="71441"/>
                            </a:cubicBezTo>
                            <a:cubicBezTo>
                              <a:pt x="1039867" y="68463"/>
                              <a:pt x="1050967" y="65237"/>
                              <a:pt x="1062037" y="61916"/>
                            </a:cubicBezTo>
                            <a:cubicBezTo>
                              <a:pt x="1066846" y="60473"/>
                              <a:pt x="1071455" y="58372"/>
                              <a:pt x="1076325" y="57154"/>
                            </a:cubicBezTo>
                            <a:cubicBezTo>
                              <a:pt x="1084178" y="55191"/>
                              <a:pt x="1092284" y="54354"/>
                              <a:pt x="1100137" y="52391"/>
                            </a:cubicBezTo>
                            <a:cubicBezTo>
                              <a:pt x="1105007" y="51173"/>
                              <a:pt x="1109555" y="48847"/>
                              <a:pt x="1114425" y="47629"/>
                            </a:cubicBezTo>
                            <a:cubicBezTo>
                              <a:pt x="1122278" y="45666"/>
                              <a:pt x="1130300" y="44454"/>
                              <a:pt x="1138237" y="42866"/>
                            </a:cubicBezTo>
                            <a:cubicBezTo>
                              <a:pt x="1146175" y="38104"/>
                              <a:pt x="1153455" y="32017"/>
                              <a:pt x="1162050" y="28579"/>
                            </a:cubicBezTo>
                            <a:cubicBezTo>
                              <a:pt x="1169566" y="25573"/>
                              <a:pt x="1178053" y="25946"/>
                              <a:pt x="1185862" y="23816"/>
                            </a:cubicBezTo>
                            <a:cubicBezTo>
                              <a:pt x="1195548" y="21174"/>
                              <a:pt x="1204820" y="17176"/>
                              <a:pt x="1214437" y="14291"/>
                            </a:cubicBezTo>
                            <a:cubicBezTo>
                              <a:pt x="1220706" y="12410"/>
                              <a:pt x="1227218" y="11410"/>
                              <a:pt x="1233487" y="9529"/>
                            </a:cubicBezTo>
                            <a:cubicBezTo>
                              <a:pt x="1266912" y="-498"/>
                              <a:pt x="1251493" y="4"/>
                              <a:pt x="1266825" y="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Freeform 2183"/>
                      <p:cNvSpPr/>
                      <p:nvPr/>
                    </p:nvSpPr>
                    <p:spPr>
                      <a:xfrm rot="19957922">
                        <a:off x="17256608" y="19916187"/>
                        <a:ext cx="574125" cy="36672"/>
                      </a:xfrm>
                      <a:custGeom>
                        <a:avLst/>
                        <a:gdLst>
                          <a:gd name="connsiteX0" fmla="*/ 0 w 742950"/>
                          <a:gd name="connsiteY0" fmla="*/ 38100 h 61912"/>
                          <a:gd name="connsiteX1" fmla="*/ 28575 w 742950"/>
                          <a:gd name="connsiteY1" fmla="*/ 33337 h 61912"/>
                          <a:gd name="connsiteX2" fmla="*/ 61913 w 742950"/>
                          <a:gd name="connsiteY2" fmla="*/ 28575 h 61912"/>
                          <a:gd name="connsiteX3" fmla="*/ 85725 w 742950"/>
                          <a:gd name="connsiteY3" fmla="*/ 23812 h 61912"/>
                          <a:gd name="connsiteX4" fmla="*/ 119063 w 742950"/>
                          <a:gd name="connsiteY4" fmla="*/ 19050 h 61912"/>
                          <a:gd name="connsiteX5" fmla="*/ 395288 w 742950"/>
                          <a:gd name="connsiteY5" fmla="*/ 33337 h 61912"/>
                          <a:gd name="connsiteX6" fmla="*/ 457200 w 742950"/>
                          <a:gd name="connsiteY6" fmla="*/ 42862 h 61912"/>
                          <a:gd name="connsiteX7" fmla="*/ 495300 w 742950"/>
                          <a:gd name="connsiteY7" fmla="*/ 52387 h 61912"/>
                          <a:gd name="connsiteX8" fmla="*/ 514350 w 742950"/>
                          <a:gd name="connsiteY8" fmla="*/ 57150 h 61912"/>
                          <a:gd name="connsiteX9" fmla="*/ 538163 w 742950"/>
                          <a:gd name="connsiteY9" fmla="*/ 61912 h 61912"/>
                          <a:gd name="connsiteX10" fmla="*/ 623888 w 742950"/>
                          <a:gd name="connsiteY10" fmla="*/ 52387 h 61912"/>
                          <a:gd name="connsiteX11" fmla="*/ 661988 w 742950"/>
                          <a:gd name="connsiteY11" fmla="*/ 33337 h 61912"/>
                          <a:gd name="connsiteX12" fmla="*/ 676275 w 742950"/>
                          <a:gd name="connsiteY12" fmla="*/ 28575 h 61912"/>
                          <a:gd name="connsiteX13" fmla="*/ 690563 w 742950"/>
                          <a:gd name="connsiteY13" fmla="*/ 19050 h 61912"/>
                          <a:gd name="connsiteX14" fmla="*/ 709613 w 742950"/>
                          <a:gd name="connsiteY14" fmla="*/ 14287 h 61912"/>
                          <a:gd name="connsiteX15" fmla="*/ 742950 w 742950"/>
                          <a:gd name="connsiteY1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61912">
                            <a:moveTo>
                              <a:pt x="0" y="38100"/>
                            </a:moveTo>
                            <a:lnTo>
                              <a:pt x="28575" y="33337"/>
                            </a:lnTo>
                            <a:cubicBezTo>
                              <a:pt x="39670" y="31630"/>
                              <a:pt x="50840" y="30420"/>
                              <a:pt x="61913" y="28575"/>
                            </a:cubicBezTo>
                            <a:cubicBezTo>
                              <a:pt x="69897" y="27244"/>
                              <a:pt x="77741" y="25143"/>
                              <a:pt x="85725" y="23812"/>
                            </a:cubicBezTo>
                            <a:cubicBezTo>
                              <a:pt x="96798" y="21967"/>
                              <a:pt x="107950" y="20637"/>
                              <a:pt x="119063" y="19050"/>
                            </a:cubicBezTo>
                            <a:lnTo>
                              <a:pt x="395288" y="33337"/>
                            </a:lnTo>
                            <a:cubicBezTo>
                              <a:pt x="413558" y="34444"/>
                              <a:pt x="438459" y="38537"/>
                              <a:pt x="457200" y="42862"/>
                            </a:cubicBezTo>
                            <a:cubicBezTo>
                              <a:pt x="469956" y="45806"/>
                              <a:pt x="482600" y="49212"/>
                              <a:pt x="495300" y="52387"/>
                            </a:cubicBezTo>
                            <a:cubicBezTo>
                              <a:pt x="501650" y="53975"/>
                              <a:pt x="507932" y="55866"/>
                              <a:pt x="514350" y="57150"/>
                            </a:cubicBezTo>
                            <a:lnTo>
                              <a:pt x="538163" y="61912"/>
                            </a:lnTo>
                            <a:cubicBezTo>
                              <a:pt x="540482" y="61734"/>
                              <a:pt x="606242" y="59174"/>
                              <a:pt x="623888" y="52387"/>
                            </a:cubicBezTo>
                            <a:cubicBezTo>
                              <a:pt x="637141" y="47290"/>
                              <a:pt x="649288" y="39687"/>
                              <a:pt x="661988" y="33337"/>
                            </a:cubicBezTo>
                            <a:cubicBezTo>
                              <a:pt x="666478" y="31092"/>
                              <a:pt x="671513" y="30162"/>
                              <a:pt x="676275" y="28575"/>
                            </a:cubicBezTo>
                            <a:cubicBezTo>
                              <a:pt x="681038" y="25400"/>
                              <a:pt x="685302" y="21305"/>
                              <a:pt x="690563" y="19050"/>
                            </a:cubicBezTo>
                            <a:cubicBezTo>
                              <a:pt x="696579" y="16472"/>
                              <a:pt x="703403" y="16357"/>
                              <a:pt x="709613" y="14287"/>
                            </a:cubicBezTo>
                            <a:cubicBezTo>
                              <a:pt x="725874" y="8866"/>
                              <a:pt x="730282" y="6333"/>
                              <a:pt x="742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Freeform 2184"/>
                      <p:cNvSpPr/>
                      <p:nvPr/>
                    </p:nvSpPr>
                    <p:spPr>
                      <a:xfrm rot="18643371">
                        <a:off x="15837952" y="19953284"/>
                        <a:ext cx="432310" cy="163615"/>
                      </a:xfrm>
                      <a:custGeom>
                        <a:avLst/>
                        <a:gdLst>
                          <a:gd name="connsiteX0" fmla="*/ 0 w 1157288"/>
                          <a:gd name="connsiteY0" fmla="*/ 276225 h 276225"/>
                          <a:gd name="connsiteX1" fmla="*/ 4763 w 1157288"/>
                          <a:gd name="connsiteY1" fmla="*/ 200025 h 276225"/>
                          <a:gd name="connsiteX2" fmla="*/ 9525 w 1157288"/>
                          <a:gd name="connsiteY2" fmla="*/ 180975 h 276225"/>
                          <a:gd name="connsiteX3" fmla="*/ 66675 w 1157288"/>
                          <a:gd name="connsiteY3" fmla="*/ 133350 h 276225"/>
                          <a:gd name="connsiteX4" fmla="*/ 80963 w 1157288"/>
                          <a:gd name="connsiteY4" fmla="*/ 123825 h 276225"/>
                          <a:gd name="connsiteX5" fmla="*/ 114300 w 1157288"/>
                          <a:gd name="connsiteY5" fmla="*/ 114300 h 276225"/>
                          <a:gd name="connsiteX6" fmla="*/ 185738 w 1157288"/>
                          <a:gd name="connsiteY6" fmla="*/ 119063 h 276225"/>
                          <a:gd name="connsiteX7" fmla="*/ 214313 w 1157288"/>
                          <a:gd name="connsiteY7" fmla="*/ 133350 h 276225"/>
                          <a:gd name="connsiteX8" fmla="*/ 233363 w 1157288"/>
                          <a:gd name="connsiteY8" fmla="*/ 142875 h 276225"/>
                          <a:gd name="connsiteX9" fmla="*/ 276225 w 1157288"/>
                          <a:gd name="connsiteY9" fmla="*/ 157163 h 276225"/>
                          <a:gd name="connsiteX10" fmla="*/ 290513 w 1157288"/>
                          <a:gd name="connsiteY10" fmla="*/ 161925 h 276225"/>
                          <a:gd name="connsiteX11" fmla="*/ 319088 w 1157288"/>
                          <a:gd name="connsiteY11" fmla="*/ 166688 h 276225"/>
                          <a:gd name="connsiteX12" fmla="*/ 395288 w 1157288"/>
                          <a:gd name="connsiteY12" fmla="*/ 157163 h 276225"/>
                          <a:gd name="connsiteX13" fmla="*/ 409575 w 1157288"/>
                          <a:gd name="connsiteY13" fmla="*/ 147638 h 276225"/>
                          <a:gd name="connsiteX14" fmla="*/ 428625 w 1157288"/>
                          <a:gd name="connsiteY14" fmla="*/ 138113 h 276225"/>
                          <a:gd name="connsiteX15" fmla="*/ 476250 w 1157288"/>
                          <a:gd name="connsiteY15" fmla="*/ 100013 h 276225"/>
                          <a:gd name="connsiteX16" fmla="*/ 500063 w 1157288"/>
                          <a:gd name="connsiteY16" fmla="*/ 76200 h 276225"/>
                          <a:gd name="connsiteX17" fmla="*/ 514350 w 1157288"/>
                          <a:gd name="connsiteY17" fmla="*/ 66675 h 276225"/>
                          <a:gd name="connsiteX18" fmla="*/ 533400 w 1157288"/>
                          <a:gd name="connsiteY18" fmla="*/ 52388 h 276225"/>
                          <a:gd name="connsiteX19" fmla="*/ 552450 w 1157288"/>
                          <a:gd name="connsiteY19" fmla="*/ 33338 h 276225"/>
                          <a:gd name="connsiteX20" fmla="*/ 585788 w 1157288"/>
                          <a:gd name="connsiteY20" fmla="*/ 9525 h 276225"/>
                          <a:gd name="connsiteX21" fmla="*/ 619125 w 1157288"/>
                          <a:gd name="connsiteY21" fmla="*/ 0 h 276225"/>
                          <a:gd name="connsiteX22" fmla="*/ 781050 w 1157288"/>
                          <a:gd name="connsiteY22" fmla="*/ 4763 h 276225"/>
                          <a:gd name="connsiteX23" fmla="*/ 847725 w 1157288"/>
                          <a:gd name="connsiteY23" fmla="*/ 23813 h 276225"/>
                          <a:gd name="connsiteX24" fmla="*/ 862013 w 1157288"/>
                          <a:gd name="connsiteY24" fmla="*/ 33338 h 276225"/>
                          <a:gd name="connsiteX25" fmla="*/ 885825 w 1157288"/>
                          <a:gd name="connsiteY25" fmla="*/ 42863 h 276225"/>
                          <a:gd name="connsiteX26" fmla="*/ 904875 w 1157288"/>
                          <a:gd name="connsiteY26" fmla="*/ 52388 h 276225"/>
                          <a:gd name="connsiteX27" fmla="*/ 928688 w 1157288"/>
                          <a:gd name="connsiteY27" fmla="*/ 57150 h 276225"/>
                          <a:gd name="connsiteX28" fmla="*/ 971550 w 1157288"/>
                          <a:gd name="connsiteY28" fmla="*/ 66675 h 276225"/>
                          <a:gd name="connsiteX29" fmla="*/ 990600 w 1157288"/>
                          <a:gd name="connsiteY29" fmla="*/ 76200 h 276225"/>
                          <a:gd name="connsiteX30" fmla="*/ 1157288 w 1157288"/>
                          <a:gd name="connsiteY30" fmla="*/ 666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288" h="276225">
                            <a:moveTo>
                              <a:pt x="0" y="276225"/>
                            </a:moveTo>
                            <a:cubicBezTo>
                              <a:pt x="1588" y="250825"/>
                              <a:pt x="2231" y="225348"/>
                              <a:pt x="4763" y="200025"/>
                            </a:cubicBezTo>
                            <a:cubicBezTo>
                              <a:pt x="5414" y="193512"/>
                              <a:pt x="5772" y="186337"/>
                              <a:pt x="9525" y="180975"/>
                            </a:cubicBezTo>
                            <a:cubicBezTo>
                              <a:pt x="25567" y="158057"/>
                              <a:pt x="44422" y="148185"/>
                              <a:pt x="66675" y="133350"/>
                            </a:cubicBezTo>
                            <a:cubicBezTo>
                              <a:pt x="71438" y="130175"/>
                              <a:pt x="75533" y="125635"/>
                              <a:pt x="80963" y="123825"/>
                            </a:cubicBezTo>
                            <a:cubicBezTo>
                              <a:pt x="101460" y="116993"/>
                              <a:pt x="90380" y="120281"/>
                              <a:pt x="114300" y="114300"/>
                            </a:cubicBezTo>
                            <a:cubicBezTo>
                              <a:pt x="138113" y="115888"/>
                              <a:pt x="162018" y="116427"/>
                              <a:pt x="185738" y="119063"/>
                            </a:cubicBezTo>
                            <a:cubicBezTo>
                              <a:pt x="199287" y="120568"/>
                              <a:pt x="202881" y="126818"/>
                              <a:pt x="214313" y="133350"/>
                            </a:cubicBezTo>
                            <a:cubicBezTo>
                              <a:pt x="220477" y="136872"/>
                              <a:pt x="226875" y="139992"/>
                              <a:pt x="233363" y="142875"/>
                            </a:cubicBezTo>
                            <a:cubicBezTo>
                              <a:pt x="262912" y="156008"/>
                              <a:pt x="249142" y="149425"/>
                              <a:pt x="276225" y="157163"/>
                            </a:cubicBezTo>
                            <a:cubicBezTo>
                              <a:pt x="281052" y="158542"/>
                              <a:pt x="285612" y="160836"/>
                              <a:pt x="290513" y="161925"/>
                            </a:cubicBezTo>
                            <a:cubicBezTo>
                              <a:pt x="299939" y="164020"/>
                              <a:pt x="309563" y="165100"/>
                              <a:pt x="319088" y="166688"/>
                            </a:cubicBezTo>
                            <a:cubicBezTo>
                              <a:pt x="344488" y="163513"/>
                              <a:pt x="370239" y="162436"/>
                              <a:pt x="395288" y="157163"/>
                            </a:cubicBezTo>
                            <a:cubicBezTo>
                              <a:pt x="400889" y="155984"/>
                              <a:pt x="404605" y="150478"/>
                              <a:pt x="409575" y="147638"/>
                            </a:cubicBezTo>
                            <a:cubicBezTo>
                              <a:pt x="415739" y="144116"/>
                              <a:pt x="422461" y="141635"/>
                              <a:pt x="428625" y="138113"/>
                            </a:cubicBezTo>
                            <a:cubicBezTo>
                              <a:pt x="445251" y="128613"/>
                              <a:pt x="463728" y="111492"/>
                              <a:pt x="476250" y="100013"/>
                            </a:cubicBezTo>
                            <a:cubicBezTo>
                              <a:pt x="484525" y="92428"/>
                              <a:pt x="491615" y="83592"/>
                              <a:pt x="500063" y="76200"/>
                            </a:cubicBezTo>
                            <a:cubicBezTo>
                              <a:pt x="504370" y="72431"/>
                              <a:pt x="509692" y="70002"/>
                              <a:pt x="514350" y="66675"/>
                            </a:cubicBezTo>
                            <a:cubicBezTo>
                              <a:pt x="520809" y="62061"/>
                              <a:pt x="527050" y="57150"/>
                              <a:pt x="533400" y="52388"/>
                            </a:cubicBezTo>
                            <a:cubicBezTo>
                              <a:pt x="541619" y="27734"/>
                              <a:pt x="531532" y="45291"/>
                              <a:pt x="552450" y="33338"/>
                            </a:cubicBezTo>
                            <a:cubicBezTo>
                              <a:pt x="567561" y="24703"/>
                              <a:pt x="571038" y="16900"/>
                              <a:pt x="585788" y="9525"/>
                            </a:cubicBezTo>
                            <a:cubicBezTo>
                              <a:pt x="592617" y="6110"/>
                              <a:pt x="613026" y="1525"/>
                              <a:pt x="619125" y="0"/>
                            </a:cubicBezTo>
                            <a:cubicBezTo>
                              <a:pt x="673100" y="1588"/>
                              <a:pt x="727123" y="1997"/>
                              <a:pt x="781050" y="4763"/>
                            </a:cubicBezTo>
                            <a:cubicBezTo>
                              <a:pt x="795595" y="5509"/>
                              <a:pt x="841902" y="19931"/>
                              <a:pt x="847725" y="23813"/>
                            </a:cubicBezTo>
                            <a:cubicBezTo>
                              <a:pt x="852488" y="26988"/>
                              <a:pt x="856893" y="30778"/>
                              <a:pt x="862013" y="33338"/>
                            </a:cubicBezTo>
                            <a:cubicBezTo>
                              <a:pt x="869659" y="37161"/>
                              <a:pt x="878013" y="39391"/>
                              <a:pt x="885825" y="42863"/>
                            </a:cubicBezTo>
                            <a:cubicBezTo>
                              <a:pt x="892313" y="45746"/>
                              <a:pt x="898140" y="50143"/>
                              <a:pt x="904875" y="52388"/>
                            </a:cubicBezTo>
                            <a:cubicBezTo>
                              <a:pt x="912554" y="54948"/>
                              <a:pt x="920786" y="55394"/>
                              <a:pt x="928688" y="57150"/>
                            </a:cubicBezTo>
                            <a:cubicBezTo>
                              <a:pt x="989233" y="70604"/>
                              <a:pt x="899716" y="52309"/>
                              <a:pt x="971550" y="66675"/>
                            </a:cubicBezTo>
                            <a:cubicBezTo>
                              <a:pt x="977900" y="69850"/>
                              <a:pt x="983500" y="76200"/>
                              <a:pt x="990600" y="76200"/>
                            </a:cubicBezTo>
                            <a:cubicBezTo>
                              <a:pt x="1046253" y="76200"/>
                              <a:pt x="1101635" y="66675"/>
                              <a:pt x="1157288" y="66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Freeform 2185"/>
                      <p:cNvSpPr/>
                      <p:nvPr/>
                    </p:nvSpPr>
                    <p:spPr>
                      <a:xfrm rot="18341179">
                        <a:off x="16971534" y="20365461"/>
                        <a:ext cx="311157" cy="184710"/>
                      </a:xfrm>
                      <a:custGeom>
                        <a:avLst/>
                        <a:gdLst>
                          <a:gd name="connsiteX0" fmla="*/ 0 w 742950"/>
                          <a:gd name="connsiteY0" fmla="*/ 38100 h 61912"/>
                          <a:gd name="connsiteX1" fmla="*/ 28575 w 742950"/>
                          <a:gd name="connsiteY1" fmla="*/ 33337 h 61912"/>
                          <a:gd name="connsiteX2" fmla="*/ 61913 w 742950"/>
                          <a:gd name="connsiteY2" fmla="*/ 28575 h 61912"/>
                          <a:gd name="connsiteX3" fmla="*/ 85725 w 742950"/>
                          <a:gd name="connsiteY3" fmla="*/ 23812 h 61912"/>
                          <a:gd name="connsiteX4" fmla="*/ 119063 w 742950"/>
                          <a:gd name="connsiteY4" fmla="*/ 19050 h 61912"/>
                          <a:gd name="connsiteX5" fmla="*/ 395288 w 742950"/>
                          <a:gd name="connsiteY5" fmla="*/ 33337 h 61912"/>
                          <a:gd name="connsiteX6" fmla="*/ 457200 w 742950"/>
                          <a:gd name="connsiteY6" fmla="*/ 42862 h 61912"/>
                          <a:gd name="connsiteX7" fmla="*/ 495300 w 742950"/>
                          <a:gd name="connsiteY7" fmla="*/ 52387 h 61912"/>
                          <a:gd name="connsiteX8" fmla="*/ 514350 w 742950"/>
                          <a:gd name="connsiteY8" fmla="*/ 57150 h 61912"/>
                          <a:gd name="connsiteX9" fmla="*/ 538163 w 742950"/>
                          <a:gd name="connsiteY9" fmla="*/ 61912 h 61912"/>
                          <a:gd name="connsiteX10" fmla="*/ 623888 w 742950"/>
                          <a:gd name="connsiteY10" fmla="*/ 52387 h 61912"/>
                          <a:gd name="connsiteX11" fmla="*/ 661988 w 742950"/>
                          <a:gd name="connsiteY11" fmla="*/ 33337 h 61912"/>
                          <a:gd name="connsiteX12" fmla="*/ 676275 w 742950"/>
                          <a:gd name="connsiteY12" fmla="*/ 28575 h 61912"/>
                          <a:gd name="connsiteX13" fmla="*/ 690563 w 742950"/>
                          <a:gd name="connsiteY13" fmla="*/ 19050 h 61912"/>
                          <a:gd name="connsiteX14" fmla="*/ 709613 w 742950"/>
                          <a:gd name="connsiteY14" fmla="*/ 14287 h 61912"/>
                          <a:gd name="connsiteX15" fmla="*/ 742950 w 742950"/>
                          <a:gd name="connsiteY1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61912">
                            <a:moveTo>
                              <a:pt x="0" y="38100"/>
                            </a:moveTo>
                            <a:lnTo>
                              <a:pt x="28575" y="33337"/>
                            </a:lnTo>
                            <a:cubicBezTo>
                              <a:pt x="39670" y="31630"/>
                              <a:pt x="50840" y="30420"/>
                              <a:pt x="61913" y="28575"/>
                            </a:cubicBezTo>
                            <a:cubicBezTo>
                              <a:pt x="69897" y="27244"/>
                              <a:pt x="77741" y="25143"/>
                              <a:pt x="85725" y="23812"/>
                            </a:cubicBezTo>
                            <a:cubicBezTo>
                              <a:pt x="96798" y="21967"/>
                              <a:pt x="107950" y="20637"/>
                              <a:pt x="119063" y="19050"/>
                            </a:cubicBezTo>
                            <a:lnTo>
                              <a:pt x="395288" y="33337"/>
                            </a:lnTo>
                            <a:cubicBezTo>
                              <a:pt x="413558" y="34444"/>
                              <a:pt x="438459" y="38537"/>
                              <a:pt x="457200" y="42862"/>
                            </a:cubicBezTo>
                            <a:cubicBezTo>
                              <a:pt x="469956" y="45806"/>
                              <a:pt x="482600" y="49212"/>
                              <a:pt x="495300" y="52387"/>
                            </a:cubicBezTo>
                            <a:cubicBezTo>
                              <a:pt x="501650" y="53975"/>
                              <a:pt x="507932" y="55866"/>
                              <a:pt x="514350" y="57150"/>
                            </a:cubicBezTo>
                            <a:lnTo>
                              <a:pt x="538163" y="61912"/>
                            </a:lnTo>
                            <a:cubicBezTo>
                              <a:pt x="540482" y="61734"/>
                              <a:pt x="606242" y="59174"/>
                              <a:pt x="623888" y="52387"/>
                            </a:cubicBezTo>
                            <a:cubicBezTo>
                              <a:pt x="637141" y="47290"/>
                              <a:pt x="649288" y="39687"/>
                              <a:pt x="661988" y="33337"/>
                            </a:cubicBezTo>
                            <a:cubicBezTo>
                              <a:pt x="666478" y="31092"/>
                              <a:pt x="671513" y="30162"/>
                              <a:pt x="676275" y="28575"/>
                            </a:cubicBezTo>
                            <a:cubicBezTo>
                              <a:pt x="681038" y="25400"/>
                              <a:pt x="685302" y="21305"/>
                              <a:pt x="690563" y="19050"/>
                            </a:cubicBezTo>
                            <a:cubicBezTo>
                              <a:pt x="696579" y="16472"/>
                              <a:pt x="703403" y="16357"/>
                              <a:pt x="709613" y="14287"/>
                            </a:cubicBezTo>
                            <a:cubicBezTo>
                              <a:pt x="725874" y="8866"/>
                              <a:pt x="730282" y="6333"/>
                              <a:pt x="742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8" name="Rectangle 2187"/>
                    <p:cNvSpPr/>
                    <p:nvPr/>
                  </p:nvSpPr>
                  <p:spPr>
                    <a:xfrm>
                      <a:off x="17417205" y="18562284"/>
                      <a:ext cx="527709" cy="323165"/>
                    </a:xfrm>
                    <a:prstGeom prst="rect">
                      <a:avLst/>
                    </a:prstGeom>
                  </p:spPr>
                  <p:txBody>
                    <a:bodyPr wrap="none">
                      <a:spAutoFit/>
                    </a:bodyPr>
                    <a:lstStyle/>
                    <a:p>
                      <a:r>
                        <a:rPr lang="es-ES" sz="1500" b="1" dirty="0">
                          <a:latin typeface="+mj-lt"/>
                          <a:cs typeface="Times New Roman" panose="02020603050405020304" pitchFamily="18" charset="0"/>
                        </a:rPr>
                        <a:t>H2O</a:t>
                      </a:r>
                      <a:endParaRPr lang="en-US" sz="1500" b="1" dirty="0">
                        <a:latin typeface="+mj-lt"/>
                      </a:endParaRPr>
                    </a:p>
                  </p:txBody>
                </p:sp>
              </p:grpSp>
              <p:sp>
                <p:nvSpPr>
                  <p:cNvPr id="1043" name="TextBox 1042"/>
                  <p:cNvSpPr txBox="1"/>
                  <p:nvPr/>
                </p:nvSpPr>
                <p:spPr>
                  <a:xfrm>
                    <a:off x="18515823" y="19723737"/>
                    <a:ext cx="1149674" cy="323165"/>
                  </a:xfrm>
                  <a:prstGeom prst="rect">
                    <a:avLst/>
                  </a:prstGeom>
                  <a:noFill/>
                </p:spPr>
                <p:txBody>
                  <a:bodyPr wrap="none" rtlCol="0">
                    <a:spAutoFit/>
                  </a:bodyPr>
                  <a:lstStyle/>
                  <a:p>
                    <a:r>
                      <a:rPr lang="es-ES" sz="1500" dirty="0" smtClean="0">
                        <a:latin typeface="Times New Roman" panose="02020603050405020304" pitchFamily="18" charset="0"/>
                        <a:cs typeface="Times New Roman" panose="02020603050405020304" pitchFamily="18" charset="0"/>
                      </a:rPr>
                      <a:t>Spin </a:t>
                    </a:r>
                    <a:r>
                      <a:rPr lang="es-ES" sz="1500" dirty="0" err="1" smtClean="0">
                        <a:latin typeface="Times New Roman" panose="02020603050405020304" pitchFamily="18" charset="0"/>
                        <a:cs typeface="Times New Roman" panose="02020603050405020304" pitchFamily="18" charset="0"/>
                      </a:rPr>
                      <a:t>coating</a:t>
                    </a:r>
                    <a:endParaRPr lang="en-US" sz="15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6126462" y="14177904"/>
                    <a:ext cx="1562236" cy="3554678"/>
                    <a:chOff x="16068655" y="14615667"/>
                    <a:chExt cx="1562236" cy="3554678"/>
                  </a:xfrm>
                </p:grpSpPr>
                <p:grpSp>
                  <p:nvGrpSpPr>
                    <p:cNvPr id="2161" name="Group 2160"/>
                    <p:cNvGrpSpPr/>
                    <p:nvPr/>
                  </p:nvGrpSpPr>
                  <p:grpSpPr>
                    <a:xfrm>
                      <a:off x="16068655" y="14615667"/>
                      <a:ext cx="1562236" cy="3554678"/>
                      <a:chOff x="2016772" y="1209850"/>
                      <a:chExt cx="2584587" cy="5880914"/>
                    </a:xfrm>
                  </p:grpSpPr>
                  <p:cxnSp>
                    <p:nvCxnSpPr>
                      <p:cNvPr id="2163" name="Curved Connector 2162"/>
                      <p:cNvCxnSpPr/>
                      <p:nvPr/>
                    </p:nvCxnSpPr>
                    <p:spPr>
                      <a:xfrm rot="13200000" flipH="1">
                        <a:off x="2275547" y="5630453"/>
                        <a:ext cx="1800000" cy="1460311"/>
                      </a:xfrm>
                      <a:prstGeom prst="curvedConnector3">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2164" name="Straight Connector 2163"/>
                      <p:cNvCxnSpPr/>
                      <p:nvPr/>
                    </p:nvCxnSpPr>
                    <p:spPr>
                      <a:xfrm>
                        <a:off x="2016772" y="6523630"/>
                        <a:ext cx="591579" cy="1774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5" name="Straight Connector 2164"/>
                      <p:cNvCxnSpPr/>
                      <p:nvPr/>
                    </p:nvCxnSpPr>
                    <p:spPr>
                      <a:xfrm flipV="1">
                        <a:off x="2867658" y="6196084"/>
                        <a:ext cx="280593" cy="232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6" name="Straight Connector 2165"/>
                      <p:cNvCxnSpPr/>
                      <p:nvPr/>
                    </p:nvCxnSpPr>
                    <p:spPr>
                      <a:xfrm>
                        <a:off x="3399921" y="6086902"/>
                        <a:ext cx="6277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7" name="Straight Connector 2166"/>
                      <p:cNvCxnSpPr/>
                      <p:nvPr/>
                    </p:nvCxnSpPr>
                    <p:spPr>
                      <a:xfrm>
                        <a:off x="3999137" y="6268862"/>
                        <a:ext cx="321193" cy="183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8" name="Straight Connector 2167"/>
                      <p:cNvCxnSpPr/>
                      <p:nvPr/>
                    </p:nvCxnSpPr>
                    <p:spPr>
                      <a:xfrm flipV="1">
                        <a:off x="2370847" y="1209852"/>
                        <a:ext cx="1799999" cy="4550"/>
                      </a:xfrm>
                      <a:prstGeom prst="line">
                        <a:avLst/>
                      </a:prstGeom>
                      <a:ln w="25400">
                        <a:solidFill>
                          <a:srgbClr val="41719C"/>
                        </a:solidFill>
                        <a:tailEnd type="none"/>
                      </a:ln>
                    </p:spPr>
                    <p:style>
                      <a:lnRef idx="1">
                        <a:schemeClr val="accent1"/>
                      </a:lnRef>
                      <a:fillRef idx="0">
                        <a:schemeClr val="accent1"/>
                      </a:fillRef>
                      <a:effectRef idx="0">
                        <a:schemeClr val="accent1"/>
                      </a:effectRef>
                      <a:fontRef idx="minor">
                        <a:schemeClr val="tx1"/>
                      </a:fontRef>
                    </p:style>
                  </p:cxnSp>
                  <p:cxnSp>
                    <p:nvCxnSpPr>
                      <p:cNvPr id="2169" name="Straight Connector 2168"/>
                      <p:cNvCxnSpPr/>
                      <p:nvPr/>
                    </p:nvCxnSpPr>
                    <p:spPr>
                      <a:xfrm flipV="1">
                        <a:off x="2370847" y="4110256"/>
                        <a:ext cx="1799999" cy="4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1" name="Straight Connector 2170"/>
                      <p:cNvCxnSpPr/>
                      <p:nvPr/>
                    </p:nvCxnSpPr>
                    <p:spPr>
                      <a:xfrm>
                        <a:off x="4239086" y="1209850"/>
                        <a:ext cx="359999" cy="0"/>
                      </a:xfrm>
                      <a:prstGeom prst="line">
                        <a:avLst/>
                      </a:prstGeom>
                      <a:ln w="25400">
                        <a:solidFill>
                          <a:srgbClr val="41719C"/>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72" name="Straight Connector 2171"/>
                      <p:cNvCxnSpPr/>
                      <p:nvPr/>
                    </p:nvCxnSpPr>
                    <p:spPr>
                      <a:xfrm>
                        <a:off x="2016772" y="1212123"/>
                        <a:ext cx="359999" cy="0"/>
                      </a:xfrm>
                      <a:prstGeom prst="line">
                        <a:avLst/>
                      </a:prstGeom>
                      <a:ln w="25400">
                        <a:solidFill>
                          <a:srgbClr val="41719C"/>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73" name="Straight Connector 2172"/>
                      <p:cNvCxnSpPr/>
                      <p:nvPr/>
                    </p:nvCxnSpPr>
                    <p:spPr>
                      <a:xfrm>
                        <a:off x="4241360" y="4108584"/>
                        <a:ext cx="359999" cy="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74" name="Straight Connector 2173"/>
                      <p:cNvCxnSpPr/>
                      <p:nvPr/>
                    </p:nvCxnSpPr>
                    <p:spPr>
                      <a:xfrm>
                        <a:off x="2016772" y="4108584"/>
                        <a:ext cx="359999" cy="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75" name="Straight Arrow Connector 2174"/>
                      <p:cNvCxnSpPr/>
                      <p:nvPr/>
                    </p:nvCxnSpPr>
                    <p:spPr>
                      <a:xfrm>
                        <a:off x="3399921" y="4753433"/>
                        <a:ext cx="0" cy="720000"/>
                      </a:xfrm>
                      <a:prstGeom prst="straightConnector1">
                        <a:avLst/>
                      </a:prstGeom>
                      <a:ln w="38100" cmpd="dbl">
                        <a:solidFill>
                          <a:schemeClr val="tx1">
                            <a:lumMod val="95000"/>
                            <a:lumOff val="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044" name="TextBox 1043"/>
                    <p:cNvSpPr txBox="1"/>
                    <p:nvPr/>
                  </p:nvSpPr>
                  <p:spPr>
                    <a:xfrm>
                      <a:off x="16422498" y="16061180"/>
                      <a:ext cx="805029" cy="323165"/>
                    </a:xfrm>
                    <a:prstGeom prst="rect">
                      <a:avLst/>
                    </a:prstGeom>
                    <a:noFill/>
                  </p:spPr>
                  <p:txBody>
                    <a:bodyPr wrap="none" rtlCol="0">
                      <a:spAutoFit/>
                    </a:bodyPr>
                    <a:lstStyle/>
                    <a:p>
                      <a:r>
                        <a:rPr lang="es-ES" sz="1500" dirty="0" smtClean="0">
                          <a:latin typeface="Times New Roman" panose="02020603050405020304" pitchFamily="18" charset="0"/>
                          <a:cs typeface="Times New Roman" panose="02020603050405020304" pitchFamily="18" charset="0"/>
                        </a:rPr>
                        <a:t>PEDOT</a:t>
                      </a:r>
                      <a:endParaRPr lang="en-US" sz="1500" dirty="0">
                        <a:latin typeface="Times New Roman" panose="02020603050405020304" pitchFamily="18" charset="0"/>
                        <a:cs typeface="Times New Roman" panose="02020603050405020304" pitchFamily="18" charset="0"/>
                      </a:endParaRPr>
                    </a:p>
                  </p:txBody>
                </p:sp>
                <p:sp>
                  <p:nvSpPr>
                    <p:cNvPr id="1045" name="TextBox 1044"/>
                    <p:cNvSpPr txBox="1"/>
                    <p:nvPr/>
                  </p:nvSpPr>
                  <p:spPr>
                    <a:xfrm>
                      <a:off x="16513582" y="14622960"/>
                      <a:ext cx="506870" cy="323165"/>
                    </a:xfrm>
                    <a:prstGeom prst="rect">
                      <a:avLst/>
                    </a:prstGeom>
                    <a:noFill/>
                  </p:spPr>
                  <p:txBody>
                    <a:bodyPr wrap="none" rtlCol="0">
                      <a:spAutoFit/>
                    </a:bodyPr>
                    <a:lstStyle/>
                    <a:p>
                      <a:r>
                        <a:rPr lang="es-ES" sz="1500" dirty="0" smtClean="0">
                          <a:latin typeface="Times New Roman" panose="02020603050405020304" pitchFamily="18" charset="0"/>
                          <a:cs typeface="Times New Roman" panose="02020603050405020304" pitchFamily="18" charset="0"/>
                        </a:rPr>
                        <a:t>PSS</a:t>
                      </a:r>
                      <a:endParaRPr lang="en-US" sz="1500" dirty="0">
                        <a:latin typeface="Times New Roman" panose="02020603050405020304" pitchFamily="18" charset="0"/>
                        <a:cs typeface="Times New Roman" panose="02020603050405020304" pitchFamily="18" charset="0"/>
                      </a:endParaRPr>
                    </a:p>
                  </p:txBody>
                </p:sp>
              </p:grpSp>
            </p:grpSp>
          </p:grpSp>
        </p:grpSp>
      </p:grpSp>
      <p:sp>
        <p:nvSpPr>
          <p:cNvPr id="2150" name="12 CuadroTexto"/>
          <p:cNvSpPr txBox="1"/>
          <p:nvPr/>
        </p:nvSpPr>
        <p:spPr>
          <a:xfrm>
            <a:off x="6575391" y="11080629"/>
            <a:ext cx="1324381" cy="707878"/>
          </a:xfrm>
          <a:prstGeom prst="rect">
            <a:avLst/>
          </a:prstGeom>
          <a:solidFill>
            <a:schemeClr val="bg1"/>
          </a:solidFill>
        </p:spPr>
        <p:txBody>
          <a:bodyPr wrap="none" lIns="91430" tIns="45716" rIns="91430" bIns="45716" rtlCol="0">
            <a:spAutoFit/>
          </a:bodyPr>
          <a:lstStyle/>
          <a:p>
            <a:pPr algn="ctr"/>
            <a:r>
              <a:rPr lang="en-GB" sz="4000" b="1" i="1" dirty="0" smtClean="0">
                <a:latin typeface="Times New Roman"/>
                <a:cs typeface="Times New Roman"/>
              </a:rPr>
              <a:t>AFM</a:t>
            </a:r>
            <a:endParaRPr lang="en-GB" sz="4000" b="1" i="1" dirty="0">
              <a:latin typeface="Times New Roman"/>
              <a:cs typeface="Times New Roman"/>
            </a:endParaRPr>
          </a:p>
        </p:txBody>
      </p:sp>
      <p:grpSp>
        <p:nvGrpSpPr>
          <p:cNvPr id="45" name="Group 44"/>
          <p:cNvGrpSpPr/>
          <p:nvPr/>
        </p:nvGrpSpPr>
        <p:grpSpPr>
          <a:xfrm>
            <a:off x="1922936" y="18128328"/>
            <a:ext cx="10755870" cy="2360769"/>
            <a:chOff x="2042103" y="18007405"/>
            <a:chExt cx="10755870" cy="2360769"/>
          </a:xfrm>
        </p:grpSpPr>
        <p:grpSp>
          <p:nvGrpSpPr>
            <p:cNvPr id="934" name="Group 933"/>
            <p:cNvGrpSpPr/>
            <p:nvPr/>
          </p:nvGrpSpPr>
          <p:grpSpPr>
            <a:xfrm>
              <a:off x="2042103" y="18007405"/>
              <a:ext cx="10755870" cy="2270878"/>
              <a:chOff x="144443" y="2644343"/>
              <a:chExt cx="10755870" cy="2270878"/>
            </a:xfrm>
          </p:grpSpPr>
          <p:grpSp>
            <p:nvGrpSpPr>
              <p:cNvPr id="935" name="Group 934"/>
              <p:cNvGrpSpPr/>
              <p:nvPr/>
            </p:nvGrpSpPr>
            <p:grpSpPr>
              <a:xfrm>
                <a:off x="5266902" y="2847229"/>
                <a:ext cx="3184255" cy="2065717"/>
                <a:chOff x="5635398" y="2847229"/>
                <a:chExt cx="3184255" cy="2065717"/>
              </a:xfrm>
            </p:grpSpPr>
            <p:sp>
              <p:nvSpPr>
                <p:cNvPr id="955" name="Cube 954"/>
                <p:cNvSpPr/>
                <p:nvPr/>
              </p:nvSpPr>
              <p:spPr>
                <a:xfrm>
                  <a:off x="5635398" y="4082181"/>
                  <a:ext cx="2736000" cy="830765"/>
                </a:xfrm>
                <a:prstGeom prst="cube">
                  <a:avLst>
                    <a:gd name="adj" fmla="val 86799"/>
                  </a:avLst>
                </a:prstGeom>
                <a:pattFill prst="pct50">
                  <a:fgClr>
                    <a:schemeClr val="accent1">
                      <a:lumMod val="75000"/>
                    </a:schemeClr>
                  </a:fgClr>
                  <a:bgClr>
                    <a:schemeClr val="accent6">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6" name="Group 955"/>
                <p:cNvGrpSpPr/>
                <p:nvPr/>
              </p:nvGrpSpPr>
              <p:grpSpPr>
                <a:xfrm>
                  <a:off x="6679597" y="2847229"/>
                  <a:ext cx="2140056" cy="1558546"/>
                  <a:chOff x="4305991" y="3860009"/>
                  <a:chExt cx="2140056" cy="1558546"/>
                </a:xfrm>
                <a:gradFill flip="none" rotWithShape="1">
                  <a:gsLst>
                    <a:gs pos="0">
                      <a:schemeClr val="bg2">
                        <a:lumMod val="75000"/>
                      </a:schemeClr>
                    </a:gs>
                    <a:gs pos="70000">
                      <a:schemeClr val="bg2">
                        <a:lumMod val="75000"/>
                      </a:schemeClr>
                    </a:gs>
                    <a:gs pos="20000">
                      <a:schemeClr val="tx1">
                        <a:lumMod val="75000"/>
                        <a:lumOff val="25000"/>
                      </a:schemeClr>
                    </a:gs>
                    <a:gs pos="100000">
                      <a:schemeClr val="tx1">
                        <a:lumMod val="95000"/>
                        <a:lumOff val="5000"/>
                      </a:schemeClr>
                    </a:gs>
                  </a:gsLst>
                  <a:path path="rect">
                    <a:fillToRect l="100000" t="100000"/>
                  </a:path>
                  <a:tileRect r="-100000" b="-100000"/>
                </a:gradFill>
              </p:grpSpPr>
              <p:sp>
                <p:nvSpPr>
                  <p:cNvPr id="957" name="Isosceles Triangle 956"/>
                  <p:cNvSpPr/>
                  <p:nvPr/>
                </p:nvSpPr>
                <p:spPr>
                  <a:xfrm rot="10560000">
                    <a:off x="4465215" y="5154786"/>
                    <a:ext cx="167054" cy="2637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Freeform 957"/>
                  <p:cNvSpPr/>
                  <p:nvPr/>
                </p:nvSpPr>
                <p:spPr>
                  <a:xfrm>
                    <a:off x="4330501" y="3870550"/>
                    <a:ext cx="2105025" cy="1278731"/>
                  </a:xfrm>
                  <a:custGeom>
                    <a:avLst/>
                    <a:gdLst>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7837 w 2105025"/>
                      <a:gd name="connsiteY14" fmla="*/ 483394 h 1278731"/>
                      <a:gd name="connsiteX15" fmla="*/ 1802606 w 2105025"/>
                      <a:gd name="connsiteY15" fmla="*/ 428625 h 1278731"/>
                      <a:gd name="connsiteX16" fmla="*/ 1876425 w 2105025"/>
                      <a:gd name="connsiteY16" fmla="*/ 359569 h 1278731"/>
                      <a:gd name="connsiteX17" fmla="*/ 1933575 w 2105025"/>
                      <a:gd name="connsiteY17" fmla="*/ 300037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1137 w 2105025"/>
                      <a:gd name="connsiteY27" fmla="*/ 595312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59668 w 2105025"/>
                      <a:gd name="connsiteY33" fmla="*/ 809625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7837 w 2105025"/>
                      <a:gd name="connsiteY14" fmla="*/ 483394 h 1278731"/>
                      <a:gd name="connsiteX15" fmla="*/ 1802606 w 2105025"/>
                      <a:gd name="connsiteY15" fmla="*/ 428625 h 1278731"/>
                      <a:gd name="connsiteX16" fmla="*/ 1876425 w 2105025"/>
                      <a:gd name="connsiteY16" fmla="*/ 359569 h 1278731"/>
                      <a:gd name="connsiteX17" fmla="*/ 1933575 w 2105025"/>
                      <a:gd name="connsiteY17" fmla="*/ 300037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1137 w 2105025"/>
                      <a:gd name="connsiteY27" fmla="*/ 595312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62049 w 2105025"/>
                      <a:gd name="connsiteY33" fmla="*/ 812007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7837 w 2105025"/>
                      <a:gd name="connsiteY14" fmla="*/ 483394 h 1278731"/>
                      <a:gd name="connsiteX15" fmla="*/ 1802606 w 2105025"/>
                      <a:gd name="connsiteY15" fmla="*/ 428625 h 1278731"/>
                      <a:gd name="connsiteX16" fmla="*/ 1876425 w 2105025"/>
                      <a:gd name="connsiteY16" fmla="*/ 359569 h 1278731"/>
                      <a:gd name="connsiteX17" fmla="*/ 1933575 w 2105025"/>
                      <a:gd name="connsiteY17" fmla="*/ 300037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3518 w 2105025"/>
                      <a:gd name="connsiteY27" fmla="*/ 597693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62049 w 2105025"/>
                      <a:gd name="connsiteY33" fmla="*/ 812007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5455 w 2105025"/>
                      <a:gd name="connsiteY14" fmla="*/ 478631 h 1278731"/>
                      <a:gd name="connsiteX15" fmla="*/ 1802606 w 2105025"/>
                      <a:gd name="connsiteY15" fmla="*/ 428625 h 1278731"/>
                      <a:gd name="connsiteX16" fmla="*/ 1876425 w 2105025"/>
                      <a:gd name="connsiteY16" fmla="*/ 359569 h 1278731"/>
                      <a:gd name="connsiteX17" fmla="*/ 1933575 w 2105025"/>
                      <a:gd name="connsiteY17" fmla="*/ 300037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3518 w 2105025"/>
                      <a:gd name="connsiteY27" fmla="*/ 597693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62049 w 2105025"/>
                      <a:gd name="connsiteY33" fmla="*/ 812007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5455 w 2105025"/>
                      <a:gd name="connsiteY14" fmla="*/ 478631 h 1278731"/>
                      <a:gd name="connsiteX15" fmla="*/ 1795462 w 2105025"/>
                      <a:gd name="connsiteY15" fmla="*/ 423862 h 1278731"/>
                      <a:gd name="connsiteX16" fmla="*/ 1876425 w 2105025"/>
                      <a:gd name="connsiteY16" fmla="*/ 359569 h 1278731"/>
                      <a:gd name="connsiteX17" fmla="*/ 1933575 w 2105025"/>
                      <a:gd name="connsiteY17" fmla="*/ 300037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3518 w 2105025"/>
                      <a:gd name="connsiteY27" fmla="*/ 597693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62049 w 2105025"/>
                      <a:gd name="connsiteY33" fmla="*/ 812007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5455 w 2105025"/>
                      <a:gd name="connsiteY14" fmla="*/ 478631 h 1278731"/>
                      <a:gd name="connsiteX15" fmla="*/ 1795462 w 2105025"/>
                      <a:gd name="connsiteY15" fmla="*/ 423862 h 1278731"/>
                      <a:gd name="connsiteX16" fmla="*/ 1874043 w 2105025"/>
                      <a:gd name="connsiteY16" fmla="*/ 354806 h 1278731"/>
                      <a:gd name="connsiteX17" fmla="*/ 1933575 w 2105025"/>
                      <a:gd name="connsiteY17" fmla="*/ 300037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3518 w 2105025"/>
                      <a:gd name="connsiteY27" fmla="*/ 597693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62049 w 2105025"/>
                      <a:gd name="connsiteY33" fmla="*/ 812007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 name="connsiteX0" fmla="*/ 0 w 2105025"/>
                      <a:gd name="connsiteY0" fmla="*/ 1278731 h 1278731"/>
                      <a:gd name="connsiteX1" fmla="*/ 159543 w 2105025"/>
                      <a:gd name="connsiteY1" fmla="*/ 1264444 h 1278731"/>
                      <a:gd name="connsiteX2" fmla="*/ 302418 w 2105025"/>
                      <a:gd name="connsiteY2" fmla="*/ 1240631 h 1278731"/>
                      <a:gd name="connsiteX3" fmla="*/ 447675 w 2105025"/>
                      <a:gd name="connsiteY3" fmla="*/ 1202531 h 1278731"/>
                      <a:gd name="connsiteX4" fmla="*/ 581025 w 2105025"/>
                      <a:gd name="connsiteY4" fmla="*/ 1166812 h 1278731"/>
                      <a:gd name="connsiteX5" fmla="*/ 723900 w 2105025"/>
                      <a:gd name="connsiteY5" fmla="*/ 1114425 h 1278731"/>
                      <a:gd name="connsiteX6" fmla="*/ 847725 w 2105025"/>
                      <a:gd name="connsiteY6" fmla="*/ 1062037 h 1278731"/>
                      <a:gd name="connsiteX7" fmla="*/ 962025 w 2105025"/>
                      <a:gd name="connsiteY7" fmla="*/ 1012031 h 1278731"/>
                      <a:gd name="connsiteX8" fmla="*/ 1090612 w 2105025"/>
                      <a:gd name="connsiteY8" fmla="*/ 945356 h 1278731"/>
                      <a:gd name="connsiteX9" fmla="*/ 1214437 w 2105025"/>
                      <a:gd name="connsiteY9" fmla="*/ 876300 h 1278731"/>
                      <a:gd name="connsiteX10" fmla="*/ 1345406 w 2105025"/>
                      <a:gd name="connsiteY10" fmla="*/ 792956 h 1278731"/>
                      <a:gd name="connsiteX11" fmla="*/ 1450181 w 2105025"/>
                      <a:gd name="connsiteY11" fmla="*/ 721519 h 1278731"/>
                      <a:gd name="connsiteX12" fmla="*/ 1552575 w 2105025"/>
                      <a:gd name="connsiteY12" fmla="*/ 642937 h 1278731"/>
                      <a:gd name="connsiteX13" fmla="*/ 1652587 w 2105025"/>
                      <a:gd name="connsiteY13" fmla="*/ 561975 h 1278731"/>
                      <a:gd name="connsiteX14" fmla="*/ 1745455 w 2105025"/>
                      <a:gd name="connsiteY14" fmla="*/ 478631 h 1278731"/>
                      <a:gd name="connsiteX15" fmla="*/ 1795462 w 2105025"/>
                      <a:gd name="connsiteY15" fmla="*/ 423862 h 1278731"/>
                      <a:gd name="connsiteX16" fmla="*/ 1874043 w 2105025"/>
                      <a:gd name="connsiteY16" fmla="*/ 354806 h 1278731"/>
                      <a:gd name="connsiteX17" fmla="*/ 1928813 w 2105025"/>
                      <a:gd name="connsiteY17" fmla="*/ 297656 h 1278731"/>
                      <a:gd name="connsiteX18" fmla="*/ 2105025 w 2105025"/>
                      <a:gd name="connsiteY18" fmla="*/ 0 h 1278731"/>
                      <a:gd name="connsiteX19" fmla="*/ 2045493 w 2105025"/>
                      <a:gd name="connsiteY19" fmla="*/ 71437 h 1278731"/>
                      <a:gd name="connsiteX20" fmla="*/ 1969293 w 2105025"/>
                      <a:gd name="connsiteY20" fmla="*/ 154781 h 1278731"/>
                      <a:gd name="connsiteX21" fmla="*/ 1902618 w 2105025"/>
                      <a:gd name="connsiteY21" fmla="*/ 226219 h 1278731"/>
                      <a:gd name="connsiteX22" fmla="*/ 1821656 w 2105025"/>
                      <a:gd name="connsiteY22" fmla="*/ 302419 h 1278731"/>
                      <a:gd name="connsiteX23" fmla="*/ 1759743 w 2105025"/>
                      <a:gd name="connsiteY23" fmla="*/ 364331 h 1278731"/>
                      <a:gd name="connsiteX24" fmla="*/ 1707356 w 2105025"/>
                      <a:gd name="connsiteY24" fmla="*/ 414337 h 1278731"/>
                      <a:gd name="connsiteX25" fmla="*/ 1614487 w 2105025"/>
                      <a:gd name="connsiteY25" fmla="*/ 492919 h 1278731"/>
                      <a:gd name="connsiteX26" fmla="*/ 1540668 w 2105025"/>
                      <a:gd name="connsiteY26" fmla="*/ 552450 h 1278731"/>
                      <a:gd name="connsiteX27" fmla="*/ 1483518 w 2105025"/>
                      <a:gd name="connsiteY27" fmla="*/ 597693 h 1278731"/>
                      <a:gd name="connsiteX28" fmla="*/ 1416843 w 2105025"/>
                      <a:gd name="connsiteY28" fmla="*/ 645319 h 1278731"/>
                      <a:gd name="connsiteX29" fmla="*/ 1378743 w 2105025"/>
                      <a:gd name="connsiteY29" fmla="*/ 671512 h 1278731"/>
                      <a:gd name="connsiteX30" fmla="*/ 1321593 w 2105025"/>
                      <a:gd name="connsiteY30" fmla="*/ 709612 h 1278731"/>
                      <a:gd name="connsiteX31" fmla="*/ 1259681 w 2105025"/>
                      <a:gd name="connsiteY31" fmla="*/ 750094 h 1278731"/>
                      <a:gd name="connsiteX32" fmla="*/ 1219200 w 2105025"/>
                      <a:gd name="connsiteY32" fmla="*/ 776287 h 1278731"/>
                      <a:gd name="connsiteX33" fmla="*/ 1162049 w 2105025"/>
                      <a:gd name="connsiteY33" fmla="*/ 812007 h 1278731"/>
                      <a:gd name="connsiteX34" fmla="*/ 1109662 w 2105025"/>
                      <a:gd name="connsiteY34" fmla="*/ 842962 h 1278731"/>
                      <a:gd name="connsiteX35" fmla="*/ 1059656 w 2105025"/>
                      <a:gd name="connsiteY35" fmla="*/ 869156 h 1278731"/>
                      <a:gd name="connsiteX36" fmla="*/ 962025 w 2105025"/>
                      <a:gd name="connsiteY36" fmla="*/ 919162 h 1278731"/>
                      <a:gd name="connsiteX37" fmla="*/ 864393 w 2105025"/>
                      <a:gd name="connsiteY37" fmla="*/ 964406 h 1278731"/>
                      <a:gd name="connsiteX38" fmla="*/ 807243 w 2105025"/>
                      <a:gd name="connsiteY38" fmla="*/ 990600 h 1278731"/>
                      <a:gd name="connsiteX39" fmla="*/ 750093 w 2105025"/>
                      <a:gd name="connsiteY39" fmla="*/ 1014412 h 1278731"/>
                      <a:gd name="connsiteX40" fmla="*/ 664368 w 2105025"/>
                      <a:gd name="connsiteY40" fmla="*/ 1047750 h 1278731"/>
                      <a:gd name="connsiteX41" fmla="*/ 595312 w 2105025"/>
                      <a:gd name="connsiteY41" fmla="*/ 1071562 h 1278731"/>
                      <a:gd name="connsiteX42" fmla="*/ 502443 w 2105025"/>
                      <a:gd name="connsiteY42" fmla="*/ 1102519 h 1278731"/>
                      <a:gd name="connsiteX43" fmla="*/ 452437 w 2105025"/>
                      <a:gd name="connsiteY43" fmla="*/ 1116806 h 1278731"/>
                      <a:gd name="connsiteX44" fmla="*/ 407193 w 2105025"/>
                      <a:gd name="connsiteY44" fmla="*/ 1131094 h 1278731"/>
                      <a:gd name="connsiteX45" fmla="*/ 285750 w 2105025"/>
                      <a:gd name="connsiteY45" fmla="*/ 1159669 h 1278731"/>
                      <a:gd name="connsiteX46" fmla="*/ 240506 w 2105025"/>
                      <a:gd name="connsiteY46" fmla="*/ 1166812 h 1278731"/>
                      <a:gd name="connsiteX47" fmla="*/ 0 w 2105025"/>
                      <a:gd name="connsiteY47" fmla="*/ 1278731 h 127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05025" h="1278731">
                        <a:moveTo>
                          <a:pt x="0" y="1278731"/>
                        </a:moveTo>
                        <a:lnTo>
                          <a:pt x="159543" y="1264444"/>
                        </a:lnTo>
                        <a:lnTo>
                          <a:pt x="302418" y="1240631"/>
                        </a:lnTo>
                        <a:lnTo>
                          <a:pt x="447675" y="1202531"/>
                        </a:lnTo>
                        <a:lnTo>
                          <a:pt x="581025" y="1166812"/>
                        </a:lnTo>
                        <a:lnTo>
                          <a:pt x="723900" y="1114425"/>
                        </a:lnTo>
                        <a:lnTo>
                          <a:pt x="847725" y="1062037"/>
                        </a:lnTo>
                        <a:lnTo>
                          <a:pt x="962025" y="1012031"/>
                        </a:lnTo>
                        <a:lnTo>
                          <a:pt x="1090612" y="945356"/>
                        </a:lnTo>
                        <a:lnTo>
                          <a:pt x="1214437" y="876300"/>
                        </a:lnTo>
                        <a:lnTo>
                          <a:pt x="1345406" y="792956"/>
                        </a:lnTo>
                        <a:lnTo>
                          <a:pt x="1450181" y="721519"/>
                        </a:lnTo>
                        <a:lnTo>
                          <a:pt x="1552575" y="642937"/>
                        </a:lnTo>
                        <a:cubicBezTo>
                          <a:pt x="1585912" y="615950"/>
                          <a:pt x="1620440" y="589359"/>
                          <a:pt x="1652587" y="561975"/>
                        </a:cubicBezTo>
                        <a:cubicBezTo>
                          <a:pt x="1684734" y="534591"/>
                          <a:pt x="1714499" y="506412"/>
                          <a:pt x="1745455" y="478631"/>
                        </a:cubicBezTo>
                        <a:lnTo>
                          <a:pt x="1795462" y="423862"/>
                        </a:lnTo>
                        <a:lnTo>
                          <a:pt x="1874043" y="354806"/>
                        </a:lnTo>
                        <a:lnTo>
                          <a:pt x="1928813" y="297656"/>
                        </a:lnTo>
                        <a:lnTo>
                          <a:pt x="2105025" y="0"/>
                        </a:lnTo>
                        <a:lnTo>
                          <a:pt x="2045493" y="71437"/>
                        </a:lnTo>
                        <a:lnTo>
                          <a:pt x="1969293" y="154781"/>
                        </a:lnTo>
                        <a:lnTo>
                          <a:pt x="1902618" y="226219"/>
                        </a:lnTo>
                        <a:lnTo>
                          <a:pt x="1821656" y="302419"/>
                        </a:lnTo>
                        <a:lnTo>
                          <a:pt x="1759743" y="364331"/>
                        </a:lnTo>
                        <a:lnTo>
                          <a:pt x="1707356" y="414337"/>
                        </a:lnTo>
                        <a:lnTo>
                          <a:pt x="1614487" y="492919"/>
                        </a:lnTo>
                        <a:lnTo>
                          <a:pt x="1540668" y="552450"/>
                        </a:lnTo>
                        <a:lnTo>
                          <a:pt x="1483518" y="597693"/>
                        </a:lnTo>
                        <a:lnTo>
                          <a:pt x="1416843" y="645319"/>
                        </a:lnTo>
                        <a:lnTo>
                          <a:pt x="1378743" y="671512"/>
                        </a:lnTo>
                        <a:lnTo>
                          <a:pt x="1321593" y="709612"/>
                        </a:lnTo>
                        <a:lnTo>
                          <a:pt x="1259681" y="750094"/>
                        </a:lnTo>
                        <a:lnTo>
                          <a:pt x="1219200" y="776287"/>
                        </a:lnTo>
                        <a:lnTo>
                          <a:pt x="1162049" y="812007"/>
                        </a:lnTo>
                        <a:lnTo>
                          <a:pt x="1109662" y="842962"/>
                        </a:lnTo>
                        <a:lnTo>
                          <a:pt x="1059656" y="869156"/>
                        </a:lnTo>
                        <a:lnTo>
                          <a:pt x="962025" y="919162"/>
                        </a:lnTo>
                        <a:lnTo>
                          <a:pt x="864393" y="964406"/>
                        </a:lnTo>
                        <a:lnTo>
                          <a:pt x="807243" y="990600"/>
                        </a:lnTo>
                        <a:lnTo>
                          <a:pt x="750093" y="1014412"/>
                        </a:lnTo>
                        <a:lnTo>
                          <a:pt x="664368" y="1047750"/>
                        </a:lnTo>
                        <a:lnTo>
                          <a:pt x="595312" y="1071562"/>
                        </a:lnTo>
                        <a:lnTo>
                          <a:pt x="502443" y="1102519"/>
                        </a:lnTo>
                        <a:lnTo>
                          <a:pt x="452437" y="1116806"/>
                        </a:lnTo>
                        <a:lnTo>
                          <a:pt x="407193" y="1131094"/>
                        </a:lnTo>
                        <a:lnTo>
                          <a:pt x="285750" y="1159669"/>
                        </a:lnTo>
                        <a:lnTo>
                          <a:pt x="240506" y="1166812"/>
                        </a:lnTo>
                        <a:lnTo>
                          <a:pt x="0" y="1278731"/>
                        </a:lnTo>
                        <a:close/>
                      </a:path>
                    </a:pathLst>
                  </a:custGeom>
                  <a:gr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Freeform 958"/>
                  <p:cNvSpPr/>
                  <p:nvPr/>
                </p:nvSpPr>
                <p:spPr>
                  <a:xfrm>
                    <a:off x="4305991" y="4161295"/>
                    <a:ext cx="1959768" cy="1026319"/>
                  </a:xfrm>
                  <a:custGeom>
                    <a:avLst/>
                    <a:gdLst>
                      <a:gd name="connsiteX0" fmla="*/ 252413 w 1955006"/>
                      <a:gd name="connsiteY0" fmla="*/ 862013 h 1014413"/>
                      <a:gd name="connsiteX1" fmla="*/ 0 w 1955006"/>
                      <a:gd name="connsiteY1" fmla="*/ 983456 h 1014413"/>
                      <a:gd name="connsiteX2" fmla="*/ 2381 w 1955006"/>
                      <a:gd name="connsiteY2" fmla="*/ 1014413 h 1014413"/>
                      <a:gd name="connsiteX3" fmla="*/ 52388 w 1955006"/>
                      <a:gd name="connsiteY3" fmla="*/ 1009650 h 1014413"/>
                      <a:gd name="connsiteX4" fmla="*/ 109538 w 1955006"/>
                      <a:gd name="connsiteY4" fmla="*/ 1002506 h 1014413"/>
                      <a:gd name="connsiteX5" fmla="*/ 157163 w 1955006"/>
                      <a:gd name="connsiteY5" fmla="*/ 1000125 h 1014413"/>
                      <a:gd name="connsiteX6" fmla="*/ 202406 w 1955006"/>
                      <a:gd name="connsiteY6" fmla="*/ 990600 h 1014413"/>
                      <a:gd name="connsiteX7" fmla="*/ 238125 w 1955006"/>
                      <a:gd name="connsiteY7" fmla="*/ 985838 h 1014413"/>
                      <a:gd name="connsiteX8" fmla="*/ 302419 w 1955006"/>
                      <a:gd name="connsiteY8" fmla="*/ 973931 h 1014413"/>
                      <a:gd name="connsiteX9" fmla="*/ 381000 w 1955006"/>
                      <a:gd name="connsiteY9" fmla="*/ 957263 h 1014413"/>
                      <a:gd name="connsiteX10" fmla="*/ 433388 w 1955006"/>
                      <a:gd name="connsiteY10" fmla="*/ 942975 h 1014413"/>
                      <a:gd name="connsiteX11" fmla="*/ 514350 w 1955006"/>
                      <a:gd name="connsiteY11" fmla="*/ 919163 h 1014413"/>
                      <a:gd name="connsiteX12" fmla="*/ 573881 w 1955006"/>
                      <a:gd name="connsiteY12" fmla="*/ 904875 h 1014413"/>
                      <a:gd name="connsiteX13" fmla="*/ 631031 w 1955006"/>
                      <a:gd name="connsiteY13" fmla="*/ 888206 h 1014413"/>
                      <a:gd name="connsiteX14" fmla="*/ 707231 w 1955006"/>
                      <a:gd name="connsiteY14" fmla="*/ 859631 h 1014413"/>
                      <a:gd name="connsiteX15" fmla="*/ 773906 w 1955006"/>
                      <a:gd name="connsiteY15" fmla="*/ 833438 h 1014413"/>
                      <a:gd name="connsiteX16" fmla="*/ 823913 w 1955006"/>
                      <a:gd name="connsiteY16" fmla="*/ 812006 h 1014413"/>
                      <a:gd name="connsiteX17" fmla="*/ 878681 w 1955006"/>
                      <a:gd name="connsiteY17" fmla="*/ 788194 h 1014413"/>
                      <a:gd name="connsiteX18" fmla="*/ 957263 w 1955006"/>
                      <a:gd name="connsiteY18" fmla="*/ 754856 h 1014413"/>
                      <a:gd name="connsiteX19" fmla="*/ 1021556 w 1955006"/>
                      <a:gd name="connsiteY19" fmla="*/ 723900 h 1014413"/>
                      <a:gd name="connsiteX20" fmla="*/ 1102519 w 1955006"/>
                      <a:gd name="connsiteY20" fmla="*/ 678656 h 1014413"/>
                      <a:gd name="connsiteX21" fmla="*/ 1185863 w 1955006"/>
                      <a:gd name="connsiteY21" fmla="*/ 631031 h 1014413"/>
                      <a:gd name="connsiteX22" fmla="*/ 1247775 w 1955006"/>
                      <a:gd name="connsiteY22" fmla="*/ 595313 h 1014413"/>
                      <a:gd name="connsiteX23" fmla="*/ 1319213 w 1955006"/>
                      <a:gd name="connsiteY23" fmla="*/ 552450 h 1014413"/>
                      <a:gd name="connsiteX24" fmla="*/ 1393031 w 1955006"/>
                      <a:gd name="connsiteY24" fmla="*/ 502444 h 1014413"/>
                      <a:gd name="connsiteX25" fmla="*/ 1507331 w 1955006"/>
                      <a:gd name="connsiteY25" fmla="*/ 423863 h 1014413"/>
                      <a:gd name="connsiteX26" fmla="*/ 1581150 w 1955006"/>
                      <a:gd name="connsiteY26" fmla="*/ 366713 h 1014413"/>
                      <a:gd name="connsiteX27" fmla="*/ 1628775 w 1955006"/>
                      <a:gd name="connsiteY27" fmla="*/ 326231 h 1014413"/>
                      <a:gd name="connsiteX28" fmla="*/ 1683544 w 1955006"/>
                      <a:gd name="connsiteY28" fmla="*/ 283369 h 1014413"/>
                      <a:gd name="connsiteX29" fmla="*/ 1733550 w 1955006"/>
                      <a:gd name="connsiteY29" fmla="*/ 242888 h 1014413"/>
                      <a:gd name="connsiteX30" fmla="*/ 1783556 w 1955006"/>
                      <a:gd name="connsiteY30" fmla="*/ 197644 h 1014413"/>
                      <a:gd name="connsiteX31" fmla="*/ 1847850 w 1955006"/>
                      <a:gd name="connsiteY31" fmla="*/ 138113 h 1014413"/>
                      <a:gd name="connsiteX32" fmla="*/ 1888331 w 1955006"/>
                      <a:gd name="connsiteY32" fmla="*/ 97631 h 1014413"/>
                      <a:gd name="connsiteX33" fmla="*/ 1945481 w 1955006"/>
                      <a:gd name="connsiteY33" fmla="*/ 40481 h 1014413"/>
                      <a:gd name="connsiteX34" fmla="*/ 1955006 w 1955006"/>
                      <a:gd name="connsiteY34" fmla="*/ 28575 h 1014413"/>
                      <a:gd name="connsiteX35" fmla="*/ 1952625 w 1955006"/>
                      <a:gd name="connsiteY35" fmla="*/ 0 h 1014413"/>
                      <a:gd name="connsiteX36" fmla="*/ 1664494 w 1955006"/>
                      <a:gd name="connsiteY36" fmla="*/ 261938 h 1014413"/>
                      <a:gd name="connsiteX37" fmla="*/ 1500188 w 1955006"/>
                      <a:gd name="connsiteY37" fmla="*/ 397669 h 1014413"/>
                      <a:gd name="connsiteX38" fmla="*/ 1264444 w 1955006"/>
                      <a:gd name="connsiteY38" fmla="*/ 554831 h 1014413"/>
                      <a:gd name="connsiteX39" fmla="*/ 1085850 w 1955006"/>
                      <a:gd name="connsiteY39" fmla="*/ 654844 h 1014413"/>
                      <a:gd name="connsiteX40" fmla="*/ 881063 w 1955006"/>
                      <a:gd name="connsiteY40" fmla="*/ 754856 h 1014413"/>
                      <a:gd name="connsiteX41" fmla="*/ 707231 w 1955006"/>
                      <a:gd name="connsiteY41" fmla="*/ 823913 h 1014413"/>
                      <a:gd name="connsiteX42" fmla="*/ 490538 w 1955006"/>
                      <a:gd name="connsiteY42" fmla="*/ 895350 h 1014413"/>
                      <a:gd name="connsiteX43" fmla="*/ 278606 w 1955006"/>
                      <a:gd name="connsiteY43" fmla="*/ 945356 h 1014413"/>
                      <a:gd name="connsiteX44" fmla="*/ 150019 w 1955006"/>
                      <a:gd name="connsiteY44" fmla="*/ 969169 h 1014413"/>
                      <a:gd name="connsiteX45" fmla="*/ 9525 w 1955006"/>
                      <a:gd name="connsiteY45" fmla="*/ 978694 h 1014413"/>
                      <a:gd name="connsiteX46" fmla="*/ 252413 w 1955006"/>
                      <a:gd name="connsiteY46" fmla="*/ 862013 h 1014413"/>
                      <a:gd name="connsiteX0" fmla="*/ 235744 w 1955006"/>
                      <a:gd name="connsiteY0" fmla="*/ 876301 h 1014413"/>
                      <a:gd name="connsiteX1" fmla="*/ 0 w 1955006"/>
                      <a:gd name="connsiteY1" fmla="*/ 983456 h 1014413"/>
                      <a:gd name="connsiteX2" fmla="*/ 2381 w 1955006"/>
                      <a:gd name="connsiteY2" fmla="*/ 1014413 h 1014413"/>
                      <a:gd name="connsiteX3" fmla="*/ 52388 w 1955006"/>
                      <a:gd name="connsiteY3" fmla="*/ 1009650 h 1014413"/>
                      <a:gd name="connsiteX4" fmla="*/ 109538 w 1955006"/>
                      <a:gd name="connsiteY4" fmla="*/ 1002506 h 1014413"/>
                      <a:gd name="connsiteX5" fmla="*/ 157163 w 1955006"/>
                      <a:gd name="connsiteY5" fmla="*/ 1000125 h 1014413"/>
                      <a:gd name="connsiteX6" fmla="*/ 202406 w 1955006"/>
                      <a:gd name="connsiteY6" fmla="*/ 990600 h 1014413"/>
                      <a:gd name="connsiteX7" fmla="*/ 238125 w 1955006"/>
                      <a:gd name="connsiteY7" fmla="*/ 985838 h 1014413"/>
                      <a:gd name="connsiteX8" fmla="*/ 302419 w 1955006"/>
                      <a:gd name="connsiteY8" fmla="*/ 973931 h 1014413"/>
                      <a:gd name="connsiteX9" fmla="*/ 381000 w 1955006"/>
                      <a:gd name="connsiteY9" fmla="*/ 957263 h 1014413"/>
                      <a:gd name="connsiteX10" fmla="*/ 433388 w 1955006"/>
                      <a:gd name="connsiteY10" fmla="*/ 942975 h 1014413"/>
                      <a:gd name="connsiteX11" fmla="*/ 514350 w 1955006"/>
                      <a:gd name="connsiteY11" fmla="*/ 919163 h 1014413"/>
                      <a:gd name="connsiteX12" fmla="*/ 573881 w 1955006"/>
                      <a:gd name="connsiteY12" fmla="*/ 904875 h 1014413"/>
                      <a:gd name="connsiteX13" fmla="*/ 631031 w 1955006"/>
                      <a:gd name="connsiteY13" fmla="*/ 888206 h 1014413"/>
                      <a:gd name="connsiteX14" fmla="*/ 707231 w 1955006"/>
                      <a:gd name="connsiteY14" fmla="*/ 859631 h 1014413"/>
                      <a:gd name="connsiteX15" fmla="*/ 773906 w 1955006"/>
                      <a:gd name="connsiteY15" fmla="*/ 833438 h 1014413"/>
                      <a:gd name="connsiteX16" fmla="*/ 823913 w 1955006"/>
                      <a:gd name="connsiteY16" fmla="*/ 812006 h 1014413"/>
                      <a:gd name="connsiteX17" fmla="*/ 878681 w 1955006"/>
                      <a:gd name="connsiteY17" fmla="*/ 788194 h 1014413"/>
                      <a:gd name="connsiteX18" fmla="*/ 957263 w 1955006"/>
                      <a:gd name="connsiteY18" fmla="*/ 754856 h 1014413"/>
                      <a:gd name="connsiteX19" fmla="*/ 1021556 w 1955006"/>
                      <a:gd name="connsiteY19" fmla="*/ 723900 h 1014413"/>
                      <a:gd name="connsiteX20" fmla="*/ 1102519 w 1955006"/>
                      <a:gd name="connsiteY20" fmla="*/ 678656 h 1014413"/>
                      <a:gd name="connsiteX21" fmla="*/ 1185863 w 1955006"/>
                      <a:gd name="connsiteY21" fmla="*/ 631031 h 1014413"/>
                      <a:gd name="connsiteX22" fmla="*/ 1247775 w 1955006"/>
                      <a:gd name="connsiteY22" fmla="*/ 595313 h 1014413"/>
                      <a:gd name="connsiteX23" fmla="*/ 1319213 w 1955006"/>
                      <a:gd name="connsiteY23" fmla="*/ 552450 h 1014413"/>
                      <a:gd name="connsiteX24" fmla="*/ 1393031 w 1955006"/>
                      <a:gd name="connsiteY24" fmla="*/ 502444 h 1014413"/>
                      <a:gd name="connsiteX25" fmla="*/ 1507331 w 1955006"/>
                      <a:gd name="connsiteY25" fmla="*/ 423863 h 1014413"/>
                      <a:gd name="connsiteX26" fmla="*/ 1581150 w 1955006"/>
                      <a:gd name="connsiteY26" fmla="*/ 366713 h 1014413"/>
                      <a:gd name="connsiteX27" fmla="*/ 1628775 w 1955006"/>
                      <a:gd name="connsiteY27" fmla="*/ 326231 h 1014413"/>
                      <a:gd name="connsiteX28" fmla="*/ 1683544 w 1955006"/>
                      <a:gd name="connsiteY28" fmla="*/ 283369 h 1014413"/>
                      <a:gd name="connsiteX29" fmla="*/ 1733550 w 1955006"/>
                      <a:gd name="connsiteY29" fmla="*/ 242888 h 1014413"/>
                      <a:gd name="connsiteX30" fmla="*/ 1783556 w 1955006"/>
                      <a:gd name="connsiteY30" fmla="*/ 197644 h 1014413"/>
                      <a:gd name="connsiteX31" fmla="*/ 1847850 w 1955006"/>
                      <a:gd name="connsiteY31" fmla="*/ 138113 h 1014413"/>
                      <a:gd name="connsiteX32" fmla="*/ 1888331 w 1955006"/>
                      <a:gd name="connsiteY32" fmla="*/ 97631 h 1014413"/>
                      <a:gd name="connsiteX33" fmla="*/ 1945481 w 1955006"/>
                      <a:gd name="connsiteY33" fmla="*/ 40481 h 1014413"/>
                      <a:gd name="connsiteX34" fmla="*/ 1955006 w 1955006"/>
                      <a:gd name="connsiteY34" fmla="*/ 28575 h 1014413"/>
                      <a:gd name="connsiteX35" fmla="*/ 1952625 w 1955006"/>
                      <a:gd name="connsiteY35" fmla="*/ 0 h 1014413"/>
                      <a:gd name="connsiteX36" fmla="*/ 1664494 w 1955006"/>
                      <a:gd name="connsiteY36" fmla="*/ 261938 h 1014413"/>
                      <a:gd name="connsiteX37" fmla="*/ 1500188 w 1955006"/>
                      <a:gd name="connsiteY37" fmla="*/ 397669 h 1014413"/>
                      <a:gd name="connsiteX38" fmla="*/ 1264444 w 1955006"/>
                      <a:gd name="connsiteY38" fmla="*/ 554831 h 1014413"/>
                      <a:gd name="connsiteX39" fmla="*/ 1085850 w 1955006"/>
                      <a:gd name="connsiteY39" fmla="*/ 654844 h 1014413"/>
                      <a:gd name="connsiteX40" fmla="*/ 881063 w 1955006"/>
                      <a:gd name="connsiteY40" fmla="*/ 754856 h 1014413"/>
                      <a:gd name="connsiteX41" fmla="*/ 707231 w 1955006"/>
                      <a:gd name="connsiteY41" fmla="*/ 823913 h 1014413"/>
                      <a:gd name="connsiteX42" fmla="*/ 490538 w 1955006"/>
                      <a:gd name="connsiteY42" fmla="*/ 895350 h 1014413"/>
                      <a:gd name="connsiteX43" fmla="*/ 278606 w 1955006"/>
                      <a:gd name="connsiteY43" fmla="*/ 945356 h 1014413"/>
                      <a:gd name="connsiteX44" fmla="*/ 150019 w 1955006"/>
                      <a:gd name="connsiteY44" fmla="*/ 969169 h 1014413"/>
                      <a:gd name="connsiteX45" fmla="*/ 9525 w 1955006"/>
                      <a:gd name="connsiteY45" fmla="*/ 978694 h 1014413"/>
                      <a:gd name="connsiteX46" fmla="*/ 235744 w 1955006"/>
                      <a:gd name="connsiteY46" fmla="*/ 876301 h 1014413"/>
                      <a:gd name="connsiteX0" fmla="*/ 202407 w 1955006"/>
                      <a:gd name="connsiteY0" fmla="*/ 892970 h 1014413"/>
                      <a:gd name="connsiteX1" fmla="*/ 0 w 1955006"/>
                      <a:gd name="connsiteY1" fmla="*/ 983456 h 1014413"/>
                      <a:gd name="connsiteX2" fmla="*/ 2381 w 1955006"/>
                      <a:gd name="connsiteY2" fmla="*/ 1014413 h 1014413"/>
                      <a:gd name="connsiteX3" fmla="*/ 52388 w 1955006"/>
                      <a:gd name="connsiteY3" fmla="*/ 1009650 h 1014413"/>
                      <a:gd name="connsiteX4" fmla="*/ 109538 w 1955006"/>
                      <a:gd name="connsiteY4" fmla="*/ 1002506 h 1014413"/>
                      <a:gd name="connsiteX5" fmla="*/ 157163 w 1955006"/>
                      <a:gd name="connsiteY5" fmla="*/ 1000125 h 1014413"/>
                      <a:gd name="connsiteX6" fmla="*/ 202406 w 1955006"/>
                      <a:gd name="connsiteY6" fmla="*/ 990600 h 1014413"/>
                      <a:gd name="connsiteX7" fmla="*/ 238125 w 1955006"/>
                      <a:gd name="connsiteY7" fmla="*/ 985838 h 1014413"/>
                      <a:gd name="connsiteX8" fmla="*/ 302419 w 1955006"/>
                      <a:gd name="connsiteY8" fmla="*/ 973931 h 1014413"/>
                      <a:gd name="connsiteX9" fmla="*/ 381000 w 1955006"/>
                      <a:gd name="connsiteY9" fmla="*/ 957263 h 1014413"/>
                      <a:gd name="connsiteX10" fmla="*/ 433388 w 1955006"/>
                      <a:gd name="connsiteY10" fmla="*/ 942975 h 1014413"/>
                      <a:gd name="connsiteX11" fmla="*/ 514350 w 1955006"/>
                      <a:gd name="connsiteY11" fmla="*/ 919163 h 1014413"/>
                      <a:gd name="connsiteX12" fmla="*/ 573881 w 1955006"/>
                      <a:gd name="connsiteY12" fmla="*/ 904875 h 1014413"/>
                      <a:gd name="connsiteX13" fmla="*/ 631031 w 1955006"/>
                      <a:gd name="connsiteY13" fmla="*/ 888206 h 1014413"/>
                      <a:gd name="connsiteX14" fmla="*/ 707231 w 1955006"/>
                      <a:gd name="connsiteY14" fmla="*/ 859631 h 1014413"/>
                      <a:gd name="connsiteX15" fmla="*/ 773906 w 1955006"/>
                      <a:gd name="connsiteY15" fmla="*/ 833438 h 1014413"/>
                      <a:gd name="connsiteX16" fmla="*/ 823913 w 1955006"/>
                      <a:gd name="connsiteY16" fmla="*/ 812006 h 1014413"/>
                      <a:gd name="connsiteX17" fmla="*/ 878681 w 1955006"/>
                      <a:gd name="connsiteY17" fmla="*/ 788194 h 1014413"/>
                      <a:gd name="connsiteX18" fmla="*/ 957263 w 1955006"/>
                      <a:gd name="connsiteY18" fmla="*/ 754856 h 1014413"/>
                      <a:gd name="connsiteX19" fmla="*/ 1021556 w 1955006"/>
                      <a:gd name="connsiteY19" fmla="*/ 723900 h 1014413"/>
                      <a:gd name="connsiteX20" fmla="*/ 1102519 w 1955006"/>
                      <a:gd name="connsiteY20" fmla="*/ 678656 h 1014413"/>
                      <a:gd name="connsiteX21" fmla="*/ 1185863 w 1955006"/>
                      <a:gd name="connsiteY21" fmla="*/ 631031 h 1014413"/>
                      <a:gd name="connsiteX22" fmla="*/ 1247775 w 1955006"/>
                      <a:gd name="connsiteY22" fmla="*/ 595313 h 1014413"/>
                      <a:gd name="connsiteX23" fmla="*/ 1319213 w 1955006"/>
                      <a:gd name="connsiteY23" fmla="*/ 552450 h 1014413"/>
                      <a:gd name="connsiteX24" fmla="*/ 1393031 w 1955006"/>
                      <a:gd name="connsiteY24" fmla="*/ 502444 h 1014413"/>
                      <a:gd name="connsiteX25" fmla="*/ 1507331 w 1955006"/>
                      <a:gd name="connsiteY25" fmla="*/ 423863 h 1014413"/>
                      <a:gd name="connsiteX26" fmla="*/ 1581150 w 1955006"/>
                      <a:gd name="connsiteY26" fmla="*/ 366713 h 1014413"/>
                      <a:gd name="connsiteX27" fmla="*/ 1628775 w 1955006"/>
                      <a:gd name="connsiteY27" fmla="*/ 326231 h 1014413"/>
                      <a:gd name="connsiteX28" fmla="*/ 1683544 w 1955006"/>
                      <a:gd name="connsiteY28" fmla="*/ 283369 h 1014413"/>
                      <a:gd name="connsiteX29" fmla="*/ 1733550 w 1955006"/>
                      <a:gd name="connsiteY29" fmla="*/ 242888 h 1014413"/>
                      <a:gd name="connsiteX30" fmla="*/ 1783556 w 1955006"/>
                      <a:gd name="connsiteY30" fmla="*/ 197644 h 1014413"/>
                      <a:gd name="connsiteX31" fmla="*/ 1847850 w 1955006"/>
                      <a:gd name="connsiteY31" fmla="*/ 138113 h 1014413"/>
                      <a:gd name="connsiteX32" fmla="*/ 1888331 w 1955006"/>
                      <a:gd name="connsiteY32" fmla="*/ 97631 h 1014413"/>
                      <a:gd name="connsiteX33" fmla="*/ 1945481 w 1955006"/>
                      <a:gd name="connsiteY33" fmla="*/ 40481 h 1014413"/>
                      <a:gd name="connsiteX34" fmla="*/ 1955006 w 1955006"/>
                      <a:gd name="connsiteY34" fmla="*/ 28575 h 1014413"/>
                      <a:gd name="connsiteX35" fmla="*/ 1952625 w 1955006"/>
                      <a:gd name="connsiteY35" fmla="*/ 0 h 1014413"/>
                      <a:gd name="connsiteX36" fmla="*/ 1664494 w 1955006"/>
                      <a:gd name="connsiteY36" fmla="*/ 261938 h 1014413"/>
                      <a:gd name="connsiteX37" fmla="*/ 1500188 w 1955006"/>
                      <a:gd name="connsiteY37" fmla="*/ 397669 h 1014413"/>
                      <a:gd name="connsiteX38" fmla="*/ 1264444 w 1955006"/>
                      <a:gd name="connsiteY38" fmla="*/ 554831 h 1014413"/>
                      <a:gd name="connsiteX39" fmla="*/ 1085850 w 1955006"/>
                      <a:gd name="connsiteY39" fmla="*/ 654844 h 1014413"/>
                      <a:gd name="connsiteX40" fmla="*/ 881063 w 1955006"/>
                      <a:gd name="connsiteY40" fmla="*/ 754856 h 1014413"/>
                      <a:gd name="connsiteX41" fmla="*/ 707231 w 1955006"/>
                      <a:gd name="connsiteY41" fmla="*/ 823913 h 1014413"/>
                      <a:gd name="connsiteX42" fmla="*/ 490538 w 1955006"/>
                      <a:gd name="connsiteY42" fmla="*/ 895350 h 1014413"/>
                      <a:gd name="connsiteX43" fmla="*/ 278606 w 1955006"/>
                      <a:gd name="connsiteY43" fmla="*/ 945356 h 1014413"/>
                      <a:gd name="connsiteX44" fmla="*/ 150019 w 1955006"/>
                      <a:gd name="connsiteY44" fmla="*/ 969169 h 1014413"/>
                      <a:gd name="connsiteX45" fmla="*/ 9525 w 1955006"/>
                      <a:gd name="connsiteY45" fmla="*/ 978694 h 1014413"/>
                      <a:gd name="connsiteX46" fmla="*/ 202407 w 1955006"/>
                      <a:gd name="connsiteY46" fmla="*/ 892970 h 1014413"/>
                      <a:gd name="connsiteX0" fmla="*/ 219076 w 1971675"/>
                      <a:gd name="connsiteY0" fmla="*/ 892970 h 1016794"/>
                      <a:gd name="connsiteX1" fmla="*/ 16669 w 1971675"/>
                      <a:gd name="connsiteY1" fmla="*/ 983456 h 1016794"/>
                      <a:gd name="connsiteX2" fmla="*/ 0 w 1971675"/>
                      <a:gd name="connsiteY2" fmla="*/ 1016794 h 1016794"/>
                      <a:gd name="connsiteX3" fmla="*/ 69057 w 1971675"/>
                      <a:gd name="connsiteY3" fmla="*/ 1009650 h 1016794"/>
                      <a:gd name="connsiteX4" fmla="*/ 126207 w 1971675"/>
                      <a:gd name="connsiteY4" fmla="*/ 1002506 h 1016794"/>
                      <a:gd name="connsiteX5" fmla="*/ 173832 w 1971675"/>
                      <a:gd name="connsiteY5" fmla="*/ 1000125 h 1016794"/>
                      <a:gd name="connsiteX6" fmla="*/ 219075 w 1971675"/>
                      <a:gd name="connsiteY6" fmla="*/ 990600 h 1016794"/>
                      <a:gd name="connsiteX7" fmla="*/ 254794 w 1971675"/>
                      <a:gd name="connsiteY7" fmla="*/ 985838 h 1016794"/>
                      <a:gd name="connsiteX8" fmla="*/ 319088 w 1971675"/>
                      <a:gd name="connsiteY8" fmla="*/ 973931 h 1016794"/>
                      <a:gd name="connsiteX9" fmla="*/ 397669 w 1971675"/>
                      <a:gd name="connsiteY9" fmla="*/ 957263 h 1016794"/>
                      <a:gd name="connsiteX10" fmla="*/ 450057 w 1971675"/>
                      <a:gd name="connsiteY10" fmla="*/ 942975 h 1016794"/>
                      <a:gd name="connsiteX11" fmla="*/ 531019 w 1971675"/>
                      <a:gd name="connsiteY11" fmla="*/ 919163 h 1016794"/>
                      <a:gd name="connsiteX12" fmla="*/ 590550 w 1971675"/>
                      <a:gd name="connsiteY12" fmla="*/ 904875 h 1016794"/>
                      <a:gd name="connsiteX13" fmla="*/ 647700 w 1971675"/>
                      <a:gd name="connsiteY13" fmla="*/ 888206 h 1016794"/>
                      <a:gd name="connsiteX14" fmla="*/ 723900 w 1971675"/>
                      <a:gd name="connsiteY14" fmla="*/ 859631 h 1016794"/>
                      <a:gd name="connsiteX15" fmla="*/ 790575 w 1971675"/>
                      <a:gd name="connsiteY15" fmla="*/ 833438 h 1016794"/>
                      <a:gd name="connsiteX16" fmla="*/ 840582 w 1971675"/>
                      <a:gd name="connsiteY16" fmla="*/ 812006 h 1016794"/>
                      <a:gd name="connsiteX17" fmla="*/ 895350 w 1971675"/>
                      <a:gd name="connsiteY17" fmla="*/ 788194 h 1016794"/>
                      <a:gd name="connsiteX18" fmla="*/ 973932 w 1971675"/>
                      <a:gd name="connsiteY18" fmla="*/ 754856 h 1016794"/>
                      <a:gd name="connsiteX19" fmla="*/ 1038225 w 1971675"/>
                      <a:gd name="connsiteY19" fmla="*/ 723900 h 1016794"/>
                      <a:gd name="connsiteX20" fmla="*/ 1119188 w 1971675"/>
                      <a:gd name="connsiteY20" fmla="*/ 678656 h 1016794"/>
                      <a:gd name="connsiteX21" fmla="*/ 1202532 w 1971675"/>
                      <a:gd name="connsiteY21" fmla="*/ 631031 h 1016794"/>
                      <a:gd name="connsiteX22" fmla="*/ 1264444 w 1971675"/>
                      <a:gd name="connsiteY22" fmla="*/ 595313 h 1016794"/>
                      <a:gd name="connsiteX23" fmla="*/ 1335882 w 1971675"/>
                      <a:gd name="connsiteY23" fmla="*/ 552450 h 1016794"/>
                      <a:gd name="connsiteX24" fmla="*/ 1409700 w 1971675"/>
                      <a:gd name="connsiteY24" fmla="*/ 502444 h 1016794"/>
                      <a:gd name="connsiteX25" fmla="*/ 1524000 w 1971675"/>
                      <a:gd name="connsiteY25" fmla="*/ 423863 h 1016794"/>
                      <a:gd name="connsiteX26" fmla="*/ 1597819 w 1971675"/>
                      <a:gd name="connsiteY26" fmla="*/ 366713 h 1016794"/>
                      <a:gd name="connsiteX27" fmla="*/ 1645444 w 1971675"/>
                      <a:gd name="connsiteY27" fmla="*/ 326231 h 1016794"/>
                      <a:gd name="connsiteX28" fmla="*/ 1700213 w 1971675"/>
                      <a:gd name="connsiteY28" fmla="*/ 283369 h 1016794"/>
                      <a:gd name="connsiteX29" fmla="*/ 1750219 w 1971675"/>
                      <a:gd name="connsiteY29" fmla="*/ 242888 h 1016794"/>
                      <a:gd name="connsiteX30" fmla="*/ 1800225 w 1971675"/>
                      <a:gd name="connsiteY30" fmla="*/ 197644 h 1016794"/>
                      <a:gd name="connsiteX31" fmla="*/ 1864519 w 1971675"/>
                      <a:gd name="connsiteY31" fmla="*/ 138113 h 1016794"/>
                      <a:gd name="connsiteX32" fmla="*/ 1905000 w 1971675"/>
                      <a:gd name="connsiteY32" fmla="*/ 97631 h 1016794"/>
                      <a:gd name="connsiteX33" fmla="*/ 1962150 w 1971675"/>
                      <a:gd name="connsiteY33" fmla="*/ 40481 h 1016794"/>
                      <a:gd name="connsiteX34" fmla="*/ 1971675 w 1971675"/>
                      <a:gd name="connsiteY34" fmla="*/ 28575 h 1016794"/>
                      <a:gd name="connsiteX35" fmla="*/ 1969294 w 1971675"/>
                      <a:gd name="connsiteY35" fmla="*/ 0 h 1016794"/>
                      <a:gd name="connsiteX36" fmla="*/ 1681163 w 1971675"/>
                      <a:gd name="connsiteY36" fmla="*/ 261938 h 1016794"/>
                      <a:gd name="connsiteX37" fmla="*/ 1516857 w 1971675"/>
                      <a:gd name="connsiteY37" fmla="*/ 397669 h 1016794"/>
                      <a:gd name="connsiteX38" fmla="*/ 1281113 w 1971675"/>
                      <a:gd name="connsiteY38" fmla="*/ 554831 h 1016794"/>
                      <a:gd name="connsiteX39" fmla="*/ 1102519 w 1971675"/>
                      <a:gd name="connsiteY39" fmla="*/ 654844 h 1016794"/>
                      <a:gd name="connsiteX40" fmla="*/ 897732 w 1971675"/>
                      <a:gd name="connsiteY40" fmla="*/ 754856 h 1016794"/>
                      <a:gd name="connsiteX41" fmla="*/ 723900 w 1971675"/>
                      <a:gd name="connsiteY41" fmla="*/ 823913 h 1016794"/>
                      <a:gd name="connsiteX42" fmla="*/ 507207 w 1971675"/>
                      <a:gd name="connsiteY42" fmla="*/ 895350 h 1016794"/>
                      <a:gd name="connsiteX43" fmla="*/ 295275 w 1971675"/>
                      <a:gd name="connsiteY43" fmla="*/ 945356 h 1016794"/>
                      <a:gd name="connsiteX44" fmla="*/ 166688 w 1971675"/>
                      <a:gd name="connsiteY44" fmla="*/ 969169 h 1016794"/>
                      <a:gd name="connsiteX45" fmla="*/ 26194 w 1971675"/>
                      <a:gd name="connsiteY45" fmla="*/ 978694 h 1016794"/>
                      <a:gd name="connsiteX46" fmla="*/ 219076 w 1971675"/>
                      <a:gd name="connsiteY46" fmla="*/ 892970 h 1016794"/>
                      <a:gd name="connsiteX0" fmla="*/ 219076 w 1971675"/>
                      <a:gd name="connsiteY0" fmla="*/ 892970 h 1016794"/>
                      <a:gd name="connsiteX1" fmla="*/ 16669 w 1971675"/>
                      <a:gd name="connsiteY1" fmla="*/ 983456 h 1016794"/>
                      <a:gd name="connsiteX2" fmla="*/ 0 w 1971675"/>
                      <a:gd name="connsiteY2" fmla="*/ 1016794 h 1016794"/>
                      <a:gd name="connsiteX3" fmla="*/ 69057 w 1971675"/>
                      <a:gd name="connsiteY3" fmla="*/ 1009650 h 1016794"/>
                      <a:gd name="connsiteX4" fmla="*/ 126207 w 1971675"/>
                      <a:gd name="connsiteY4" fmla="*/ 1002506 h 1016794"/>
                      <a:gd name="connsiteX5" fmla="*/ 173832 w 1971675"/>
                      <a:gd name="connsiteY5" fmla="*/ 1000125 h 1016794"/>
                      <a:gd name="connsiteX6" fmla="*/ 219075 w 1971675"/>
                      <a:gd name="connsiteY6" fmla="*/ 990600 h 1016794"/>
                      <a:gd name="connsiteX7" fmla="*/ 254794 w 1971675"/>
                      <a:gd name="connsiteY7" fmla="*/ 985838 h 1016794"/>
                      <a:gd name="connsiteX8" fmla="*/ 319088 w 1971675"/>
                      <a:gd name="connsiteY8" fmla="*/ 973931 h 1016794"/>
                      <a:gd name="connsiteX9" fmla="*/ 397669 w 1971675"/>
                      <a:gd name="connsiteY9" fmla="*/ 957263 h 1016794"/>
                      <a:gd name="connsiteX10" fmla="*/ 450057 w 1971675"/>
                      <a:gd name="connsiteY10" fmla="*/ 942975 h 1016794"/>
                      <a:gd name="connsiteX11" fmla="*/ 531019 w 1971675"/>
                      <a:gd name="connsiteY11" fmla="*/ 919163 h 1016794"/>
                      <a:gd name="connsiteX12" fmla="*/ 590550 w 1971675"/>
                      <a:gd name="connsiteY12" fmla="*/ 904875 h 1016794"/>
                      <a:gd name="connsiteX13" fmla="*/ 647700 w 1971675"/>
                      <a:gd name="connsiteY13" fmla="*/ 888206 h 1016794"/>
                      <a:gd name="connsiteX14" fmla="*/ 723900 w 1971675"/>
                      <a:gd name="connsiteY14" fmla="*/ 859631 h 1016794"/>
                      <a:gd name="connsiteX15" fmla="*/ 790575 w 1971675"/>
                      <a:gd name="connsiteY15" fmla="*/ 833438 h 1016794"/>
                      <a:gd name="connsiteX16" fmla="*/ 840582 w 1971675"/>
                      <a:gd name="connsiteY16" fmla="*/ 812006 h 1016794"/>
                      <a:gd name="connsiteX17" fmla="*/ 895350 w 1971675"/>
                      <a:gd name="connsiteY17" fmla="*/ 788194 h 1016794"/>
                      <a:gd name="connsiteX18" fmla="*/ 973932 w 1971675"/>
                      <a:gd name="connsiteY18" fmla="*/ 754856 h 1016794"/>
                      <a:gd name="connsiteX19" fmla="*/ 1038225 w 1971675"/>
                      <a:gd name="connsiteY19" fmla="*/ 723900 h 1016794"/>
                      <a:gd name="connsiteX20" fmla="*/ 1119188 w 1971675"/>
                      <a:gd name="connsiteY20" fmla="*/ 678656 h 1016794"/>
                      <a:gd name="connsiteX21" fmla="*/ 1202532 w 1971675"/>
                      <a:gd name="connsiteY21" fmla="*/ 631031 h 1016794"/>
                      <a:gd name="connsiteX22" fmla="*/ 1264444 w 1971675"/>
                      <a:gd name="connsiteY22" fmla="*/ 595313 h 1016794"/>
                      <a:gd name="connsiteX23" fmla="*/ 1335882 w 1971675"/>
                      <a:gd name="connsiteY23" fmla="*/ 552450 h 1016794"/>
                      <a:gd name="connsiteX24" fmla="*/ 1409700 w 1971675"/>
                      <a:gd name="connsiteY24" fmla="*/ 502444 h 1016794"/>
                      <a:gd name="connsiteX25" fmla="*/ 1524000 w 1971675"/>
                      <a:gd name="connsiteY25" fmla="*/ 423863 h 1016794"/>
                      <a:gd name="connsiteX26" fmla="*/ 1597819 w 1971675"/>
                      <a:gd name="connsiteY26" fmla="*/ 366713 h 1016794"/>
                      <a:gd name="connsiteX27" fmla="*/ 1645444 w 1971675"/>
                      <a:gd name="connsiteY27" fmla="*/ 326231 h 1016794"/>
                      <a:gd name="connsiteX28" fmla="*/ 1700213 w 1971675"/>
                      <a:gd name="connsiteY28" fmla="*/ 283369 h 1016794"/>
                      <a:gd name="connsiteX29" fmla="*/ 1750219 w 1971675"/>
                      <a:gd name="connsiteY29" fmla="*/ 242888 h 1016794"/>
                      <a:gd name="connsiteX30" fmla="*/ 1800225 w 1971675"/>
                      <a:gd name="connsiteY30" fmla="*/ 197644 h 1016794"/>
                      <a:gd name="connsiteX31" fmla="*/ 1864519 w 1971675"/>
                      <a:gd name="connsiteY31" fmla="*/ 138113 h 1016794"/>
                      <a:gd name="connsiteX32" fmla="*/ 1905000 w 1971675"/>
                      <a:gd name="connsiteY32" fmla="*/ 97631 h 1016794"/>
                      <a:gd name="connsiteX33" fmla="*/ 1962150 w 1971675"/>
                      <a:gd name="connsiteY33" fmla="*/ 40481 h 1016794"/>
                      <a:gd name="connsiteX34" fmla="*/ 1971675 w 1971675"/>
                      <a:gd name="connsiteY34" fmla="*/ 28575 h 1016794"/>
                      <a:gd name="connsiteX35" fmla="*/ 1969294 w 1971675"/>
                      <a:gd name="connsiteY35" fmla="*/ 0 h 1016794"/>
                      <a:gd name="connsiteX36" fmla="*/ 1681163 w 1971675"/>
                      <a:gd name="connsiteY36" fmla="*/ 261938 h 1016794"/>
                      <a:gd name="connsiteX37" fmla="*/ 1516857 w 1971675"/>
                      <a:gd name="connsiteY37" fmla="*/ 397669 h 1016794"/>
                      <a:gd name="connsiteX38" fmla="*/ 1281113 w 1971675"/>
                      <a:gd name="connsiteY38" fmla="*/ 554831 h 1016794"/>
                      <a:gd name="connsiteX39" fmla="*/ 1102519 w 1971675"/>
                      <a:gd name="connsiteY39" fmla="*/ 654844 h 1016794"/>
                      <a:gd name="connsiteX40" fmla="*/ 897732 w 1971675"/>
                      <a:gd name="connsiteY40" fmla="*/ 754856 h 1016794"/>
                      <a:gd name="connsiteX41" fmla="*/ 723900 w 1971675"/>
                      <a:gd name="connsiteY41" fmla="*/ 823913 h 1016794"/>
                      <a:gd name="connsiteX42" fmla="*/ 507207 w 1971675"/>
                      <a:gd name="connsiteY42" fmla="*/ 895350 h 1016794"/>
                      <a:gd name="connsiteX43" fmla="*/ 295275 w 1971675"/>
                      <a:gd name="connsiteY43" fmla="*/ 945356 h 1016794"/>
                      <a:gd name="connsiteX44" fmla="*/ 166688 w 1971675"/>
                      <a:gd name="connsiteY44" fmla="*/ 969169 h 1016794"/>
                      <a:gd name="connsiteX45" fmla="*/ 2382 w 1971675"/>
                      <a:gd name="connsiteY45" fmla="*/ 985837 h 1016794"/>
                      <a:gd name="connsiteX46" fmla="*/ 219076 w 1971675"/>
                      <a:gd name="connsiteY46" fmla="*/ 892970 h 1016794"/>
                      <a:gd name="connsiteX0" fmla="*/ 219076 w 1971675"/>
                      <a:gd name="connsiteY0" fmla="*/ 892970 h 1016794"/>
                      <a:gd name="connsiteX1" fmla="*/ 16669 w 1971675"/>
                      <a:gd name="connsiteY1" fmla="*/ 983456 h 1016794"/>
                      <a:gd name="connsiteX2" fmla="*/ 0 w 1971675"/>
                      <a:gd name="connsiteY2" fmla="*/ 1016794 h 1016794"/>
                      <a:gd name="connsiteX3" fmla="*/ 69057 w 1971675"/>
                      <a:gd name="connsiteY3" fmla="*/ 1009650 h 1016794"/>
                      <a:gd name="connsiteX4" fmla="*/ 126207 w 1971675"/>
                      <a:gd name="connsiteY4" fmla="*/ 1002506 h 1016794"/>
                      <a:gd name="connsiteX5" fmla="*/ 173832 w 1971675"/>
                      <a:gd name="connsiteY5" fmla="*/ 1000125 h 1016794"/>
                      <a:gd name="connsiteX6" fmla="*/ 219075 w 1971675"/>
                      <a:gd name="connsiteY6" fmla="*/ 990600 h 1016794"/>
                      <a:gd name="connsiteX7" fmla="*/ 254794 w 1971675"/>
                      <a:gd name="connsiteY7" fmla="*/ 985838 h 1016794"/>
                      <a:gd name="connsiteX8" fmla="*/ 319088 w 1971675"/>
                      <a:gd name="connsiteY8" fmla="*/ 973931 h 1016794"/>
                      <a:gd name="connsiteX9" fmla="*/ 397669 w 1971675"/>
                      <a:gd name="connsiteY9" fmla="*/ 957263 h 1016794"/>
                      <a:gd name="connsiteX10" fmla="*/ 450057 w 1971675"/>
                      <a:gd name="connsiteY10" fmla="*/ 942975 h 1016794"/>
                      <a:gd name="connsiteX11" fmla="*/ 531019 w 1971675"/>
                      <a:gd name="connsiteY11" fmla="*/ 919163 h 1016794"/>
                      <a:gd name="connsiteX12" fmla="*/ 590550 w 1971675"/>
                      <a:gd name="connsiteY12" fmla="*/ 904875 h 1016794"/>
                      <a:gd name="connsiteX13" fmla="*/ 647700 w 1971675"/>
                      <a:gd name="connsiteY13" fmla="*/ 888206 h 1016794"/>
                      <a:gd name="connsiteX14" fmla="*/ 723900 w 1971675"/>
                      <a:gd name="connsiteY14" fmla="*/ 859631 h 1016794"/>
                      <a:gd name="connsiteX15" fmla="*/ 790575 w 1971675"/>
                      <a:gd name="connsiteY15" fmla="*/ 833438 h 1016794"/>
                      <a:gd name="connsiteX16" fmla="*/ 840582 w 1971675"/>
                      <a:gd name="connsiteY16" fmla="*/ 812006 h 1016794"/>
                      <a:gd name="connsiteX17" fmla="*/ 895350 w 1971675"/>
                      <a:gd name="connsiteY17" fmla="*/ 788194 h 1016794"/>
                      <a:gd name="connsiteX18" fmla="*/ 973932 w 1971675"/>
                      <a:gd name="connsiteY18" fmla="*/ 754856 h 1016794"/>
                      <a:gd name="connsiteX19" fmla="*/ 1038225 w 1971675"/>
                      <a:gd name="connsiteY19" fmla="*/ 723900 h 1016794"/>
                      <a:gd name="connsiteX20" fmla="*/ 1119188 w 1971675"/>
                      <a:gd name="connsiteY20" fmla="*/ 678656 h 1016794"/>
                      <a:gd name="connsiteX21" fmla="*/ 1202532 w 1971675"/>
                      <a:gd name="connsiteY21" fmla="*/ 631031 h 1016794"/>
                      <a:gd name="connsiteX22" fmla="*/ 1264444 w 1971675"/>
                      <a:gd name="connsiteY22" fmla="*/ 595313 h 1016794"/>
                      <a:gd name="connsiteX23" fmla="*/ 1335882 w 1971675"/>
                      <a:gd name="connsiteY23" fmla="*/ 552450 h 1016794"/>
                      <a:gd name="connsiteX24" fmla="*/ 1409700 w 1971675"/>
                      <a:gd name="connsiteY24" fmla="*/ 502444 h 1016794"/>
                      <a:gd name="connsiteX25" fmla="*/ 1524000 w 1971675"/>
                      <a:gd name="connsiteY25" fmla="*/ 423863 h 1016794"/>
                      <a:gd name="connsiteX26" fmla="*/ 1597819 w 1971675"/>
                      <a:gd name="connsiteY26" fmla="*/ 366713 h 1016794"/>
                      <a:gd name="connsiteX27" fmla="*/ 1645444 w 1971675"/>
                      <a:gd name="connsiteY27" fmla="*/ 326231 h 1016794"/>
                      <a:gd name="connsiteX28" fmla="*/ 1700213 w 1971675"/>
                      <a:gd name="connsiteY28" fmla="*/ 283369 h 1016794"/>
                      <a:gd name="connsiteX29" fmla="*/ 1750219 w 1971675"/>
                      <a:gd name="connsiteY29" fmla="*/ 242888 h 1016794"/>
                      <a:gd name="connsiteX30" fmla="*/ 1800225 w 1971675"/>
                      <a:gd name="connsiteY30" fmla="*/ 197644 h 1016794"/>
                      <a:gd name="connsiteX31" fmla="*/ 1864519 w 1971675"/>
                      <a:gd name="connsiteY31" fmla="*/ 138113 h 1016794"/>
                      <a:gd name="connsiteX32" fmla="*/ 1905000 w 1971675"/>
                      <a:gd name="connsiteY32" fmla="*/ 97631 h 1016794"/>
                      <a:gd name="connsiteX33" fmla="*/ 1962150 w 1971675"/>
                      <a:gd name="connsiteY33" fmla="*/ 40481 h 1016794"/>
                      <a:gd name="connsiteX34" fmla="*/ 1971675 w 1971675"/>
                      <a:gd name="connsiteY34" fmla="*/ 28575 h 1016794"/>
                      <a:gd name="connsiteX35" fmla="*/ 1969294 w 1971675"/>
                      <a:gd name="connsiteY35" fmla="*/ 0 h 1016794"/>
                      <a:gd name="connsiteX36" fmla="*/ 1681163 w 1971675"/>
                      <a:gd name="connsiteY36" fmla="*/ 261938 h 1016794"/>
                      <a:gd name="connsiteX37" fmla="*/ 1516857 w 1971675"/>
                      <a:gd name="connsiteY37" fmla="*/ 397669 h 1016794"/>
                      <a:gd name="connsiteX38" fmla="*/ 1281113 w 1971675"/>
                      <a:gd name="connsiteY38" fmla="*/ 554831 h 1016794"/>
                      <a:gd name="connsiteX39" fmla="*/ 1102519 w 1971675"/>
                      <a:gd name="connsiteY39" fmla="*/ 654844 h 1016794"/>
                      <a:gd name="connsiteX40" fmla="*/ 897732 w 1971675"/>
                      <a:gd name="connsiteY40" fmla="*/ 754856 h 1016794"/>
                      <a:gd name="connsiteX41" fmla="*/ 723900 w 1971675"/>
                      <a:gd name="connsiteY41" fmla="*/ 823913 h 1016794"/>
                      <a:gd name="connsiteX42" fmla="*/ 507207 w 1971675"/>
                      <a:gd name="connsiteY42" fmla="*/ 895350 h 1016794"/>
                      <a:gd name="connsiteX43" fmla="*/ 295275 w 1971675"/>
                      <a:gd name="connsiteY43" fmla="*/ 945356 h 1016794"/>
                      <a:gd name="connsiteX44" fmla="*/ 166688 w 1971675"/>
                      <a:gd name="connsiteY44" fmla="*/ 969169 h 1016794"/>
                      <a:gd name="connsiteX45" fmla="*/ 35719 w 1971675"/>
                      <a:gd name="connsiteY45" fmla="*/ 971549 h 1016794"/>
                      <a:gd name="connsiteX46" fmla="*/ 219076 w 1971675"/>
                      <a:gd name="connsiteY46" fmla="*/ 892970 h 1016794"/>
                      <a:gd name="connsiteX0" fmla="*/ 219076 w 1971675"/>
                      <a:gd name="connsiteY0" fmla="*/ 892970 h 1016794"/>
                      <a:gd name="connsiteX1" fmla="*/ 59531 w 1971675"/>
                      <a:gd name="connsiteY1" fmla="*/ 950119 h 1016794"/>
                      <a:gd name="connsiteX2" fmla="*/ 0 w 1971675"/>
                      <a:gd name="connsiteY2" fmla="*/ 1016794 h 1016794"/>
                      <a:gd name="connsiteX3" fmla="*/ 69057 w 1971675"/>
                      <a:gd name="connsiteY3" fmla="*/ 1009650 h 1016794"/>
                      <a:gd name="connsiteX4" fmla="*/ 126207 w 1971675"/>
                      <a:gd name="connsiteY4" fmla="*/ 1002506 h 1016794"/>
                      <a:gd name="connsiteX5" fmla="*/ 173832 w 1971675"/>
                      <a:gd name="connsiteY5" fmla="*/ 1000125 h 1016794"/>
                      <a:gd name="connsiteX6" fmla="*/ 219075 w 1971675"/>
                      <a:gd name="connsiteY6" fmla="*/ 990600 h 1016794"/>
                      <a:gd name="connsiteX7" fmla="*/ 254794 w 1971675"/>
                      <a:gd name="connsiteY7" fmla="*/ 985838 h 1016794"/>
                      <a:gd name="connsiteX8" fmla="*/ 319088 w 1971675"/>
                      <a:gd name="connsiteY8" fmla="*/ 973931 h 1016794"/>
                      <a:gd name="connsiteX9" fmla="*/ 397669 w 1971675"/>
                      <a:gd name="connsiteY9" fmla="*/ 957263 h 1016794"/>
                      <a:gd name="connsiteX10" fmla="*/ 450057 w 1971675"/>
                      <a:gd name="connsiteY10" fmla="*/ 942975 h 1016794"/>
                      <a:gd name="connsiteX11" fmla="*/ 531019 w 1971675"/>
                      <a:gd name="connsiteY11" fmla="*/ 919163 h 1016794"/>
                      <a:gd name="connsiteX12" fmla="*/ 590550 w 1971675"/>
                      <a:gd name="connsiteY12" fmla="*/ 904875 h 1016794"/>
                      <a:gd name="connsiteX13" fmla="*/ 647700 w 1971675"/>
                      <a:gd name="connsiteY13" fmla="*/ 888206 h 1016794"/>
                      <a:gd name="connsiteX14" fmla="*/ 723900 w 1971675"/>
                      <a:gd name="connsiteY14" fmla="*/ 859631 h 1016794"/>
                      <a:gd name="connsiteX15" fmla="*/ 790575 w 1971675"/>
                      <a:gd name="connsiteY15" fmla="*/ 833438 h 1016794"/>
                      <a:gd name="connsiteX16" fmla="*/ 840582 w 1971675"/>
                      <a:gd name="connsiteY16" fmla="*/ 812006 h 1016794"/>
                      <a:gd name="connsiteX17" fmla="*/ 895350 w 1971675"/>
                      <a:gd name="connsiteY17" fmla="*/ 788194 h 1016794"/>
                      <a:gd name="connsiteX18" fmla="*/ 973932 w 1971675"/>
                      <a:gd name="connsiteY18" fmla="*/ 754856 h 1016794"/>
                      <a:gd name="connsiteX19" fmla="*/ 1038225 w 1971675"/>
                      <a:gd name="connsiteY19" fmla="*/ 723900 h 1016794"/>
                      <a:gd name="connsiteX20" fmla="*/ 1119188 w 1971675"/>
                      <a:gd name="connsiteY20" fmla="*/ 678656 h 1016794"/>
                      <a:gd name="connsiteX21" fmla="*/ 1202532 w 1971675"/>
                      <a:gd name="connsiteY21" fmla="*/ 631031 h 1016794"/>
                      <a:gd name="connsiteX22" fmla="*/ 1264444 w 1971675"/>
                      <a:gd name="connsiteY22" fmla="*/ 595313 h 1016794"/>
                      <a:gd name="connsiteX23" fmla="*/ 1335882 w 1971675"/>
                      <a:gd name="connsiteY23" fmla="*/ 552450 h 1016794"/>
                      <a:gd name="connsiteX24" fmla="*/ 1409700 w 1971675"/>
                      <a:gd name="connsiteY24" fmla="*/ 502444 h 1016794"/>
                      <a:gd name="connsiteX25" fmla="*/ 1524000 w 1971675"/>
                      <a:gd name="connsiteY25" fmla="*/ 423863 h 1016794"/>
                      <a:gd name="connsiteX26" fmla="*/ 1597819 w 1971675"/>
                      <a:gd name="connsiteY26" fmla="*/ 366713 h 1016794"/>
                      <a:gd name="connsiteX27" fmla="*/ 1645444 w 1971675"/>
                      <a:gd name="connsiteY27" fmla="*/ 326231 h 1016794"/>
                      <a:gd name="connsiteX28" fmla="*/ 1700213 w 1971675"/>
                      <a:gd name="connsiteY28" fmla="*/ 283369 h 1016794"/>
                      <a:gd name="connsiteX29" fmla="*/ 1750219 w 1971675"/>
                      <a:gd name="connsiteY29" fmla="*/ 242888 h 1016794"/>
                      <a:gd name="connsiteX30" fmla="*/ 1800225 w 1971675"/>
                      <a:gd name="connsiteY30" fmla="*/ 197644 h 1016794"/>
                      <a:gd name="connsiteX31" fmla="*/ 1864519 w 1971675"/>
                      <a:gd name="connsiteY31" fmla="*/ 138113 h 1016794"/>
                      <a:gd name="connsiteX32" fmla="*/ 1905000 w 1971675"/>
                      <a:gd name="connsiteY32" fmla="*/ 97631 h 1016794"/>
                      <a:gd name="connsiteX33" fmla="*/ 1962150 w 1971675"/>
                      <a:gd name="connsiteY33" fmla="*/ 40481 h 1016794"/>
                      <a:gd name="connsiteX34" fmla="*/ 1971675 w 1971675"/>
                      <a:gd name="connsiteY34" fmla="*/ 28575 h 1016794"/>
                      <a:gd name="connsiteX35" fmla="*/ 1969294 w 1971675"/>
                      <a:gd name="connsiteY35" fmla="*/ 0 h 1016794"/>
                      <a:gd name="connsiteX36" fmla="*/ 1681163 w 1971675"/>
                      <a:gd name="connsiteY36" fmla="*/ 261938 h 1016794"/>
                      <a:gd name="connsiteX37" fmla="*/ 1516857 w 1971675"/>
                      <a:gd name="connsiteY37" fmla="*/ 397669 h 1016794"/>
                      <a:gd name="connsiteX38" fmla="*/ 1281113 w 1971675"/>
                      <a:gd name="connsiteY38" fmla="*/ 554831 h 1016794"/>
                      <a:gd name="connsiteX39" fmla="*/ 1102519 w 1971675"/>
                      <a:gd name="connsiteY39" fmla="*/ 654844 h 1016794"/>
                      <a:gd name="connsiteX40" fmla="*/ 897732 w 1971675"/>
                      <a:gd name="connsiteY40" fmla="*/ 754856 h 1016794"/>
                      <a:gd name="connsiteX41" fmla="*/ 723900 w 1971675"/>
                      <a:gd name="connsiteY41" fmla="*/ 823913 h 1016794"/>
                      <a:gd name="connsiteX42" fmla="*/ 507207 w 1971675"/>
                      <a:gd name="connsiteY42" fmla="*/ 895350 h 1016794"/>
                      <a:gd name="connsiteX43" fmla="*/ 295275 w 1971675"/>
                      <a:gd name="connsiteY43" fmla="*/ 945356 h 1016794"/>
                      <a:gd name="connsiteX44" fmla="*/ 166688 w 1971675"/>
                      <a:gd name="connsiteY44" fmla="*/ 969169 h 1016794"/>
                      <a:gd name="connsiteX45" fmla="*/ 35719 w 1971675"/>
                      <a:gd name="connsiteY45" fmla="*/ 971549 h 1016794"/>
                      <a:gd name="connsiteX46" fmla="*/ 219076 w 1971675"/>
                      <a:gd name="connsiteY46" fmla="*/ 892970 h 1016794"/>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26194 w 1962150"/>
                      <a:gd name="connsiteY45" fmla="*/ 971549 h 1021556"/>
                      <a:gd name="connsiteX46" fmla="*/ 209551 w 1962150"/>
                      <a:gd name="connsiteY46"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26194 w 1962150"/>
                      <a:gd name="connsiteY45" fmla="*/ 971549 h 1021556"/>
                      <a:gd name="connsiteX46" fmla="*/ 209551 w 1962150"/>
                      <a:gd name="connsiteY46"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1 w 1962150"/>
                      <a:gd name="connsiteY45" fmla="*/ 981074 h 1021556"/>
                      <a:gd name="connsiteX46" fmla="*/ 209551 w 1962150"/>
                      <a:gd name="connsiteY46"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23813 w 1962150"/>
                      <a:gd name="connsiteY45" fmla="*/ 973930 h 1021556"/>
                      <a:gd name="connsiteX46" fmla="*/ 209551 w 1962150"/>
                      <a:gd name="connsiteY46"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68370 w 1962150"/>
                      <a:gd name="connsiteY45" fmla="*/ 967917 h 1021556"/>
                      <a:gd name="connsiteX46" fmla="*/ 23813 w 1962150"/>
                      <a:gd name="connsiteY46" fmla="*/ 973930 h 1021556"/>
                      <a:gd name="connsiteX47" fmla="*/ 209551 w 1962150"/>
                      <a:gd name="connsiteY47"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111232 w 1962150"/>
                      <a:gd name="connsiteY45" fmla="*/ 958392 h 1021556"/>
                      <a:gd name="connsiteX46" fmla="*/ 23813 w 1962150"/>
                      <a:gd name="connsiteY46" fmla="*/ 973930 h 1021556"/>
                      <a:gd name="connsiteX47" fmla="*/ 209551 w 1962150"/>
                      <a:gd name="connsiteY47"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70751 w 1962150"/>
                      <a:gd name="connsiteY45" fmla="*/ 984586 h 1021556"/>
                      <a:gd name="connsiteX46" fmla="*/ 23813 w 1962150"/>
                      <a:gd name="connsiteY46" fmla="*/ 973930 h 1021556"/>
                      <a:gd name="connsiteX47" fmla="*/ 209551 w 1962150"/>
                      <a:gd name="connsiteY47"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23813 w 1962150"/>
                      <a:gd name="connsiteY46" fmla="*/ 973930 h 1021556"/>
                      <a:gd name="connsiteX47" fmla="*/ 209551 w 1962150"/>
                      <a:gd name="connsiteY47" fmla="*/ 892970 h 1021556"/>
                      <a:gd name="connsiteX0" fmla="*/ 209551 w 1962150"/>
                      <a:gd name="connsiteY0" fmla="*/ 892970 h 1021556"/>
                      <a:gd name="connsiteX1" fmla="*/ 50006 w 1962150"/>
                      <a:gd name="connsiteY1" fmla="*/ 950119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104775 w 1962150"/>
                      <a:gd name="connsiteY46" fmla="*/ 933448 h 1021556"/>
                      <a:gd name="connsiteX47" fmla="*/ 209551 w 1962150"/>
                      <a:gd name="connsiteY47" fmla="*/ 892970 h 1021556"/>
                      <a:gd name="connsiteX0" fmla="*/ 209551 w 1962150"/>
                      <a:gd name="connsiteY0" fmla="*/ 892970 h 1021556"/>
                      <a:gd name="connsiteX1" fmla="*/ 19050 w 1962150"/>
                      <a:gd name="connsiteY1" fmla="*/ 964407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104775 w 1962150"/>
                      <a:gd name="connsiteY46" fmla="*/ 933448 h 1021556"/>
                      <a:gd name="connsiteX47" fmla="*/ 209551 w 1962150"/>
                      <a:gd name="connsiteY47" fmla="*/ 892970 h 1021556"/>
                      <a:gd name="connsiteX0" fmla="*/ 209551 w 1962150"/>
                      <a:gd name="connsiteY0" fmla="*/ 892970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104775 w 1962150"/>
                      <a:gd name="connsiteY46" fmla="*/ 933448 h 1021556"/>
                      <a:gd name="connsiteX47" fmla="*/ 209551 w 1962150"/>
                      <a:gd name="connsiteY47" fmla="*/ 892970 h 1021556"/>
                      <a:gd name="connsiteX0" fmla="*/ 14289 w 1962150"/>
                      <a:gd name="connsiteY0" fmla="*/ 1007270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104775 w 1962150"/>
                      <a:gd name="connsiteY46" fmla="*/ 933448 h 1021556"/>
                      <a:gd name="connsiteX47" fmla="*/ 14289 w 1962150"/>
                      <a:gd name="connsiteY47" fmla="*/ 1007270 h 1021556"/>
                      <a:gd name="connsiteX0" fmla="*/ 14289 w 1962150"/>
                      <a:gd name="connsiteY0" fmla="*/ 1007270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23812 w 1962150"/>
                      <a:gd name="connsiteY46" fmla="*/ 978692 h 1021556"/>
                      <a:gd name="connsiteX47" fmla="*/ 14289 w 1962150"/>
                      <a:gd name="connsiteY47" fmla="*/ 1007270 h 1021556"/>
                      <a:gd name="connsiteX0" fmla="*/ 21432 w 1962150"/>
                      <a:gd name="connsiteY0" fmla="*/ 985839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23812 w 1962150"/>
                      <a:gd name="connsiteY46" fmla="*/ 978692 h 1021556"/>
                      <a:gd name="connsiteX47" fmla="*/ 21432 w 1962150"/>
                      <a:gd name="connsiteY47" fmla="*/ 985839 h 1021556"/>
                      <a:gd name="connsiteX0" fmla="*/ 23812 w 1962150"/>
                      <a:gd name="connsiteY0" fmla="*/ 978692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46" fmla="*/ 23812 w 1962150"/>
                      <a:gd name="connsiteY46" fmla="*/ 978692 h 1021556"/>
                      <a:gd name="connsiteX0" fmla="*/ 37413 w 1962150"/>
                      <a:gd name="connsiteY0" fmla="*/ 989349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45" fmla="*/ 37413 w 1962150"/>
                      <a:gd name="connsiteY45" fmla="*/ 989349 h 1021556"/>
                      <a:gd name="connsiteX0" fmla="*/ 157163 w 1962150"/>
                      <a:gd name="connsiteY0" fmla="*/ 969169 h 1021556"/>
                      <a:gd name="connsiteX1" fmla="*/ 19050 w 1962150"/>
                      <a:gd name="connsiteY1" fmla="*/ 973932 h 1021556"/>
                      <a:gd name="connsiteX2" fmla="*/ 0 w 1962150"/>
                      <a:gd name="connsiteY2" fmla="*/ 1021556 h 1021556"/>
                      <a:gd name="connsiteX3" fmla="*/ 59532 w 1962150"/>
                      <a:gd name="connsiteY3" fmla="*/ 1009650 h 1021556"/>
                      <a:gd name="connsiteX4" fmla="*/ 116682 w 1962150"/>
                      <a:gd name="connsiteY4" fmla="*/ 1002506 h 1021556"/>
                      <a:gd name="connsiteX5" fmla="*/ 164307 w 1962150"/>
                      <a:gd name="connsiteY5" fmla="*/ 1000125 h 1021556"/>
                      <a:gd name="connsiteX6" fmla="*/ 209550 w 1962150"/>
                      <a:gd name="connsiteY6" fmla="*/ 990600 h 1021556"/>
                      <a:gd name="connsiteX7" fmla="*/ 245269 w 1962150"/>
                      <a:gd name="connsiteY7" fmla="*/ 985838 h 1021556"/>
                      <a:gd name="connsiteX8" fmla="*/ 309563 w 1962150"/>
                      <a:gd name="connsiteY8" fmla="*/ 973931 h 1021556"/>
                      <a:gd name="connsiteX9" fmla="*/ 388144 w 1962150"/>
                      <a:gd name="connsiteY9" fmla="*/ 957263 h 1021556"/>
                      <a:gd name="connsiteX10" fmla="*/ 440532 w 1962150"/>
                      <a:gd name="connsiteY10" fmla="*/ 942975 h 1021556"/>
                      <a:gd name="connsiteX11" fmla="*/ 521494 w 1962150"/>
                      <a:gd name="connsiteY11" fmla="*/ 919163 h 1021556"/>
                      <a:gd name="connsiteX12" fmla="*/ 581025 w 1962150"/>
                      <a:gd name="connsiteY12" fmla="*/ 904875 h 1021556"/>
                      <a:gd name="connsiteX13" fmla="*/ 638175 w 1962150"/>
                      <a:gd name="connsiteY13" fmla="*/ 888206 h 1021556"/>
                      <a:gd name="connsiteX14" fmla="*/ 714375 w 1962150"/>
                      <a:gd name="connsiteY14" fmla="*/ 859631 h 1021556"/>
                      <a:gd name="connsiteX15" fmla="*/ 781050 w 1962150"/>
                      <a:gd name="connsiteY15" fmla="*/ 833438 h 1021556"/>
                      <a:gd name="connsiteX16" fmla="*/ 831057 w 1962150"/>
                      <a:gd name="connsiteY16" fmla="*/ 812006 h 1021556"/>
                      <a:gd name="connsiteX17" fmla="*/ 885825 w 1962150"/>
                      <a:gd name="connsiteY17" fmla="*/ 788194 h 1021556"/>
                      <a:gd name="connsiteX18" fmla="*/ 964407 w 1962150"/>
                      <a:gd name="connsiteY18" fmla="*/ 754856 h 1021556"/>
                      <a:gd name="connsiteX19" fmla="*/ 1028700 w 1962150"/>
                      <a:gd name="connsiteY19" fmla="*/ 723900 h 1021556"/>
                      <a:gd name="connsiteX20" fmla="*/ 1109663 w 1962150"/>
                      <a:gd name="connsiteY20" fmla="*/ 678656 h 1021556"/>
                      <a:gd name="connsiteX21" fmla="*/ 1193007 w 1962150"/>
                      <a:gd name="connsiteY21" fmla="*/ 631031 h 1021556"/>
                      <a:gd name="connsiteX22" fmla="*/ 1254919 w 1962150"/>
                      <a:gd name="connsiteY22" fmla="*/ 595313 h 1021556"/>
                      <a:gd name="connsiteX23" fmla="*/ 1326357 w 1962150"/>
                      <a:gd name="connsiteY23" fmla="*/ 552450 h 1021556"/>
                      <a:gd name="connsiteX24" fmla="*/ 1400175 w 1962150"/>
                      <a:gd name="connsiteY24" fmla="*/ 502444 h 1021556"/>
                      <a:gd name="connsiteX25" fmla="*/ 1514475 w 1962150"/>
                      <a:gd name="connsiteY25" fmla="*/ 423863 h 1021556"/>
                      <a:gd name="connsiteX26" fmla="*/ 1588294 w 1962150"/>
                      <a:gd name="connsiteY26" fmla="*/ 366713 h 1021556"/>
                      <a:gd name="connsiteX27" fmla="*/ 1635919 w 1962150"/>
                      <a:gd name="connsiteY27" fmla="*/ 326231 h 1021556"/>
                      <a:gd name="connsiteX28" fmla="*/ 1690688 w 1962150"/>
                      <a:gd name="connsiteY28" fmla="*/ 283369 h 1021556"/>
                      <a:gd name="connsiteX29" fmla="*/ 1740694 w 1962150"/>
                      <a:gd name="connsiteY29" fmla="*/ 242888 h 1021556"/>
                      <a:gd name="connsiteX30" fmla="*/ 1790700 w 1962150"/>
                      <a:gd name="connsiteY30" fmla="*/ 197644 h 1021556"/>
                      <a:gd name="connsiteX31" fmla="*/ 1854994 w 1962150"/>
                      <a:gd name="connsiteY31" fmla="*/ 138113 h 1021556"/>
                      <a:gd name="connsiteX32" fmla="*/ 1895475 w 1962150"/>
                      <a:gd name="connsiteY32" fmla="*/ 97631 h 1021556"/>
                      <a:gd name="connsiteX33" fmla="*/ 1952625 w 1962150"/>
                      <a:gd name="connsiteY33" fmla="*/ 40481 h 1021556"/>
                      <a:gd name="connsiteX34" fmla="*/ 1962150 w 1962150"/>
                      <a:gd name="connsiteY34" fmla="*/ 28575 h 1021556"/>
                      <a:gd name="connsiteX35" fmla="*/ 1959769 w 1962150"/>
                      <a:gd name="connsiteY35" fmla="*/ 0 h 1021556"/>
                      <a:gd name="connsiteX36" fmla="*/ 1671638 w 1962150"/>
                      <a:gd name="connsiteY36" fmla="*/ 261938 h 1021556"/>
                      <a:gd name="connsiteX37" fmla="*/ 1507332 w 1962150"/>
                      <a:gd name="connsiteY37" fmla="*/ 397669 h 1021556"/>
                      <a:gd name="connsiteX38" fmla="*/ 1271588 w 1962150"/>
                      <a:gd name="connsiteY38" fmla="*/ 554831 h 1021556"/>
                      <a:gd name="connsiteX39" fmla="*/ 1092994 w 1962150"/>
                      <a:gd name="connsiteY39" fmla="*/ 654844 h 1021556"/>
                      <a:gd name="connsiteX40" fmla="*/ 888207 w 1962150"/>
                      <a:gd name="connsiteY40" fmla="*/ 754856 h 1021556"/>
                      <a:gd name="connsiteX41" fmla="*/ 714375 w 1962150"/>
                      <a:gd name="connsiteY41" fmla="*/ 823913 h 1021556"/>
                      <a:gd name="connsiteX42" fmla="*/ 497682 w 1962150"/>
                      <a:gd name="connsiteY42" fmla="*/ 895350 h 1021556"/>
                      <a:gd name="connsiteX43" fmla="*/ 285750 w 1962150"/>
                      <a:gd name="connsiteY43" fmla="*/ 945356 h 1021556"/>
                      <a:gd name="connsiteX44" fmla="*/ 157163 w 1962150"/>
                      <a:gd name="connsiteY44" fmla="*/ 969169 h 1021556"/>
                      <a:gd name="connsiteX0" fmla="*/ 182165 w 1987152"/>
                      <a:gd name="connsiteY0" fmla="*/ 969169 h 1021556"/>
                      <a:gd name="connsiteX1" fmla="*/ 3571 w 1987152"/>
                      <a:gd name="connsiteY1" fmla="*/ 962026 h 1021556"/>
                      <a:gd name="connsiteX2" fmla="*/ 25002 w 1987152"/>
                      <a:gd name="connsiteY2" fmla="*/ 1021556 h 1021556"/>
                      <a:gd name="connsiteX3" fmla="*/ 84534 w 1987152"/>
                      <a:gd name="connsiteY3" fmla="*/ 1009650 h 1021556"/>
                      <a:gd name="connsiteX4" fmla="*/ 141684 w 1987152"/>
                      <a:gd name="connsiteY4" fmla="*/ 1002506 h 1021556"/>
                      <a:gd name="connsiteX5" fmla="*/ 189309 w 1987152"/>
                      <a:gd name="connsiteY5" fmla="*/ 1000125 h 1021556"/>
                      <a:gd name="connsiteX6" fmla="*/ 234552 w 1987152"/>
                      <a:gd name="connsiteY6" fmla="*/ 990600 h 1021556"/>
                      <a:gd name="connsiteX7" fmla="*/ 270271 w 1987152"/>
                      <a:gd name="connsiteY7" fmla="*/ 985838 h 1021556"/>
                      <a:gd name="connsiteX8" fmla="*/ 334565 w 1987152"/>
                      <a:gd name="connsiteY8" fmla="*/ 973931 h 1021556"/>
                      <a:gd name="connsiteX9" fmla="*/ 413146 w 1987152"/>
                      <a:gd name="connsiteY9" fmla="*/ 957263 h 1021556"/>
                      <a:gd name="connsiteX10" fmla="*/ 465534 w 1987152"/>
                      <a:gd name="connsiteY10" fmla="*/ 942975 h 1021556"/>
                      <a:gd name="connsiteX11" fmla="*/ 546496 w 1987152"/>
                      <a:gd name="connsiteY11" fmla="*/ 919163 h 1021556"/>
                      <a:gd name="connsiteX12" fmla="*/ 606027 w 1987152"/>
                      <a:gd name="connsiteY12" fmla="*/ 904875 h 1021556"/>
                      <a:gd name="connsiteX13" fmla="*/ 663177 w 1987152"/>
                      <a:gd name="connsiteY13" fmla="*/ 888206 h 1021556"/>
                      <a:gd name="connsiteX14" fmla="*/ 739377 w 1987152"/>
                      <a:gd name="connsiteY14" fmla="*/ 859631 h 1021556"/>
                      <a:gd name="connsiteX15" fmla="*/ 806052 w 1987152"/>
                      <a:gd name="connsiteY15" fmla="*/ 833438 h 1021556"/>
                      <a:gd name="connsiteX16" fmla="*/ 856059 w 1987152"/>
                      <a:gd name="connsiteY16" fmla="*/ 812006 h 1021556"/>
                      <a:gd name="connsiteX17" fmla="*/ 910827 w 1987152"/>
                      <a:gd name="connsiteY17" fmla="*/ 788194 h 1021556"/>
                      <a:gd name="connsiteX18" fmla="*/ 989409 w 1987152"/>
                      <a:gd name="connsiteY18" fmla="*/ 754856 h 1021556"/>
                      <a:gd name="connsiteX19" fmla="*/ 1053702 w 1987152"/>
                      <a:gd name="connsiteY19" fmla="*/ 723900 h 1021556"/>
                      <a:gd name="connsiteX20" fmla="*/ 1134665 w 1987152"/>
                      <a:gd name="connsiteY20" fmla="*/ 678656 h 1021556"/>
                      <a:gd name="connsiteX21" fmla="*/ 1218009 w 1987152"/>
                      <a:gd name="connsiteY21" fmla="*/ 631031 h 1021556"/>
                      <a:gd name="connsiteX22" fmla="*/ 1279921 w 1987152"/>
                      <a:gd name="connsiteY22" fmla="*/ 595313 h 1021556"/>
                      <a:gd name="connsiteX23" fmla="*/ 1351359 w 1987152"/>
                      <a:gd name="connsiteY23" fmla="*/ 552450 h 1021556"/>
                      <a:gd name="connsiteX24" fmla="*/ 1425177 w 1987152"/>
                      <a:gd name="connsiteY24" fmla="*/ 502444 h 1021556"/>
                      <a:gd name="connsiteX25" fmla="*/ 1539477 w 1987152"/>
                      <a:gd name="connsiteY25" fmla="*/ 423863 h 1021556"/>
                      <a:gd name="connsiteX26" fmla="*/ 1613296 w 1987152"/>
                      <a:gd name="connsiteY26" fmla="*/ 366713 h 1021556"/>
                      <a:gd name="connsiteX27" fmla="*/ 1660921 w 1987152"/>
                      <a:gd name="connsiteY27" fmla="*/ 326231 h 1021556"/>
                      <a:gd name="connsiteX28" fmla="*/ 1715690 w 1987152"/>
                      <a:gd name="connsiteY28" fmla="*/ 283369 h 1021556"/>
                      <a:gd name="connsiteX29" fmla="*/ 1765696 w 1987152"/>
                      <a:gd name="connsiteY29" fmla="*/ 242888 h 1021556"/>
                      <a:gd name="connsiteX30" fmla="*/ 1815702 w 1987152"/>
                      <a:gd name="connsiteY30" fmla="*/ 197644 h 1021556"/>
                      <a:gd name="connsiteX31" fmla="*/ 1879996 w 1987152"/>
                      <a:gd name="connsiteY31" fmla="*/ 138113 h 1021556"/>
                      <a:gd name="connsiteX32" fmla="*/ 1920477 w 1987152"/>
                      <a:gd name="connsiteY32" fmla="*/ 97631 h 1021556"/>
                      <a:gd name="connsiteX33" fmla="*/ 1977627 w 1987152"/>
                      <a:gd name="connsiteY33" fmla="*/ 40481 h 1021556"/>
                      <a:gd name="connsiteX34" fmla="*/ 1987152 w 1987152"/>
                      <a:gd name="connsiteY34" fmla="*/ 28575 h 1021556"/>
                      <a:gd name="connsiteX35" fmla="*/ 1984771 w 1987152"/>
                      <a:gd name="connsiteY35" fmla="*/ 0 h 1021556"/>
                      <a:gd name="connsiteX36" fmla="*/ 1696640 w 1987152"/>
                      <a:gd name="connsiteY36" fmla="*/ 261938 h 1021556"/>
                      <a:gd name="connsiteX37" fmla="*/ 1532334 w 1987152"/>
                      <a:gd name="connsiteY37" fmla="*/ 397669 h 1021556"/>
                      <a:gd name="connsiteX38" fmla="*/ 1296590 w 1987152"/>
                      <a:gd name="connsiteY38" fmla="*/ 554831 h 1021556"/>
                      <a:gd name="connsiteX39" fmla="*/ 1117996 w 1987152"/>
                      <a:gd name="connsiteY39" fmla="*/ 654844 h 1021556"/>
                      <a:gd name="connsiteX40" fmla="*/ 913209 w 1987152"/>
                      <a:gd name="connsiteY40" fmla="*/ 754856 h 1021556"/>
                      <a:gd name="connsiteX41" fmla="*/ 739377 w 1987152"/>
                      <a:gd name="connsiteY41" fmla="*/ 823913 h 1021556"/>
                      <a:gd name="connsiteX42" fmla="*/ 522684 w 1987152"/>
                      <a:gd name="connsiteY42" fmla="*/ 895350 h 1021556"/>
                      <a:gd name="connsiteX43" fmla="*/ 310752 w 1987152"/>
                      <a:gd name="connsiteY43" fmla="*/ 945356 h 1021556"/>
                      <a:gd name="connsiteX44" fmla="*/ 182165 w 1987152"/>
                      <a:gd name="connsiteY44" fmla="*/ 969169 h 1021556"/>
                      <a:gd name="connsiteX0" fmla="*/ 182165 w 1987152"/>
                      <a:gd name="connsiteY0" fmla="*/ 969169 h 1021556"/>
                      <a:gd name="connsiteX1" fmla="*/ 3571 w 1987152"/>
                      <a:gd name="connsiteY1" fmla="*/ 962026 h 1021556"/>
                      <a:gd name="connsiteX2" fmla="*/ 25002 w 1987152"/>
                      <a:gd name="connsiteY2" fmla="*/ 1021556 h 1021556"/>
                      <a:gd name="connsiteX3" fmla="*/ 84534 w 1987152"/>
                      <a:gd name="connsiteY3" fmla="*/ 1009650 h 1021556"/>
                      <a:gd name="connsiteX4" fmla="*/ 141684 w 1987152"/>
                      <a:gd name="connsiteY4" fmla="*/ 1002506 h 1021556"/>
                      <a:gd name="connsiteX5" fmla="*/ 189309 w 1987152"/>
                      <a:gd name="connsiteY5" fmla="*/ 1000125 h 1021556"/>
                      <a:gd name="connsiteX6" fmla="*/ 234552 w 1987152"/>
                      <a:gd name="connsiteY6" fmla="*/ 990600 h 1021556"/>
                      <a:gd name="connsiteX7" fmla="*/ 270271 w 1987152"/>
                      <a:gd name="connsiteY7" fmla="*/ 985838 h 1021556"/>
                      <a:gd name="connsiteX8" fmla="*/ 334565 w 1987152"/>
                      <a:gd name="connsiteY8" fmla="*/ 973931 h 1021556"/>
                      <a:gd name="connsiteX9" fmla="*/ 413146 w 1987152"/>
                      <a:gd name="connsiteY9" fmla="*/ 957263 h 1021556"/>
                      <a:gd name="connsiteX10" fmla="*/ 465534 w 1987152"/>
                      <a:gd name="connsiteY10" fmla="*/ 942975 h 1021556"/>
                      <a:gd name="connsiteX11" fmla="*/ 546496 w 1987152"/>
                      <a:gd name="connsiteY11" fmla="*/ 919163 h 1021556"/>
                      <a:gd name="connsiteX12" fmla="*/ 606027 w 1987152"/>
                      <a:gd name="connsiteY12" fmla="*/ 904875 h 1021556"/>
                      <a:gd name="connsiteX13" fmla="*/ 663177 w 1987152"/>
                      <a:gd name="connsiteY13" fmla="*/ 888206 h 1021556"/>
                      <a:gd name="connsiteX14" fmla="*/ 739377 w 1987152"/>
                      <a:gd name="connsiteY14" fmla="*/ 859631 h 1021556"/>
                      <a:gd name="connsiteX15" fmla="*/ 806052 w 1987152"/>
                      <a:gd name="connsiteY15" fmla="*/ 833438 h 1021556"/>
                      <a:gd name="connsiteX16" fmla="*/ 856059 w 1987152"/>
                      <a:gd name="connsiteY16" fmla="*/ 812006 h 1021556"/>
                      <a:gd name="connsiteX17" fmla="*/ 910827 w 1987152"/>
                      <a:gd name="connsiteY17" fmla="*/ 788194 h 1021556"/>
                      <a:gd name="connsiteX18" fmla="*/ 989409 w 1987152"/>
                      <a:gd name="connsiteY18" fmla="*/ 754856 h 1021556"/>
                      <a:gd name="connsiteX19" fmla="*/ 1053702 w 1987152"/>
                      <a:gd name="connsiteY19" fmla="*/ 723900 h 1021556"/>
                      <a:gd name="connsiteX20" fmla="*/ 1134665 w 1987152"/>
                      <a:gd name="connsiteY20" fmla="*/ 678656 h 1021556"/>
                      <a:gd name="connsiteX21" fmla="*/ 1218009 w 1987152"/>
                      <a:gd name="connsiteY21" fmla="*/ 631031 h 1021556"/>
                      <a:gd name="connsiteX22" fmla="*/ 1279921 w 1987152"/>
                      <a:gd name="connsiteY22" fmla="*/ 595313 h 1021556"/>
                      <a:gd name="connsiteX23" fmla="*/ 1351359 w 1987152"/>
                      <a:gd name="connsiteY23" fmla="*/ 552450 h 1021556"/>
                      <a:gd name="connsiteX24" fmla="*/ 1425177 w 1987152"/>
                      <a:gd name="connsiteY24" fmla="*/ 502444 h 1021556"/>
                      <a:gd name="connsiteX25" fmla="*/ 1539477 w 1987152"/>
                      <a:gd name="connsiteY25" fmla="*/ 423863 h 1021556"/>
                      <a:gd name="connsiteX26" fmla="*/ 1613296 w 1987152"/>
                      <a:gd name="connsiteY26" fmla="*/ 366713 h 1021556"/>
                      <a:gd name="connsiteX27" fmla="*/ 1660921 w 1987152"/>
                      <a:gd name="connsiteY27" fmla="*/ 326231 h 1021556"/>
                      <a:gd name="connsiteX28" fmla="*/ 1715690 w 1987152"/>
                      <a:gd name="connsiteY28" fmla="*/ 283369 h 1021556"/>
                      <a:gd name="connsiteX29" fmla="*/ 1765696 w 1987152"/>
                      <a:gd name="connsiteY29" fmla="*/ 242888 h 1021556"/>
                      <a:gd name="connsiteX30" fmla="*/ 1815702 w 1987152"/>
                      <a:gd name="connsiteY30" fmla="*/ 197644 h 1021556"/>
                      <a:gd name="connsiteX31" fmla="*/ 1879996 w 1987152"/>
                      <a:gd name="connsiteY31" fmla="*/ 138113 h 1021556"/>
                      <a:gd name="connsiteX32" fmla="*/ 1920477 w 1987152"/>
                      <a:gd name="connsiteY32" fmla="*/ 97631 h 1021556"/>
                      <a:gd name="connsiteX33" fmla="*/ 1977627 w 1987152"/>
                      <a:gd name="connsiteY33" fmla="*/ 40481 h 1021556"/>
                      <a:gd name="connsiteX34" fmla="*/ 1987152 w 1987152"/>
                      <a:gd name="connsiteY34" fmla="*/ 28575 h 1021556"/>
                      <a:gd name="connsiteX35" fmla="*/ 1984771 w 1987152"/>
                      <a:gd name="connsiteY35" fmla="*/ 0 h 1021556"/>
                      <a:gd name="connsiteX36" fmla="*/ 1696640 w 1987152"/>
                      <a:gd name="connsiteY36" fmla="*/ 261938 h 1021556"/>
                      <a:gd name="connsiteX37" fmla="*/ 1532334 w 1987152"/>
                      <a:gd name="connsiteY37" fmla="*/ 397669 h 1021556"/>
                      <a:gd name="connsiteX38" fmla="*/ 1296590 w 1987152"/>
                      <a:gd name="connsiteY38" fmla="*/ 554831 h 1021556"/>
                      <a:gd name="connsiteX39" fmla="*/ 1117996 w 1987152"/>
                      <a:gd name="connsiteY39" fmla="*/ 654844 h 1021556"/>
                      <a:gd name="connsiteX40" fmla="*/ 913209 w 1987152"/>
                      <a:gd name="connsiteY40" fmla="*/ 754856 h 1021556"/>
                      <a:gd name="connsiteX41" fmla="*/ 739377 w 1987152"/>
                      <a:gd name="connsiteY41" fmla="*/ 823913 h 1021556"/>
                      <a:gd name="connsiteX42" fmla="*/ 522684 w 1987152"/>
                      <a:gd name="connsiteY42" fmla="*/ 895350 h 1021556"/>
                      <a:gd name="connsiteX43" fmla="*/ 310752 w 1987152"/>
                      <a:gd name="connsiteY43" fmla="*/ 945356 h 1021556"/>
                      <a:gd name="connsiteX44" fmla="*/ 182165 w 1987152"/>
                      <a:gd name="connsiteY44" fmla="*/ 969169 h 1021556"/>
                      <a:gd name="connsiteX0" fmla="*/ 178594 w 1983581"/>
                      <a:gd name="connsiteY0" fmla="*/ 969169 h 1021556"/>
                      <a:gd name="connsiteX1" fmla="*/ 0 w 1983581"/>
                      <a:gd name="connsiteY1" fmla="*/ 962026 h 1021556"/>
                      <a:gd name="connsiteX2" fmla="*/ 21431 w 1983581"/>
                      <a:gd name="connsiteY2" fmla="*/ 1021556 h 1021556"/>
                      <a:gd name="connsiteX3" fmla="*/ 80963 w 1983581"/>
                      <a:gd name="connsiteY3" fmla="*/ 1009650 h 1021556"/>
                      <a:gd name="connsiteX4" fmla="*/ 138113 w 1983581"/>
                      <a:gd name="connsiteY4" fmla="*/ 1002506 h 1021556"/>
                      <a:gd name="connsiteX5" fmla="*/ 185738 w 1983581"/>
                      <a:gd name="connsiteY5" fmla="*/ 1000125 h 1021556"/>
                      <a:gd name="connsiteX6" fmla="*/ 230981 w 1983581"/>
                      <a:gd name="connsiteY6" fmla="*/ 990600 h 1021556"/>
                      <a:gd name="connsiteX7" fmla="*/ 266700 w 1983581"/>
                      <a:gd name="connsiteY7" fmla="*/ 985838 h 1021556"/>
                      <a:gd name="connsiteX8" fmla="*/ 330994 w 1983581"/>
                      <a:gd name="connsiteY8" fmla="*/ 973931 h 1021556"/>
                      <a:gd name="connsiteX9" fmla="*/ 409575 w 1983581"/>
                      <a:gd name="connsiteY9" fmla="*/ 957263 h 1021556"/>
                      <a:gd name="connsiteX10" fmla="*/ 461963 w 1983581"/>
                      <a:gd name="connsiteY10" fmla="*/ 942975 h 1021556"/>
                      <a:gd name="connsiteX11" fmla="*/ 542925 w 1983581"/>
                      <a:gd name="connsiteY11" fmla="*/ 919163 h 1021556"/>
                      <a:gd name="connsiteX12" fmla="*/ 602456 w 1983581"/>
                      <a:gd name="connsiteY12" fmla="*/ 904875 h 1021556"/>
                      <a:gd name="connsiteX13" fmla="*/ 659606 w 1983581"/>
                      <a:gd name="connsiteY13" fmla="*/ 888206 h 1021556"/>
                      <a:gd name="connsiteX14" fmla="*/ 735806 w 1983581"/>
                      <a:gd name="connsiteY14" fmla="*/ 859631 h 1021556"/>
                      <a:gd name="connsiteX15" fmla="*/ 802481 w 1983581"/>
                      <a:gd name="connsiteY15" fmla="*/ 833438 h 1021556"/>
                      <a:gd name="connsiteX16" fmla="*/ 852488 w 1983581"/>
                      <a:gd name="connsiteY16" fmla="*/ 812006 h 1021556"/>
                      <a:gd name="connsiteX17" fmla="*/ 907256 w 1983581"/>
                      <a:gd name="connsiteY17" fmla="*/ 788194 h 1021556"/>
                      <a:gd name="connsiteX18" fmla="*/ 985838 w 1983581"/>
                      <a:gd name="connsiteY18" fmla="*/ 754856 h 1021556"/>
                      <a:gd name="connsiteX19" fmla="*/ 1050131 w 1983581"/>
                      <a:gd name="connsiteY19" fmla="*/ 723900 h 1021556"/>
                      <a:gd name="connsiteX20" fmla="*/ 1131094 w 1983581"/>
                      <a:gd name="connsiteY20" fmla="*/ 678656 h 1021556"/>
                      <a:gd name="connsiteX21" fmla="*/ 1214438 w 1983581"/>
                      <a:gd name="connsiteY21" fmla="*/ 631031 h 1021556"/>
                      <a:gd name="connsiteX22" fmla="*/ 1276350 w 1983581"/>
                      <a:gd name="connsiteY22" fmla="*/ 595313 h 1021556"/>
                      <a:gd name="connsiteX23" fmla="*/ 1347788 w 1983581"/>
                      <a:gd name="connsiteY23" fmla="*/ 552450 h 1021556"/>
                      <a:gd name="connsiteX24" fmla="*/ 1421606 w 1983581"/>
                      <a:gd name="connsiteY24" fmla="*/ 502444 h 1021556"/>
                      <a:gd name="connsiteX25" fmla="*/ 1535906 w 1983581"/>
                      <a:gd name="connsiteY25" fmla="*/ 423863 h 1021556"/>
                      <a:gd name="connsiteX26" fmla="*/ 1609725 w 1983581"/>
                      <a:gd name="connsiteY26" fmla="*/ 366713 h 1021556"/>
                      <a:gd name="connsiteX27" fmla="*/ 1657350 w 1983581"/>
                      <a:gd name="connsiteY27" fmla="*/ 326231 h 1021556"/>
                      <a:gd name="connsiteX28" fmla="*/ 1712119 w 1983581"/>
                      <a:gd name="connsiteY28" fmla="*/ 283369 h 1021556"/>
                      <a:gd name="connsiteX29" fmla="*/ 1762125 w 1983581"/>
                      <a:gd name="connsiteY29" fmla="*/ 242888 h 1021556"/>
                      <a:gd name="connsiteX30" fmla="*/ 1812131 w 1983581"/>
                      <a:gd name="connsiteY30" fmla="*/ 197644 h 1021556"/>
                      <a:gd name="connsiteX31" fmla="*/ 1876425 w 1983581"/>
                      <a:gd name="connsiteY31" fmla="*/ 138113 h 1021556"/>
                      <a:gd name="connsiteX32" fmla="*/ 1916906 w 1983581"/>
                      <a:gd name="connsiteY32" fmla="*/ 97631 h 1021556"/>
                      <a:gd name="connsiteX33" fmla="*/ 1974056 w 1983581"/>
                      <a:gd name="connsiteY33" fmla="*/ 40481 h 1021556"/>
                      <a:gd name="connsiteX34" fmla="*/ 1983581 w 1983581"/>
                      <a:gd name="connsiteY34" fmla="*/ 28575 h 1021556"/>
                      <a:gd name="connsiteX35" fmla="*/ 1981200 w 1983581"/>
                      <a:gd name="connsiteY35" fmla="*/ 0 h 1021556"/>
                      <a:gd name="connsiteX36" fmla="*/ 1693069 w 1983581"/>
                      <a:gd name="connsiteY36" fmla="*/ 261938 h 1021556"/>
                      <a:gd name="connsiteX37" fmla="*/ 1528763 w 1983581"/>
                      <a:gd name="connsiteY37" fmla="*/ 397669 h 1021556"/>
                      <a:gd name="connsiteX38" fmla="*/ 1293019 w 1983581"/>
                      <a:gd name="connsiteY38" fmla="*/ 554831 h 1021556"/>
                      <a:gd name="connsiteX39" fmla="*/ 1114425 w 1983581"/>
                      <a:gd name="connsiteY39" fmla="*/ 654844 h 1021556"/>
                      <a:gd name="connsiteX40" fmla="*/ 909638 w 1983581"/>
                      <a:gd name="connsiteY40" fmla="*/ 754856 h 1021556"/>
                      <a:gd name="connsiteX41" fmla="*/ 735806 w 1983581"/>
                      <a:gd name="connsiteY41" fmla="*/ 823913 h 1021556"/>
                      <a:gd name="connsiteX42" fmla="*/ 519113 w 1983581"/>
                      <a:gd name="connsiteY42" fmla="*/ 895350 h 1021556"/>
                      <a:gd name="connsiteX43" fmla="*/ 307181 w 1983581"/>
                      <a:gd name="connsiteY43" fmla="*/ 945356 h 1021556"/>
                      <a:gd name="connsiteX44" fmla="*/ 178594 w 1983581"/>
                      <a:gd name="connsiteY44" fmla="*/ 969169 h 1021556"/>
                      <a:gd name="connsiteX0" fmla="*/ 178594 w 1983581"/>
                      <a:gd name="connsiteY0" fmla="*/ 969169 h 1021556"/>
                      <a:gd name="connsiteX1" fmla="*/ 0 w 1983581"/>
                      <a:gd name="connsiteY1" fmla="*/ 962026 h 1021556"/>
                      <a:gd name="connsiteX2" fmla="*/ 21431 w 1983581"/>
                      <a:gd name="connsiteY2" fmla="*/ 1021556 h 1021556"/>
                      <a:gd name="connsiteX3" fmla="*/ 80963 w 1983581"/>
                      <a:gd name="connsiteY3" fmla="*/ 1009650 h 1021556"/>
                      <a:gd name="connsiteX4" fmla="*/ 138113 w 1983581"/>
                      <a:gd name="connsiteY4" fmla="*/ 1002506 h 1021556"/>
                      <a:gd name="connsiteX5" fmla="*/ 185738 w 1983581"/>
                      <a:gd name="connsiteY5" fmla="*/ 1000125 h 1021556"/>
                      <a:gd name="connsiteX6" fmla="*/ 230981 w 1983581"/>
                      <a:gd name="connsiteY6" fmla="*/ 990600 h 1021556"/>
                      <a:gd name="connsiteX7" fmla="*/ 266700 w 1983581"/>
                      <a:gd name="connsiteY7" fmla="*/ 985838 h 1021556"/>
                      <a:gd name="connsiteX8" fmla="*/ 330994 w 1983581"/>
                      <a:gd name="connsiteY8" fmla="*/ 973931 h 1021556"/>
                      <a:gd name="connsiteX9" fmla="*/ 409575 w 1983581"/>
                      <a:gd name="connsiteY9" fmla="*/ 957263 h 1021556"/>
                      <a:gd name="connsiteX10" fmla="*/ 461963 w 1983581"/>
                      <a:gd name="connsiteY10" fmla="*/ 942975 h 1021556"/>
                      <a:gd name="connsiteX11" fmla="*/ 542925 w 1983581"/>
                      <a:gd name="connsiteY11" fmla="*/ 919163 h 1021556"/>
                      <a:gd name="connsiteX12" fmla="*/ 602456 w 1983581"/>
                      <a:gd name="connsiteY12" fmla="*/ 904875 h 1021556"/>
                      <a:gd name="connsiteX13" fmla="*/ 659606 w 1983581"/>
                      <a:gd name="connsiteY13" fmla="*/ 888206 h 1021556"/>
                      <a:gd name="connsiteX14" fmla="*/ 735806 w 1983581"/>
                      <a:gd name="connsiteY14" fmla="*/ 859631 h 1021556"/>
                      <a:gd name="connsiteX15" fmla="*/ 802481 w 1983581"/>
                      <a:gd name="connsiteY15" fmla="*/ 833438 h 1021556"/>
                      <a:gd name="connsiteX16" fmla="*/ 852488 w 1983581"/>
                      <a:gd name="connsiteY16" fmla="*/ 812006 h 1021556"/>
                      <a:gd name="connsiteX17" fmla="*/ 907256 w 1983581"/>
                      <a:gd name="connsiteY17" fmla="*/ 788194 h 1021556"/>
                      <a:gd name="connsiteX18" fmla="*/ 985838 w 1983581"/>
                      <a:gd name="connsiteY18" fmla="*/ 754856 h 1021556"/>
                      <a:gd name="connsiteX19" fmla="*/ 1050131 w 1983581"/>
                      <a:gd name="connsiteY19" fmla="*/ 723900 h 1021556"/>
                      <a:gd name="connsiteX20" fmla="*/ 1131094 w 1983581"/>
                      <a:gd name="connsiteY20" fmla="*/ 678656 h 1021556"/>
                      <a:gd name="connsiteX21" fmla="*/ 1214438 w 1983581"/>
                      <a:gd name="connsiteY21" fmla="*/ 631031 h 1021556"/>
                      <a:gd name="connsiteX22" fmla="*/ 1276350 w 1983581"/>
                      <a:gd name="connsiteY22" fmla="*/ 595313 h 1021556"/>
                      <a:gd name="connsiteX23" fmla="*/ 1347788 w 1983581"/>
                      <a:gd name="connsiteY23" fmla="*/ 552450 h 1021556"/>
                      <a:gd name="connsiteX24" fmla="*/ 1421606 w 1983581"/>
                      <a:gd name="connsiteY24" fmla="*/ 502444 h 1021556"/>
                      <a:gd name="connsiteX25" fmla="*/ 1535906 w 1983581"/>
                      <a:gd name="connsiteY25" fmla="*/ 423863 h 1021556"/>
                      <a:gd name="connsiteX26" fmla="*/ 1609725 w 1983581"/>
                      <a:gd name="connsiteY26" fmla="*/ 366713 h 1021556"/>
                      <a:gd name="connsiteX27" fmla="*/ 1657350 w 1983581"/>
                      <a:gd name="connsiteY27" fmla="*/ 326231 h 1021556"/>
                      <a:gd name="connsiteX28" fmla="*/ 1712119 w 1983581"/>
                      <a:gd name="connsiteY28" fmla="*/ 283369 h 1021556"/>
                      <a:gd name="connsiteX29" fmla="*/ 1762125 w 1983581"/>
                      <a:gd name="connsiteY29" fmla="*/ 242888 h 1021556"/>
                      <a:gd name="connsiteX30" fmla="*/ 1812131 w 1983581"/>
                      <a:gd name="connsiteY30" fmla="*/ 197644 h 1021556"/>
                      <a:gd name="connsiteX31" fmla="*/ 1876425 w 1983581"/>
                      <a:gd name="connsiteY31" fmla="*/ 138113 h 1021556"/>
                      <a:gd name="connsiteX32" fmla="*/ 1916906 w 1983581"/>
                      <a:gd name="connsiteY32" fmla="*/ 97631 h 1021556"/>
                      <a:gd name="connsiteX33" fmla="*/ 1974056 w 1983581"/>
                      <a:gd name="connsiteY33" fmla="*/ 40481 h 1021556"/>
                      <a:gd name="connsiteX34" fmla="*/ 1983581 w 1983581"/>
                      <a:gd name="connsiteY34" fmla="*/ 28575 h 1021556"/>
                      <a:gd name="connsiteX35" fmla="*/ 1981200 w 1983581"/>
                      <a:gd name="connsiteY35" fmla="*/ 0 h 1021556"/>
                      <a:gd name="connsiteX36" fmla="*/ 1693069 w 1983581"/>
                      <a:gd name="connsiteY36" fmla="*/ 261938 h 1021556"/>
                      <a:gd name="connsiteX37" fmla="*/ 1528763 w 1983581"/>
                      <a:gd name="connsiteY37" fmla="*/ 397669 h 1021556"/>
                      <a:gd name="connsiteX38" fmla="*/ 1293019 w 1983581"/>
                      <a:gd name="connsiteY38" fmla="*/ 554831 h 1021556"/>
                      <a:gd name="connsiteX39" fmla="*/ 1114425 w 1983581"/>
                      <a:gd name="connsiteY39" fmla="*/ 654844 h 1021556"/>
                      <a:gd name="connsiteX40" fmla="*/ 909638 w 1983581"/>
                      <a:gd name="connsiteY40" fmla="*/ 754856 h 1021556"/>
                      <a:gd name="connsiteX41" fmla="*/ 735806 w 1983581"/>
                      <a:gd name="connsiteY41" fmla="*/ 823913 h 1021556"/>
                      <a:gd name="connsiteX42" fmla="*/ 519113 w 1983581"/>
                      <a:gd name="connsiteY42" fmla="*/ 895350 h 1021556"/>
                      <a:gd name="connsiteX43" fmla="*/ 307181 w 1983581"/>
                      <a:gd name="connsiteY43" fmla="*/ 945356 h 1021556"/>
                      <a:gd name="connsiteX44" fmla="*/ 178594 w 1983581"/>
                      <a:gd name="connsiteY44" fmla="*/ 969169 h 1021556"/>
                      <a:gd name="connsiteX0" fmla="*/ 178594 w 1983581"/>
                      <a:gd name="connsiteY0" fmla="*/ 969169 h 1021556"/>
                      <a:gd name="connsiteX1" fmla="*/ 0 w 1983581"/>
                      <a:gd name="connsiteY1" fmla="*/ 962026 h 1021556"/>
                      <a:gd name="connsiteX2" fmla="*/ 21431 w 1983581"/>
                      <a:gd name="connsiteY2" fmla="*/ 1021556 h 1021556"/>
                      <a:gd name="connsiteX3" fmla="*/ 80963 w 1983581"/>
                      <a:gd name="connsiteY3" fmla="*/ 1009650 h 1021556"/>
                      <a:gd name="connsiteX4" fmla="*/ 138113 w 1983581"/>
                      <a:gd name="connsiteY4" fmla="*/ 1002506 h 1021556"/>
                      <a:gd name="connsiteX5" fmla="*/ 185738 w 1983581"/>
                      <a:gd name="connsiteY5" fmla="*/ 1000125 h 1021556"/>
                      <a:gd name="connsiteX6" fmla="*/ 230981 w 1983581"/>
                      <a:gd name="connsiteY6" fmla="*/ 990600 h 1021556"/>
                      <a:gd name="connsiteX7" fmla="*/ 266700 w 1983581"/>
                      <a:gd name="connsiteY7" fmla="*/ 985838 h 1021556"/>
                      <a:gd name="connsiteX8" fmla="*/ 330994 w 1983581"/>
                      <a:gd name="connsiteY8" fmla="*/ 973931 h 1021556"/>
                      <a:gd name="connsiteX9" fmla="*/ 409575 w 1983581"/>
                      <a:gd name="connsiteY9" fmla="*/ 957263 h 1021556"/>
                      <a:gd name="connsiteX10" fmla="*/ 461963 w 1983581"/>
                      <a:gd name="connsiteY10" fmla="*/ 942975 h 1021556"/>
                      <a:gd name="connsiteX11" fmla="*/ 542925 w 1983581"/>
                      <a:gd name="connsiteY11" fmla="*/ 919163 h 1021556"/>
                      <a:gd name="connsiteX12" fmla="*/ 602456 w 1983581"/>
                      <a:gd name="connsiteY12" fmla="*/ 904875 h 1021556"/>
                      <a:gd name="connsiteX13" fmla="*/ 659606 w 1983581"/>
                      <a:gd name="connsiteY13" fmla="*/ 888206 h 1021556"/>
                      <a:gd name="connsiteX14" fmla="*/ 735806 w 1983581"/>
                      <a:gd name="connsiteY14" fmla="*/ 859631 h 1021556"/>
                      <a:gd name="connsiteX15" fmla="*/ 802481 w 1983581"/>
                      <a:gd name="connsiteY15" fmla="*/ 833438 h 1021556"/>
                      <a:gd name="connsiteX16" fmla="*/ 852488 w 1983581"/>
                      <a:gd name="connsiteY16" fmla="*/ 812006 h 1021556"/>
                      <a:gd name="connsiteX17" fmla="*/ 907256 w 1983581"/>
                      <a:gd name="connsiteY17" fmla="*/ 788194 h 1021556"/>
                      <a:gd name="connsiteX18" fmla="*/ 985838 w 1983581"/>
                      <a:gd name="connsiteY18" fmla="*/ 754856 h 1021556"/>
                      <a:gd name="connsiteX19" fmla="*/ 1050131 w 1983581"/>
                      <a:gd name="connsiteY19" fmla="*/ 723900 h 1021556"/>
                      <a:gd name="connsiteX20" fmla="*/ 1131094 w 1983581"/>
                      <a:gd name="connsiteY20" fmla="*/ 678656 h 1021556"/>
                      <a:gd name="connsiteX21" fmla="*/ 1214438 w 1983581"/>
                      <a:gd name="connsiteY21" fmla="*/ 631031 h 1021556"/>
                      <a:gd name="connsiteX22" fmla="*/ 1276350 w 1983581"/>
                      <a:gd name="connsiteY22" fmla="*/ 595313 h 1021556"/>
                      <a:gd name="connsiteX23" fmla="*/ 1347788 w 1983581"/>
                      <a:gd name="connsiteY23" fmla="*/ 552450 h 1021556"/>
                      <a:gd name="connsiteX24" fmla="*/ 1421606 w 1983581"/>
                      <a:gd name="connsiteY24" fmla="*/ 502444 h 1021556"/>
                      <a:gd name="connsiteX25" fmla="*/ 1535906 w 1983581"/>
                      <a:gd name="connsiteY25" fmla="*/ 423863 h 1021556"/>
                      <a:gd name="connsiteX26" fmla="*/ 1609725 w 1983581"/>
                      <a:gd name="connsiteY26" fmla="*/ 366713 h 1021556"/>
                      <a:gd name="connsiteX27" fmla="*/ 1657350 w 1983581"/>
                      <a:gd name="connsiteY27" fmla="*/ 326231 h 1021556"/>
                      <a:gd name="connsiteX28" fmla="*/ 1712119 w 1983581"/>
                      <a:gd name="connsiteY28" fmla="*/ 283369 h 1021556"/>
                      <a:gd name="connsiteX29" fmla="*/ 1762125 w 1983581"/>
                      <a:gd name="connsiteY29" fmla="*/ 242888 h 1021556"/>
                      <a:gd name="connsiteX30" fmla="*/ 1812131 w 1983581"/>
                      <a:gd name="connsiteY30" fmla="*/ 197644 h 1021556"/>
                      <a:gd name="connsiteX31" fmla="*/ 1876425 w 1983581"/>
                      <a:gd name="connsiteY31" fmla="*/ 138113 h 1021556"/>
                      <a:gd name="connsiteX32" fmla="*/ 1916906 w 1983581"/>
                      <a:gd name="connsiteY32" fmla="*/ 97631 h 1021556"/>
                      <a:gd name="connsiteX33" fmla="*/ 1974056 w 1983581"/>
                      <a:gd name="connsiteY33" fmla="*/ 40481 h 1021556"/>
                      <a:gd name="connsiteX34" fmla="*/ 1983581 w 1983581"/>
                      <a:gd name="connsiteY34" fmla="*/ 28575 h 1021556"/>
                      <a:gd name="connsiteX35" fmla="*/ 1981200 w 1983581"/>
                      <a:gd name="connsiteY35" fmla="*/ 0 h 1021556"/>
                      <a:gd name="connsiteX36" fmla="*/ 1693069 w 1983581"/>
                      <a:gd name="connsiteY36" fmla="*/ 261938 h 1021556"/>
                      <a:gd name="connsiteX37" fmla="*/ 1528763 w 1983581"/>
                      <a:gd name="connsiteY37" fmla="*/ 397669 h 1021556"/>
                      <a:gd name="connsiteX38" fmla="*/ 1293019 w 1983581"/>
                      <a:gd name="connsiteY38" fmla="*/ 554831 h 1021556"/>
                      <a:gd name="connsiteX39" fmla="*/ 1114425 w 1983581"/>
                      <a:gd name="connsiteY39" fmla="*/ 654844 h 1021556"/>
                      <a:gd name="connsiteX40" fmla="*/ 909638 w 1983581"/>
                      <a:gd name="connsiteY40" fmla="*/ 754856 h 1021556"/>
                      <a:gd name="connsiteX41" fmla="*/ 735806 w 1983581"/>
                      <a:gd name="connsiteY41" fmla="*/ 823913 h 1021556"/>
                      <a:gd name="connsiteX42" fmla="*/ 519113 w 1983581"/>
                      <a:gd name="connsiteY42" fmla="*/ 895350 h 1021556"/>
                      <a:gd name="connsiteX43" fmla="*/ 307181 w 1983581"/>
                      <a:gd name="connsiteY43" fmla="*/ 945356 h 1021556"/>
                      <a:gd name="connsiteX44" fmla="*/ 178594 w 1983581"/>
                      <a:gd name="connsiteY44" fmla="*/ 969169 h 1021556"/>
                      <a:gd name="connsiteX0" fmla="*/ 173831 w 1978818"/>
                      <a:gd name="connsiteY0" fmla="*/ 969169 h 1021556"/>
                      <a:gd name="connsiteX1" fmla="*/ 0 w 1978818"/>
                      <a:gd name="connsiteY1" fmla="*/ 969170 h 1021556"/>
                      <a:gd name="connsiteX2" fmla="*/ 16668 w 1978818"/>
                      <a:gd name="connsiteY2" fmla="*/ 1021556 h 1021556"/>
                      <a:gd name="connsiteX3" fmla="*/ 76200 w 1978818"/>
                      <a:gd name="connsiteY3" fmla="*/ 1009650 h 1021556"/>
                      <a:gd name="connsiteX4" fmla="*/ 133350 w 1978818"/>
                      <a:gd name="connsiteY4" fmla="*/ 1002506 h 1021556"/>
                      <a:gd name="connsiteX5" fmla="*/ 180975 w 1978818"/>
                      <a:gd name="connsiteY5" fmla="*/ 1000125 h 1021556"/>
                      <a:gd name="connsiteX6" fmla="*/ 226218 w 1978818"/>
                      <a:gd name="connsiteY6" fmla="*/ 990600 h 1021556"/>
                      <a:gd name="connsiteX7" fmla="*/ 261937 w 1978818"/>
                      <a:gd name="connsiteY7" fmla="*/ 985838 h 1021556"/>
                      <a:gd name="connsiteX8" fmla="*/ 326231 w 1978818"/>
                      <a:gd name="connsiteY8" fmla="*/ 973931 h 1021556"/>
                      <a:gd name="connsiteX9" fmla="*/ 404812 w 1978818"/>
                      <a:gd name="connsiteY9" fmla="*/ 957263 h 1021556"/>
                      <a:gd name="connsiteX10" fmla="*/ 457200 w 1978818"/>
                      <a:gd name="connsiteY10" fmla="*/ 942975 h 1021556"/>
                      <a:gd name="connsiteX11" fmla="*/ 538162 w 1978818"/>
                      <a:gd name="connsiteY11" fmla="*/ 919163 h 1021556"/>
                      <a:gd name="connsiteX12" fmla="*/ 597693 w 1978818"/>
                      <a:gd name="connsiteY12" fmla="*/ 904875 h 1021556"/>
                      <a:gd name="connsiteX13" fmla="*/ 654843 w 1978818"/>
                      <a:gd name="connsiteY13" fmla="*/ 888206 h 1021556"/>
                      <a:gd name="connsiteX14" fmla="*/ 731043 w 1978818"/>
                      <a:gd name="connsiteY14" fmla="*/ 859631 h 1021556"/>
                      <a:gd name="connsiteX15" fmla="*/ 797718 w 1978818"/>
                      <a:gd name="connsiteY15" fmla="*/ 833438 h 1021556"/>
                      <a:gd name="connsiteX16" fmla="*/ 847725 w 1978818"/>
                      <a:gd name="connsiteY16" fmla="*/ 812006 h 1021556"/>
                      <a:gd name="connsiteX17" fmla="*/ 902493 w 1978818"/>
                      <a:gd name="connsiteY17" fmla="*/ 788194 h 1021556"/>
                      <a:gd name="connsiteX18" fmla="*/ 981075 w 1978818"/>
                      <a:gd name="connsiteY18" fmla="*/ 754856 h 1021556"/>
                      <a:gd name="connsiteX19" fmla="*/ 1045368 w 1978818"/>
                      <a:gd name="connsiteY19" fmla="*/ 723900 h 1021556"/>
                      <a:gd name="connsiteX20" fmla="*/ 1126331 w 1978818"/>
                      <a:gd name="connsiteY20" fmla="*/ 678656 h 1021556"/>
                      <a:gd name="connsiteX21" fmla="*/ 1209675 w 1978818"/>
                      <a:gd name="connsiteY21" fmla="*/ 631031 h 1021556"/>
                      <a:gd name="connsiteX22" fmla="*/ 1271587 w 1978818"/>
                      <a:gd name="connsiteY22" fmla="*/ 595313 h 1021556"/>
                      <a:gd name="connsiteX23" fmla="*/ 1343025 w 1978818"/>
                      <a:gd name="connsiteY23" fmla="*/ 552450 h 1021556"/>
                      <a:gd name="connsiteX24" fmla="*/ 1416843 w 1978818"/>
                      <a:gd name="connsiteY24" fmla="*/ 502444 h 1021556"/>
                      <a:gd name="connsiteX25" fmla="*/ 1531143 w 1978818"/>
                      <a:gd name="connsiteY25" fmla="*/ 423863 h 1021556"/>
                      <a:gd name="connsiteX26" fmla="*/ 1604962 w 1978818"/>
                      <a:gd name="connsiteY26" fmla="*/ 366713 h 1021556"/>
                      <a:gd name="connsiteX27" fmla="*/ 1652587 w 1978818"/>
                      <a:gd name="connsiteY27" fmla="*/ 326231 h 1021556"/>
                      <a:gd name="connsiteX28" fmla="*/ 1707356 w 1978818"/>
                      <a:gd name="connsiteY28" fmla="*/ 283369 h 1021556"/>
                      <a:gd name="connsiteX29" fmla="*/ 1757362 w 1978818"/>
                      <a:gd name="connsiteY29" fmla="*/ 242888 h 1021556"/>
                      <a:gd name="connsiteX30" fmla="*/ 1807368 w 1978818"/>
                      <a:gd name="connsiteY30" fmla="*/ 197644 h 1021556"/>
                      <a:gd name="connsiteX31" fmla="*/ 1871662 w 1978818"/>
                      <a:gd name="connsiteY31" fmla="*/ 138113 h 1021556"/>
                      <a:gd name="connsiteX32" fmla="*/ 1912143 w 1978818"/>
                      <a:gd name="connsiteY32" fmla="*/ 97631 h 1021556"/>
                      <a:gd name="connsiteX33" fmla="*/ 1969293 w 1978818"/>
                      <a:gd name="connsiteY33" fmla="*/ 40481 h 1021556"/>
                      <a:gd name="connsiteX34" fmla="*/ 1978818 w 1978818"/>
                      <a:gd name="connsiteY34" fmla="*/ 28575 h 1021556"/>
                      <a:gd name="connsiteX35" fmla="*/ 1976437 w 1978818"/>
                      <a:gd name="connsiteY35" fmla="*/ 0 h 1021556"/>
                      <a:gd name="connsiteX36" fmla="*/ 1688306 w 1978818"/>
                      <a:gd name="connsiteY36" fmla="*/ 261938 h 1021556"/>
                      <a:gd name="connsiteX37" fmla="*/ 1524000 w 1978818"/>
                      <a:gd name="connsiteY37" fmla="*/ 397669 h 1021556"/>
                      <a:gd name="connsiteX38" fmla="*/ 1288256 w 1978818"/>
                      <a:gd name="connsiteY38" fmla="*/ 554831 h 1021556"/>
                      <a:gd name="connsiteX39" fmla="*/ 1109662 w 1978818"/>
                      <a:gd name="connsiteY39" fmla="*/ 654844 h 1021556"/>
                      <a:gd name="connsiteX40" fmla="*/ 904875 w 1978818"/>
                      <a:gd name="connsiteY40" fmla="*/ 754856 h 1021556"/>
                      <a:gd name="connsiteX41" fmla="*/ 731043 w 1978818"/>
                      <a:gd name="connsiteY41" fmla="*/ 823913 h 1021556"/>
                      <a:gd name="connsiteX42" fmla="*/ 514350 w 1978818"/>
                      <a:gd name="connsiteY42" fmla="*/ 895350 h 1021556"/>
                      <a:gd name="connsiteX43" fmla="*/ 302418 w 1978818"/>
                      <a:gd name="connsiteY43" fmla="*/ 945356 h 1021556"/>
                      <a:gd name="connsiteX44" fmla="*/ 173831 w 1978818"/>
                      <a:gd name="connsiteY44" fmla="*/ 969169 h 1021556"/>
                      <a:gd name="connsiteX0" fmla="*/ 173831 w 1978818"/>
                      <a:gd name="connsiteY0" fmla="*/ 969169 h 1021556"/>
                      <a:gd name="connsiteX1" fmla="*/ 0 w 1978818"/>
                      <a:gd name="connsiteY1" fmla="*/ 969170 h 1021556"/>
                      <a:gd name="connsiteX2" fmla="*/ 16668 w 1978818"/>
                      <a:gd name="connsiteY2" fmla="*/ 1021556 h 1021556"/>
                      <a:gd name="connsiteX3" fmla="*/ 76200 w 1978818"/>
                      <a:gd name="connsiteY3" fmla="*/ 1009650 h 1021556"/>
                      <a:gd name="connsiteX4" fmla="*/ 133350 w 1978818"/>
                      <a:gd name="connsiteY4" fmla="*/ 1002506 h 1021556"/>
                      <a:gd name="connsiteX5" fmla="*/ 180975 w 1978818"/>
                      <a:gd name="connsiteY5" fmla="*/ 1000125 h 1021556"/>
                      <a:gd name="connsiteX6" fmla="*/ 226218 w 1978818"/>
                      <a:gd name="connsiteY6" fmla="*/ 990600 h 1021556"/>
                      <a:gd name="connsiteX7" fmla="*/ 261937 w 1978818"/>
                      <a:gd name="connsiteY7" fmla="*/ 985838 h 1021556"/>
                      <a:gd name="connsiteX8" fmla="*/ 326231 w 1978818"/>
                      <a:gd name="connsiteY8" fmla="*/ 973931 h 1021556"/>
                      <a:gd name="connsiteX9" fmla="*/ 404812 w 1978818"/>
                      <a:gd name="connsiteY9" fmla="*/ 957263 h 1021556"/>
                      <a:gd name="connsiteX10" fmla="*/ 457200 w 1978818"/>
                      <a:gd name="connsiteY10" fmla="*/ 942975 h 1021556"/>
                      <a:gd name="connsiteX11" fmla="*/ 538162 w 1978818"/>
                      <a:gd name="connsiteY11" fmla="*/ 919163 h 1021556"/>
                      <a:gd name="connsiteX12" fmla="*/ 597693 w 1978818"/>
                      <a:gd name="connsiteY12" fmla="*/ 904875 h 1021556"/>
                      <a:gd name="connsiteX13" fmla="*/ 654843 w 1978818"/>
                      <a:gd name="connsiteY13" fmla="*/ 888206 h 1021556"/>
                      <a:gd name="connsiteX14" fmla="*/ 731043 w 1978818"/>
                      <a:gd name="connsiteY14" fmla="*/ 859631 h 1021556"/>
                      <a:gd name="connsiteX15" fmla="*/ 797718 w 1978818"/>
                      <a:gd name="connsiteY15" fmla="*/ 833438 h 1021556"/>
                      <a:gd name="connsiteX16" fmla="*/ 847725 w 1978818"/>
                      <a:gd name="connsiteY16" fmla="*/ 812006 h 1021556"/>
                      <a:gd name="connsiteX17" fmla="*/ 902493 w 1978818"/>
                      <a:gd name="connsiteY17" fmla="*/ 788194 h 1021556"/>
                      <a:gd name="connsiteX18" fmla="*/ 981075 w 1978818"/>
                      <a:gd name="connsiteY18" fmla="*/ 754856 h 1021556"/>
                      <a:gd name="connsiteX19" fmla="*/ 1045368 w 1978818"/>
                      <a:gd name="connsiteY19" fmla="*/ 723900 h 1021556"/>
                      <a:gd name="connsiteX20" fmla="*/ 1126331 w 1978818"/>
                      <a:gd name="connsiteY20" fmla="*/ 678656 h 1021556"/>
                      <a:gd name="connsiteX21" fmla="*/ 1209675 w 1978818"/>
                      <a:gd name="connsiteY21" fmla="*/ 631031 h 1021556"/>
                      <a:gd name="connsiteX22" fmla="*/ 1271587 w 1978818"/>
                      <a:gd name="connsiteY22" fmla="*/ 595313 h 1021556"/>
                      <a:gd name="connsiteX23" fmla="*/ 1343025 w 1978818"/>
                      <a:gd name="connsiteY23" fmla="*/ 552450 h 1021556"/>
                      <a:gd name="connsiteX24" fmla="*/ 1416843 w 1978818"/>
                      <a:gd name="connsiteY24" fmla="*/ 502444 h 1021556"/>
                      <a:gd name="connsiteX25" fmla="*/ 1531143 w 1978818"/>
                      <a:gd name="connsiteY25" fmla="*/ 423863 h 1021556"/>
                      <a:gd name="connsiteX26" fmla="*/ 1604962 w 1978818"/>
                      <a:gd name="connsiteY26" fmla="*/ 366713 h 1021556"/>
                      <a:gd name="connsiteX27" fmla="*/ 1652587 w 1978818"/>
                      <a:gd name="connsiteY27" fmla="*/ 326231 h 1021556"/>
                      <a:gd name="connsiteX28" fmla="*/ 1707356 w 1978818"/>
                      <a:gd name="connsiteY28" fmla="*/ 283369 h 1021556"/>
                      <a:gd name="connsiteX29" fmla="*/ 1757362 w 1978818"/>
                      <a:gd name="connsiteY29" fmla="*/ 242888 h 1021556"/>
                      <a:gd name="connsiteX30" fmla="*/ 1807368 w 1978818"/>
                      <a:gd name="connsiteY30" fmla="*/ 197644 h 1021556"/>
                      <a:gd name="connsiteX31" fmla="*/ 1871662 w 1978818"/>
                      <a:gd name="connsiteY31" fmla="*/ 138113 h 1021556"/>
                      <a:gd name="connsiteX32" fmla="*/ 1912143 w 1978818"/>
                      <a:gd name="connsiteY32" fmla="*/ 97631 h 1021556"/>
                      <a:gd name="connsiteX33" fmla="*/ 1969293 w 1978818"/>
                      <a:gd name="connsiteY33" fmla="*/ 40481 h 1021556"/>
                      <a:gd name="connsiteX34" fmla="*/ 1978818 w 1978818"/>
                      <a:gd name="connsiteY34" fmla="*/ 28575 h 1021556"/>
                      <a:gd name="connsiteX35" fmla="*/ 1976437 w 1978818"/>
                      <a:gd name="connsiteY35" fmla="*/ 0 h 1021556"/>
                      <a:gd name="connsiteX36" fmla="*/ 1688306 w 1978818"/>
                      <a:gd name="connsiteY36" fmla="*/ 261938 h 1021556"/>
                      <a:gd name="connsiteX37" fmla="*/ 1524000 w 1978818"/>
                      <a:gd name="connsiteY37" fmla="*/ 397669 h 1021556"/>
                      <a:gd name="connsiteX38" fmla="*/ 1288256 w 1978818"/>
                      <a:gd name="connsiteY38" fmla="*/ 554831 h 1021556"/>
                      <a:gd name="connsiteX39" fmla="*/ 1109662 w 1978818"/>
                      <a:gd name="connsiteY39" fmla="*/ 654844 h 1021556"/>
                      <a:gd name="connsiteX40" fmla="*/ 904875 w 1978818"/>
                      <a:gd name="connsiteY40" fmla="*/ 754856 h 1021556"/>
                      <a:gd name="connsiteX41" fmla="*/ 731043 w 1978818"/>
                      <a:gd name="connsiteY41" fmla="*/ 823913 h 1021556"/>
                      <a:gd name="connsiteX42" fmla="*/ 514350 w 1978818"/>
                      <a:gd name="connsiteY42" fmla="*/ 895350 h 1021556"/>
                      <a:gd name="connsiteX43" fmla="*/ 302418 w 1978818"/>
                      <a:gd name="connsiteY43" fmla="*/ 945356 h 1021556"/>
                      <a:gd name="connsiteX44" fmla="*/ 173831 w 1978818"/>
                      <a:gd name="connsiteY44" fmla="*/ 969169 h 1021556"/>
                      <a:gd name="connsiteX0" fmla="*/ 173831 w 1978818"/>
                      <a:gd name="connsiteY0" fmla="*/ 969169 h 1021556"/>
                      <a:gd name="connsiteX1" fmla="*/ 0 w 1978818"/>
                      <a:gd name="connsiteY1" fmla="*/ 969170 h 1021556"/>
                      <a:gd name="connsiteX2" fmla="*/ 16668 w 1978818"/>
                      <a:gd name="connsiteY2" fmla="*/ 1021556 h 1021556"/>
                      <a:gd name="connsiteX3" fmla="*/ 76200 w 1978818"/>
                      <a:gd name="connsiteY3" fmla="*/ 1009650 h 1021556"/>
                      <a:gd name="connsiteX4" fmla="*/ 133350 w 1978818"/>
                      <a:gd name="connsiteY4" fmla="*/ 1002506 h 1021556"/>
                      <a:gd name="connsiteX5" fmla="*/ 180975 w 1978818"/>
                      <a:gd name="connsiteY5" fmla="*/ 1000125 h 1021556"/>
                      <a:gd name="connsiteX6" fmla="*/ 226218 w 1978818"/>
                      <a:gd name="connsiteY6" fmla="*/ 990600 h 1021556"/>
                      <a:gd name="connsiteX7" fmla="*/ 261937 w 1978818"/>
                      <a:gd name="connsiteY7" fmla="*/ 985838 h 1021556"/>
                      <a:gd name="connsiteX8" fmla="*/ 326231 w 1978818"/>
                      <a:gd name="connsiteY8" fmla="*/ 973931 h 1021556"/>
                      <a:gd name="connsiteX9" fmla="*/ 404812 w 1978818"/>
                      <a:gd name="connsiteY9" fmla="*/ 957263 h 1021556"/>
                      <a:gd name="connsiteX10" fmla="*/ 457200 w 1978818"/>
                      <a:gd name="connsiteY10" fmla="*/ 942975 h 1021556"/>
                      <a:gd name="connsiteX11" fmla="*/ 538162 w 1978818"/>
                      <a:gd name="connsiteY11" fmla="*/ 919163 h 1021556"/>
                      <a:gd name="connsiteX12" fmla="*/ 597693 w 1978818"/>
                      <a:gd name="connsiteY12" fmla="*/ 904875 h 1021556"/>
                      <a:gd name="connsiteX13" fmla="*/ 654843 w 1978818"/>
                      <a:gd name="connsiteY13" fmla="*/ 888206 h 1021556"/>
                      <a:gd name="connsiteX14" fmla="*/ 731043 w 1978818"/>
                      <a:gd name="connsiteY14" fmla="*/ 859631 h 1021556"/>
                      <a:gd name="connsiteX15" fmla="*/ 797718 w 1978818"/>
                      <a:gd name="connsiteY15" fmla="*/ 833438 h 1021556"/>
                      <a:gd name="connsiteX16" fmla="*/ 847725 w 1978818"/>
                      <a:gd name="connsiteY16" fmla="*/ 812006 h 1021556"/>
                      <a:gd name="connsiteX17" fmla="*/ 902493 w 1978818"/>
                      <a:gd name="connsiteY17" fmla="*/ 788194 h 1021556"/>
                      <a:gd name="connsiteX18" fmla="*/ 981075 w 1978818"/>
                      <a:gd name="connsiteY18" fmla="*/ 754856 h 1021556"/>
                      <a:gd name="connsiteX19" fmla="*/ 1045368 w 1978818"/>
                      <a:gd name="connsiteY19" fmla="*/ 723900 h 1021556"/>
                      <a:gd name="connsiteX20" fmla="*/ 1126331 w 1978818"/>
                      <a:gd name="connsiteY20" fmla="*/ 678656 h 1021556"/>
                      <a:gd name="connsiteX21" fmla="*/ 1209675 w 1978818"/>
                      <a:gd name="connsiteY21" fmla="*/ 631031 h 1021556"/>
                      <a:gd name="connsiteX22" fmla="*/ 1271587 w 1978818"/>
                      <a:gd name="connsiteY22" fmla="*/ 595313 h 1021556"/>
                      <a:gd name="connsiteX23" fmla="*/ 1343025 w 1978818"/>
                      <a:gd name="connsiteY23" fmla="*/ 552450 h 1021556"/>
                      <a:gd name="connsiteX24" fmla="*/ 1416843 w 1978818"/>
                      <a:gd name="connsiteY24" fmla="*/ 502444 h 1021556"/>
                      <a:gd name="connsiteX25" fmla="*/ 1531143 w 1978818"/>
                      <a:gd name="connsiteY25" fmla="*/ 423863 h 1021556"/>
                      <a:gd name="connsiteX26" fmla="*/ 1604962 w 1978818"/>
                      <a:gd name="connsiteY26" fmla="*/ 366713 h 1021556"/>
                      <a:gd name="connsiteX27" fmla="*/ 1652587 w 1978818"/>
                      <a:gd name="connsiteY27" fmla="*/ 326231 h 1021556"/>
                      <a:gd name="connsiteX28" fmla="*/ 1707356 w 1978818"/>
                      <a:gd name="connsiteY28" fmla="*/ 283369 h 1021556"/>
                      <a:gd name="connsiteX29" fmla="*/ 1757362 w 1978818"/>
                      <a:gd name="connsiteY29" fmla="*/ 242888 h 1021556"/>
                      <a:gd name="connsiteX30" fmla="*/ 1807368 w 1978818"/>
                      <a:gd name="connsiteY30" fmla="*/ 197644 h 1021556"/>
                      <a:gd name="connsiteX31" fmla="*/ 1871662 w 1978818"/>
                      <a:gd name="connsiteY31" fmla="*/ 138113 h 1021556"/>
                      <a:gd name="connsiteX32" fmla="*/ 1912143 w 1978818"/>
                      <a:gd name="connsiteY32" fmla="*/ 97631 h 1021556"/>
                      <a:gd name="connsiteX33" fmla="*/ 1969293 w 1978818"/>
                      <a:gd name="connsiteY33" fmla="*/ 40481 h 1021556"/>
                      <a:gd name="connsiteX34" fmla="*/ 1978818 w 1978818"/>
                      <a:gd name="connsiteY34" fmla="*/ 28575 h 1021556"/>
                      <a:gd name="connsiteX35" fmla="*/ 1976437 w 1978818"/>
                      <a:gd name="connsiteY35" fmla="*/ 0 h 1021556"/>
                      <a:gd name="connsiteX36" fmla="*/ 1688306 w 1978818"/>
                      <a:gd name="connsiteY36" fmla="*/ 261938 h 1021556"/>
                      <a:gd name="connsiteX37" fmla="*/ 1524000 w 1978818"/>
                      <a:gd name="connsiteY37" fmla="*/ 397669 h 1021556"/>
                      <a:gd name="connsiteX38" fmla="*/ 1288256 w 1978818"/>
                      <a:gd name="connsiteY38" fmla="*/ 554831 h 1021556"/>
                      <a:gd name="connsiteX39" fmla="*/ 1109662 w 1978818"/>
                      <a:gd name="connsiteY39" fmla="*/ 654844 h 1021556"/>
                      <a:gd name="connsiteX40" fmla="*/ 904875 w 1978818"/>
                      <a:gd name="connsiteY40" fmla="*/ 754856 h 1021556"/>
                      <a:gd name="connsiteX41" fmla="*/ 731043 w 1978818"/>
                      <a:gd name="connsiteY41" fmla="*/ 823913 h 1021556"/>
                      <a:gd name="connsiteX42" fmla="*/ 514350 w 1978818"/>
                      <a:gd name="connsiteY42" fmla="*/ 895350 h 1021556"/>
                      <a:gd name="connsiteX43" fmla="*/ 302418 w 1978818"/>
                      <a:gd name="connsiteY43" fmla="*/ 945356 h 1021556"/>
                      <a:gd name="connsiteX44" fmla="*/ 173831 w 1978818"/>
                      <a:gd name="connsiteY44" fmla="*/ 969169 h 1021556"/>
                      <a:gd name="connsiteX0" fmla="*/ 174332 w 1979319"/>
                      <a:gd name="connsiteY0" fmla="*/ 969169 h 1021556"/>
                      <a:gd name="connsiteX1" fmla="*/ 501 w 1979319"/>
                      <a:gd name="connsiteY1" fmla="*/ 969170 h 1021556"/>
                      <a:gd name="connsiteX2" fmla="*/ 17169 w 1979319"/>
                      <a:gd name="connsiteY2" fmla="*/ 1021556 h 1021556"/>
                      <a:gd name="connsiteX3" fmla="*/ 76701 w 1979319"/>
                      <a:gd name="connsiteY3" fmla="*/ 1009650 h 1021556"/>
                      <a:gd name="connsiteX4" fmla="*/ 133851 w 1979319"/>
                      <a:gd name="connsiteY4" fmla="*/ 1002506 h 1021556"/>
                      <a:gd name="connsiteX5" fmla="*/ 181476 w 1979319"/>
                      <a:gd name="connsiteY5" fmla="*/ 1000125 h 1021556"/>
                      <a:gd name="connsiteX6" fmla="*/ 226719 w 1979319"/>
                      <a:gd name="connsiteY6" fmla="*/ 990600 h 1021556"/>
                      <a:gd name="connsiteX7" fmla="*/ 262438 w 1979319"/>
                      <a:gd name="connsiteY7" fmla="*/ 985838 h 1021556"/>
                      <a:gd name="connsiteX8" fmla="*/ 326732 w 1979319"/>
                      <a:gd name="connsiteY8" fmla="*/ 973931 h 1021556"/>
                      <a:gd name="connsiteX9" fmla="*/ 405313 w 1979319"/>
                      <a:gd name="connsiteY9" fmla="*/ 957263 h 1021556"/>
                      <a:gd name="connsiteX10" fmla="*/ 457701 w 1979319"/>
                      <a:gd name="connsiteY10" fmla="*/ 942975 h 1021556"/>
                      <a:gd name="connsiteX11" fmla="*/ 538663 w 1979319"/>
                      <a:gd name="connsiteY11" fmla="*/ 919163 h 1021556"/>
                      <a:gd name="connsiteX12" fmla="*/ 598194 w 1979319"/>
                      <a:gd name="connsiteY12" fmla="*/ 904875 h 1021556"/>
                      <a:gd name="connsiteX13" fmla="*/ 655344 w 1979319"/>
                      <a:gd name="connsiteY13" fmla="*/ 888206 h 1021556"/>
                      <a:gd name="connsiteX14" fmla="*/ 731544 w 1979319"/>
                      <a:gd name="connsiteY14" fmla="*/ 859631 h 1021556"/>
                      <a:gd name="connsiteX15" fmla="*/ 798219 w 1979319"/>
                      <a:gd name="connsiteY15" fmla="*/ 833438 h 1021556"/>
                      <a:gd name="connsiteX16" fmla="*/ 848226 w 1979319"/>
                      <a:gd name="connsiteY16" fmla="*/ 812006 h 1021556"/>
                      <a:gd name="connsiteX17" fmla="*/ 902994 w 1979319"/>
                      <a:gd name="connsiteY17" fmla="*/ 788194 h 1021556"/>
                      <a:gd name="connsiteX18" fmla="*/ 981576 w 1979319"/>
                      <a:gd name="connsiteY18" fmla="*/ 754856 h 1021556"/>
                      <a:gd name="connsiteX19" fmla="*/ 1045869 w 1979319"/>
                      <a:gd name="connsiteY19" fmla="*/ 723900 h 1021556"/>
                      <a:gd name="connsiteX20" fmla="*/ 1126832 w 1979319"/>
                      <a:gd name="connsiteY20" fmla="*/ 678656 h 1021556"/>
                      <a:gd name="connsiteX21" fmla="*/ 1210176 w 1979319"/>
                      <a:gd name="connsiteY21" fmla="*/ 631031 h 1021556"/>
                      <a:gd name="connsiteX22" fmla="*/ 1272088 w 1979319"/>
                      <a:gd name="connsiteY22" fmla="*/ 595313 h 1021556"/>
                      <a:gd name="connsiteX23" fmla="*/ 1343526 w 1979319"/>
                      <a:gd name="connsiteY23" fmla="*/ 552450 h 1021556"/>
                      <a:gd name="connsiteX24" fmla="*/ 1417344 w 1979319"/>
                      <a:gd name="connsiteY24" fmla="*/ 502444 h 1021556"/>
                      <a:gd name="connsiteX25" fmla="*/ 1531644 w 1979319"/>
                      <a:gd name="connsiteY25" fmla="*/ 423863 h 1021556"/>
                      <a:gd name="connsiteX26" fmla="*/ 1605463 w 1979319"/>
                      <a:gd name="connsiteY26" fmla="*/ 366713 h 1021556"/>
                      <a:gd name="connsiteX27" fmla="*/ 1653088 w 1979319"/>
                      <a:gd name="connsiteY27" fmla="*/ 326231 h 1021556"/>
                      <a:gd name="connsiteX28" fmla="*/ 1707857 w 1979319"/>
                      <a:gd name="connsiteY28" fmla="*/ 283369 h 1021556"/>
                      <a:gd name="connsiteX29" fmla="*/ 1757863 w 1979319"/>
                      <a:gd name="connsiteY29" fmla="*/ 242888 h 1021556"/>
                      <a:gd name="connsiteX30" fmla="*/ 1807869 w 1979319"/>
                      <a:gd name="connsiteY30" fmla="*/ 197644 h 1021556"/>
                      <a:gd name="connsiteX31" fmla="*/ 1872163 w 1979319"/>
                      <a:gd name="connsiteY31" fmla="*/ 138113 h 1021556"/>
                      <a:gd name="connsiteX32" fmla="*/ 1912644 w 1979319"/>
                      <a:gd name="connsiteY32" fmla="*/ 97631 h 1021556"/>
                      <a:gd name="connsiteX33" fmla="*/ 1969794 w 1979319"/>
                      <a:gd name="connsiteY33" fmla="*/ 40481 h 1021556"/>
                      <a:gd name="connsiteX34" fmla="*/ 1979319 w 1979319"/>
                      <a:gd name="connsiteY34" fmla="*/ 28575 h 1021556"/>
                      <a:gd name="connsiteX35" fmla="*/ 1976938 w 1979319"/>
                      <a:gd name="connsiteY35" fmla="*/ 0 h 1021556"/>
                      <a:gd name="connsiteX36" fmla="*/ 1688807 w 1979319"/>
                      <a:gd name="connsiteY36" fmla="*/ 261938 h 1021556"/>
                      <a:gd name="connsiteX37" fmla="*/ 1524501 w 1979319"/>
                      <a:gd name="connsiteY37" fmla="*/ 397669 h 1021556"/>
                      <a:gd name="connsiteX38" fmla="*/ 1288757 w 1979319"/>
                      <a:gd name="connsiteY38" fmla="*/ 554831 h 1021556"/>
                      <a:gd name="connsiteX39" fmla="*/ 1110163 w 1979319"/>
                      <a:gd name="connsiteY39" fmla="*/ 654844 h 1021556"/>
                      <a:gd name="connsiteX40" fmla="*/ 905376 w 1979319"/>
                      <a:gd name="connsiteY40" fmla="*/ 754856 h 1021556"/>
                      <a:gd name="connsiteX41" fmla="*/ 731544 w 1979319"/>
                      <a:gd name="connsiteY41" fmla="*/ 823913 h 1021556"/>
                      <a:gd name="connsiteX42" fmla="*/ 514851 w 1979319"/>
                      <a:gd name="connsiteY42" fmla="*/ 895350 h 1021556"/>
                      <a:gd name="connsiteX43" fmla="*/ 302919 w 1979319"/>
                      <a:gd name="connsiteY43" fmla="*/ 945356 h 1021556"/>
                      <a:gd name="connsiteX44" fmla="*/ 174332 w 1979319"/>
                      <a:gd name="connsiteY44" fmla="*/ 969169 h 1021556"/>
                      <a:gd name="connsiteX0" fmla="*/ 157163 w 1962150"/>
                      <a:gd name="connsiteY0" fmla="*/ 969169 h 1021556"/>
                      <a:gd name="connsiteX1" fmla="*/ 0 w 1962150"/>
                      <a:gd name="connsiteY1" fmla="*/ 1021556 h 1021556"/>
                      <a:gd name="connsiteX2" fmla="*/ 59532 w 1962150"/>
                      <a:gd name="connsiteY2" fmla="*/ 1009650 h 1021556"/>
                      <a:gd name="connsiteX3" fmla="*/ 116682 w 1962150"/>
                      <a:gd name="connsiteY3" fmla="*/ 1002506 h 1021556"/>
                      <a:gd name="connsiteX4" fmla="*/ 164307 w 1962150"/>
                      <a:gd name="connsiteY4" fmla="*/ 1000125 h 1021556"/>
                      <a:gd name="connsiteX5" fmla="*/ 209550 w 1962150"/>
                      <a:gd name="connsiteY5" fmla="*/ 990600 h 1021556"/>
                      <a:gd name="connsiteX6" fmla="*/ 245269 w 1962150"/>
                      <a:gd name="connsiteY6" fmla="*/ 985838 h 1021556"/>
                      <a:gd name="connsiteX7" fmla="*/ 309563 w 1962150"/>
                      <a:gd name="connsiteY7" fmla="*/ 973931 h 1021556"/>
                      <a:gd name="connsiteX8" fmla="*/ 388144 w 1962150"/>
                      <a:gd name="connsiteY8" fmla="*/ 957263 h 1021556"/>
                      <a:gd name="connsiteX9" fmla="*/ 440532 w 1962150"/>
                      <a:gd name="connsiteY9" fmla="*/ 942975 h 1021556"/>
                      <a:gd name="connsiteX10" fmla="*/ 521494 w 1962150"/>
                      <a:gd name="connsiteY10" fmla="*/ 919163 h 1021556"/>
                      <a:gd name="connsiteX11" fmla="*/ 581025 w 1962150"/>
                      <a:gd name="connsiteY11" fmla="*/ 904875 h 1021556"/>
                      <a:gd name="connsiteX12" fmla="*/ 638175 w 1962150"/>
                      <a:gd name="connsiteY12" fmla="*/ 888206 h 1021556"/>
                      <a:gd name="connsiteX13" fmla="*/ 714375 w 1962150"/>
                      <a:gd name="connsiteY13" fmla="*/ 859631 h 1021556"/>
                      <a:gd name="connsiteX14" fmla="*/ 781050 w 1962150"/>
                      <a:gd name="connsiteY14" fmla="*/ 833438 h 1021556"/>
                      <a:gd name="connsiteX15" fmla="*/ 831057 w 1962150"/>
                      <a:gd name="connsiteY15" fmla="*/ 812006 h 1021556"/>
                      <a:gd name="connsiteX16" fmla="*/ 885825 w 1962150"/>
                      <a:gd name="connsiteY16" fmla="*/ 788194 h 1021556"/>
                      <a:gd name="connsiteX17" fmla="*/ 964407 w 1962150"/>
                      <a:gd name="connsiteY17" fmla="*/ 754856 h 1021556"/>
                      <a:gd name="connsiteX18" fmla="*/ 1028700 w 1962150"/>
                      <a:gd name="connsiteY18" fmla="*/ 723900 h 1021556"/>
                      <a:gd name="connsiteX19" fmla="*/ 1109663 w 1962150"/>
                      <a:gd name="connsiteY19" fmla="*/ 678656 h 1021556"/>
                      <a:gd name="connsiteX20" fmla="*/ 1193007 w 1962150"/>
                      <a:gd name="connsiteY20" fmla="*/ 631031 h 1021556"/>
                      <a:gd name="connsiteX21" fmla="*/ 1254919 w 1962150"/>
                      <a:gd name="connsiteY21" fmla="*/ 595313 h 1021556"/>
                      <a:gd name="connsiteX22" fmla="*/ 1326357 w 1962150"/>
                      <a:gd name="connsiteY22" fmla="*/ 552450 h 1021556"/>
                      <a:gd name="connsiteX23" fmla="*/ 1400175 w 1962150"/>
                      <a:gd name="connsiteY23" fmla="*/ 502444 h 1021556"/>
                      <a:gd name="connsiteX24" fmla="*/ 1514475 w 1962150"/>
                      <a:gd name="connsiteY24" fmla="*/ 423863 h 1021556"/>
                      <a:gd name="connsiteX25" fmla="*/ 1588294 w 1962150"/>
                      <a:gd name="connsiteY25" fmla="*/ 366713 h 1021556"/>
                      <a:gd name="connsiteX26" fmla="*/ 1635919 w 1962150"/>
                      <a:gd name="connsiteY26" fmla="*/ 326231 h 1021556"/>
                      <a:gd name="connsiteX27" fmla="*/ 1690688 w 1962150"/>
                      <a:gd name="connsiteY27" fmla="*/ 283369 h 1021556"/>
                      <a:gd name="connsiteX28" fmla="*/ 1740694 w 1962150"/>
                      <a:gd name="connsiteY28" fmla="*/ 242888 h 1021556"/>
                      <a:gd name="connsiteX29" fmla="*/ 1790700 w 1962150"/>
                      <a:gd name="connsiteY29" fmla="*/ 197644 h 1021556"/>
                      <a:gd name="connsiteX30" fmla="*/ 1854994 w 1962150"/>
                      <a:gd name="connsiteY30" fmla="*/ 138113 h 1021556"/>
                      <a:gd name="connsiteX31" fmla="*/ 1895475 w 1962150"/>
                      <a:gd name="connsiteY31" fmla="*/ 97631 h 1021556"/>
                      <a:gd name="connsiteX32" fmla="*/ 1952625 w 1962150"/>
                      <a:gd name="connsiteY32" fmla="*/ 40481 h 1021556"/>
                      <a:gd name="connsiteX33" fmla="*/ 1962150 w 1962150"/>
                      <a:gd name="connsiteY33" fmla="*/ 28575 h 1021556"/>
                      <a:gd name="connsiteX34" fmla="*/ 1959769 w 1962150"/>
                      <a:gd name="connsiteY34" fmla="*/ 0 h 1021556"/>
                      <a:gd name="connsiteX35" fmla="*/ 1671638 w 1962150"/>
                      <a:gd name="connsiteY35" fmla="*/ 261938 h 1021556"/>
                      <a:gd name="connsiteX36" fmla="*/ 1507332 w 1962150"/>
                      <a:gd name="connsiteY36" fmla="*/ 397669 h 1021556"/>
                      <a:gd name="connsiteX37" fmla="*/ 1271588 w 1962150"/>
                      <a:gd name="connsiteY37" fmla="*/ 554831 h 1021556"/>
                      <a:gd name="connsiteX38" fmla="*/ 1092994 w 1962150"/>
                      <a:gd name="connsiteY38" fmla="*/ 654844 h 1021556"/>
                      <a:gd name="connsiteX39" fmla="*/ 888207 w 1962150"/>
                      <a:gd name="connsiteY39" fmla="*/ 754856 h 1021556"/>
                      <a:gd name="connsiteX40" fmla="*/ 714375 w 1962150"/>
                      <a:gd name="connsiteY40" fmla="*/ 823913 h 1021556"/>
                      <a:gd name="connsiteX41" fmla="*/ 497682 w 1962150"/>
                      <a:gd name="connsiteY41" fmla="*/ 895350 h 1021556"/>
                      <a:gd name="connsiteX42" fmla="*/ 285750 w 1962150"/>
                      <a:gd name="connsiteY42" fmla="*/ 945356 h 1021556"/>
                      <a:gd name="connsiteX43" fmla="*/ 157163 w 1962150"/>
                      <a:gd name="connsiteY43" fmla="*/ 969169 h 1021556"/>
                      <a:gd name="connsiteX0" fmla="*/ 104775 w 1909762"/>
                      <a:gd name="connsiteY0" fmla="*/ 969169 h 1009650"/>
                      <a:gd name="connsiteX1" fmla="*/ 0 w 1909762"/>
                      <a:gd name="connsiteY1" fmla="*/ 973931 h 1009650"/>
                      <a:gd name="connsiteX2" fmla="*/ 7144 w 1909762"/>
                      <a:gd name="connsiteY2" fmla="*/ 1009650 h 1009650"/>
                      <a:gd name="connsiteX3" fmla="*/ 64294 w 1909762"/>
                      <a:gd name="connsiteY3" fmla="*/ 1002506 h 1009650"/>
                      <a:gd name="connsiteX4" fmla="*/ 111919 w 1909762"/>
                      <a:gd name="connsiteY4" fmla="*/ 1000125 h 1009650"/>
                      <a:gd name="connsiteX5" fmla="*/ 157162 w 1909762"/>
                      <a:gd name="connsiteY5" fmla="*/ 990600 h 1009650"/>
                      <a:gd name="connsiteX6" fmla="*/ 192881 w 1909762"/>
                      <a:gd name="connsiteY6" fmla="*/ 985838 h 1009650"/>
                      <a:gd name="connsiteX7" fmla="*/ 257175 w 1909762"/>
                      <a:gd name="connsiteY7" fmla="*/ 973931 h 1009650"/>
                      <a:gd name="connsiteX8" fmla="*/ 335756 w 1909762"/>
                      <a:gd name="connsiteY8" fmla="*/ 957263 h 1009650"/>
                      <a:gd name="connsiteX9" fmla="*/ 388144 w 1909762"/>
                      <a:gd name="connsiteY9" fmla="*/ 942975 h 1009650"/>
                      <a:gd name="connsiteX10" fmla="*/ 469106 w 1909762"/>
                      <a:gd name="connsiteY10" fmla="*/ 919163 h 1009650"/>
                      <a:gd name="connsiteX11" fmla="*/ 528637 w 1909762"/>
                      <a:gd name="connsiteY11" fmla="*/ 904875 h 1009650"/>
                      <a:gd name="connsiteX12" fmla="*/ 585787 w 1909762"/>
                      <a:gd name="connsiteY12" fmla="*/ 888206 h 1009650"/>
                      <a:gd name="connsiteX13" fmla="*/ 661987 w 1909762"/>
                      <a:gd name="connsiteY13" fmla="*/ 859631 h 1009650"/>
                      <a:gd name="connsiteX14" fmla="*/ 728662 w 1909762"/>
                      <a:gd name="connsiteY14" fmla="*/ 833438 h 1009650"/>
                      <a:gd name="connsiteX15" fmla="*/ 778669 w 1909762"/>
                      <a:gd name="connsiteY15" fmla="*/ 812006 h 1009650"/>
                      <a:gd name="connsiteX16" fmla="*/ 833437 w 1909762"/>
                      <a:gd name="connsiteY16" fmla="*/ 788194 h 1009650"/>
                      <a:gd name="connsiteX17" fmla="*/ 912019 w 1909762"/>
                      <a:gd name="connsiteY17" fmla="*/ 754856 h 1009650"/>
                      <a:gd name="connsiteX18" fmla="*/ 976312 w 1909762"/>
                      <a:gd name="connsiteY18" fmla="*/ 723900 h 1009650"/>
                      <a:gd name="connsiteX19" fmla="*/ 1057275 w 1909762"/>
                      <a:gd name="connsiteY19" fmla="*/ 678656 h 1009650"/>
                      <a:gd name="connsiteX20" fmla="*/ 1140619 w 1909762"/>
                      <a:gd name="connsiteY20" fmla="*/ 631031 h 1009650"/>
                      <a:gd name="connsiteX21" fmla="*/ 1202531 w 1909762"/>
                      <a:gd name="connsiteY21" fmla="*/ 595313 h 1009650"/>
                      <a:gd name="connsiteX22" fmla="*/ 1273969 w 1909762"/>
                      <a:gd name="connsiteY22" fmla="*/ 552450 h 1009650"/>
                      <a:gd name="connsiteX23" fmla="*/ 1347787 w 1909762"/>
                      <a:gd name="connsiteY23" fmla="*/ 502444 h 1009650"/>
                      <a:gd name="connsiteX24" fmla="*/ 1462087 w 1909762"/>
                      <a:gd name="connsiteY24" fmla="*/ 423863 h 1009650"/>
                      <a:gd name="connsiteX25" fmla="*/ 1535906 w 1909762"/>
                      <a:gd name="connsiteY25" fmla="*/ 366713 h 1009650"/>
                      <a:gd name="connsiteX26" fmla="*/ 1583531 w 1909762"/>
                      <a:gd name="connsiteY26" fmla="*/ 326231 h 1009650"/>
                      <a:gd name="connsiteX27" fmla="*/ 1638300 w 1909762"/>
                      <a:gd name="connsiteY27" fmla="*/ 283369 h 1009650"/>
                      <a:gd name="connsiteX28" fmla="*/ 1688306 w 1909762"/>
                      <a:gd name="connsiteY28" fmla="*/ 242888 h 1009650"/>
                      <a:gd name="connsiteX29" fmla="*/ 1738312 w 1909762"/>
                      <a:gd name="connsiteY29" fmla="*/ 197644 h 1009650"/>
                      <a:gd name="connsiteX30" fmla="*/ 1802606 w 1909762"/>
                      <a:gd name="connsiteY30" fmla="*/ 138113 h 1009650"/>
                      <a:gd name="connsiteX31" fmla="*/ 1843087 w 1909762"/>
                      <a:gd name="connsiteY31" fmla="*/ 97631 h 1009650"/>
                      <a:gd name="connsiteX32" fmla="*/ 1900237 w 1909762"/>
                      <a:gd name="connsiteY32" fmla="*/ 40481 h 1009650"/>
                      <a:gd name="connsiteX33" fmla="*/ 1909762 w 1909762"/>
                      <a:gd name="connsiteY33" fmla="*/ 28575 h 1009650"/>
                      <a:gd name="connsiteX34" fmla="*/ 1907381 w 1909762"/>
                      <a:gd name="connsiteY34" fmla="*/ 0 h 1009650"/>
                      <a:gd name="connsiteX35" fmla="*/ 1619250 w 1909762"/>
                      <a:gd name="connsiteY35" fmla="*/ 261938 h 1009650"/>
                      <a:gd name="connsiteX36" fmla="*/ 1454944 w 1909762"/>
                      <a:gd name="connsiteY36" fmla="*/ 397669 h 1009650"/>
                      <a:gd name="connsiteX37" fmla="*/ 1219200 w 1909762"/>
                      <a:gd name="connsiteY37" fmla="*/ 554831 h 1009650"/>
                      <a:gd name="connsiteX38" fmla="*/ 1040606 w 1909762"/>
                      <a:gd name="connsiteY38" fmla="*/ 654844 h 1009650"/>
                      <a:gd name="connsiteX39" fmla="*/ 835819 w 1909762"/>
                      <a:gd name="connsiteY39" fmla="*/ 754856 h 1009650"/>
                      <a:gd name="connsiteX40" fmla="*/ 661987 w 1909762"/>
                      <a:gd name="connsiteY40" fmla="*/ 823913 h 1009650"/>
                      <a:gd name="connsiteX41" fmla="*/ 445294 w 1909762"/>
                      <a:gd name="connsiteY41" fmla="*/ 895350 h 1009650"/>
                      <a:gd name="connsiteX42" fmla="*/ 233362 w 1909762"/>
                      <a:gd name="connsiteY42" fmla="*/ 945356 h 1009650"/>
                      <a:gd name="connsiteX43" fmla="*/ 104775 w 1909762"/>
                      <a:gd name="connsiteY43" fmla="*/ 969169 h 1009650"/>
                      <a:gd name="connsiteX0" fmla="*/ 104775 w 1909762"/>
                      <a:gd name="connsiteY0" fmla="*/ 969169 h 1009650"/>
                      <a:gd name="connsiteX1" fmla="*/ 0 w 1909762"/>
                      <a:gd name="connsiteY1" fmla="*/ 981075 h 1009650"/>
                      <a:gd name="connsiteX2" fmla="*/ 7144 w 1909762"/>
                      <a:gd name="connsiteY2" fmla="*/ 1009650 h 1009650"/>
                      <a:gd name="connsiteX3" fmla="*/ 64294 w 1909762"/>
                      <a:gd name="connsiteY3" fmla="*/ 1002506 h 1009650"/>
                      <a:gd name="connsiteX4" fmla="*/ 111919 w 1909762"/>
                      <a:gd name="connsiteY4" fmla="*/ 1000125 h 1009650"/>
                      <a:gd name="connsiteX5" fmla="*/ 157162 w 1909762"/>
                      <a:gd name="connsiteY5" fmla="*/ 990600 h 1009650"/>
                      <a:gd name="connsiteX6" fmla="*/ 192881 w 1909762"/>
                      <a:gd name="connsiteY6" fmla="*/ 985838 h 1009650"/>
                      <a:gd name="connsiteX7" fmla="*/ 257175 w 1909762"/>
                      <a:gd name="connsiteY7" fmla="*/ 973931 h 1009650"/>
                      <a:gd name="connsiteX8" fmla="*/ 335756 w 1909762"/>
                      <a:gd name="connsiteY8" fmla="*/ 957263 h 1009650"/>
                      <a:gd name="connsiteX9" fmla="*/ 388144 w 1909762"/>
                      <a:gd name="connsiteY9" fmla="*/ 942975 h 1009650"/>
                      <a:gd name="connsiteX10" fmla="*/ 469106 w 1909762"/>
                      <a:gd name="connsiteY10" fmla="*/ 919163 h 1009650"/>
                      <a:gd name="connsiteX11" fmla="*/ 528637 w 1909762"/>
                      <a:gd name="connsiteY11" fmla="*/ 904875 h 1009650"/>
                      <a:gd name="connsiteX12" fmla="*/ 585787 w 1909762"/>
                      <a:gd name="connsiteY12" fmla="*/ 888206 h 1009650"/>
                      <a:gd name="connsiteX13" fmla="*/ 661987 w 1909762"/>
                      <a:gd name="connsiteY13" fmla="*/ 859631 h 1009650"/>
                      <a:gd name="connsiteX14" fmla="*/ 728662 w 1909762"/>
                      <a:gd name="connsiteY14" fmla="*/ 833438 h 1009650"/>
                      <a:gd name="connsiteX15" fmla="*/ 778669 w 1909762"/>
                      <a:gd name="connsiteY15" fmla="*/ 812006 h 1009650"/>
                      <a:gd name="connsiteX16" fmla="*/ 833437 w 1909762"/>
                      <a:gd name="connsiteY16" fmla="*/ 788194 h 1009650"/>
                      <a:gd name="connsiteX17" fmla="*/ 912019 w 1909762"/>
                      <a:gd name="connsiteY17" fmla="*/ 754856 h 1009650"/>
                      <a:gd name="connsiteX18" fmla="*/ 976312 w 1909762"/>
                      <a:gd name="connsiteY18" fmla="*/ 723900 h 1009650"/>
                      <a:gd name="connsiteX19" fmla="*/ 1057275 w 1909762"/>
                      <a:gd name="connsiteY19" fmla="*/ 678656 h 1009650"/>
                      <a:gd name="connsiteX20" fmla="*/ 1140619 w 1909762"/>
                      <a:gd name="connsiteY20" fmla="*/ 631031 h 1009650"/>
                      <a:gd name="connsiteX21" fmla="*/ 1202531 w 1909762"/>
                      <a:gd name="connsiteY21" fmla="*/ 595313 h 1009650"/>
                      <a:gd name="connsiteX22" fmla="*/ 1273969 w 1909762"/>
                      <a:gd name="connsiteY22" fmla="*/ 552450 h 1009650"/>
                      <a:gd name="connsiteX23" fmla="*/ 1347787 w 1909762"/>
                      <a:gd name="connsiteY23" fmla="*/ 502444 h 1009650"/>
                      <a:gd name="connsiteX24" fmla="*/ 1462087 w 1909762"/>
                      <a:gd name="connsiteY24" fmla="*/ 423863 h 1009650"/>
                      <a:gd name="connsiteX25" fmla="*/ 1535906 w 1909762"/>
                      <a:gd name="connsiteY25" fmla="*/ 366713 h 1009650"/>
                      <a:gd name="connsiteX26" fmla="*/ 1583531 w 1909762"/>
                      <a:gd name="connsiteY26" fmla="*/ 326231 h 1009650"/>
                      <a:gd name="connsiteX27" fmla="*/ 1638300 w 1909762"/>
                      <a:gd name="connsiteY27" fmla="*/ 283369 h 1009650"/>
                      <a:gd name="connsiteX28" fmla="*/ 1688306 w 1909762"/>
                      <a:gd name="connsiteY28" fmla="*/ 242888 h 1009650"/>
                      <a:gd name="connsiteX29" fmla="*/ 1738312 w 1909762"/>
                      <a:gd name="connsiteY29" fmla="*/ 197644 h 1009650"/>
                      <a:gd name="connsiteX30" fmla="*/ 1802606 w 1909762"/>
                      <a:gd name="connsiteY30" fmla="*/ 138113 h 1009650"/>
                      <a:gd name="connsiteX31" fmla="*/ 1843087 w 1909762"/>
                      <a:gd name="connsiteY31" fmla="*/ 97631 h 1009650"/>
                      <a:gd name="connsiteX32" fmla="*/ 1900237 w 1909762"/>
                      <a:gd name="connsiteY32" fmla="*/ 40481 h 1009650"/>
                      <a:gd name="connsiteX33" fmla="*/ 1909762 w 1909762"/>
                      <a:gd name="connsiteY33" fmla="*/ 28575 h 1009650"/>
                      <a:gd name="connsiteX34" fmla="*/ 1907381 w 1909762"/>
                      <a:gd name="connsiteY34" fmla="*/ 0 h 1009650"/>
                      <a:gd name="connsiteX35" fmla="*/ 1619250 w 1909762"/>
                      <a:gd name="connsiteY35" fmla="*/ 261938 h 1009650"/>
                      <a:gd name="connsiteX36" fmla="*/ 1454944 w 1909762"/>
                      <a:gd name="connsiteY36" fmla="*/ 397669 h 1009650"/>
                      <a:gd name="connsiteX37" fmla="*/ 1219200 w 1909762"/>
                      <a:gd name="connsiteY37" fmla="*/ 554831 h 1009650"/>
                      <a:gd name="connsiteX38" fmla="*/ 1040606 w 1909762"/>
                      <a:gd name="connsiteY38" fmla="*/ 654844 h 1009650"/>
                      <a:gd name="connsiteX39" fmla="*/ 835819 w 1909762"/>
                      <a:gd name="connsiteY39" fmla="*/ 754856 h 1009650"/>
                      <a:gd name="connsiteX40" fmla="*/ 661987 w 1909762"/>
                      <a:gd name="connsiteY40" fmla="*/ 823913 h 1009650"/>
                      <a:gd name="connsiteX41" fmla="*/ 445294 w 1909762"/>
                      <a:gd name="connsiteY41" fmla="*/ 895350 h 1009650"/>
                      <a:gd name="connsiteX42" fmla="*/ 233362 w 1909762"/>
                      <a:gd name="connsiteY42" fmla="*/ 945356 h 1009650"/>
                      <a:gd name="connsiteX43" fmla="*/ 104775 w 1909762"/>
                      <a:gd name="connsiteY43" fmla="*/ 969169 h 1009650"/>
                      <a:gd name="connsiteX0" fmla="*/ 154781 w 1959768"/>
                      <a:gd name="connsiteY0" fmla="*/ 969169 h 1009650"/>
                      <a:gd name="connsiteX1" fmla="*/ 0 w 1959768"/>
                      <a:gd name="connsiteY1" fmla="*/ 983456 h 1009650"/>
                      <a:gd name="connsiteX2" fmla="*/ 57150 w 1959768"/>
                      <a:gd name="connsiteY2" fmla="*/ 1009650 h 1009650"/>
                      <a:gd name="connsiteX3" fmla="*/ 114300 w 1959768"/>
                      <a:gd name="connsiteY3" fmla="*/ 1002506 h 1009650"/>
                      <a:gd name="connsiteX4" fmla="*/ 161925 w 1959768"/>
                      <a:gd name="connsiteY4" fmla="*/ 1000125 h 1009650"/>
                      <a:gd name="connsiteX5" fmla="*/ 207168 w 1959768"/>
                      <a:gd name="connsiteY5" fmla="*/ 990600 h 1009650"/>
                      <a:gd name="connsiteX6" fmla="*/ 242887 w 1959768"/>
                      <a:gd name="connsiteY6" fmla="*/ 985838 h 1009650"/>
                      <a:gd name="connsiteX7" fmla="*/ 307181 w 1959768"/>
                      <a:gd name="connsiteY7" fmla="*/ 973931 h 1009650"/>
                      <a:gd name="connsiteX8" fmla="*/ 385762 w 1959768"/>
                      <a:gd name="connsiteY8" fmla="*/ 957263 h 1009650"/>
                      <a:gd name="connsiteX9" fmla="*/ 438150 w 1959768"/>
                      <a:gd name="connsiteY9" fmla="*/ 942975 h 1009650"/>
                      <a:gd name="connsiteX10" fmla="*/ 519112 w 1959768"/>
                      <a:gd name="connsiteY10" fmla="*/ 919163 h 1009650"/>
                      <a:gd name="connsiteX11" fmla="*/ 578643 w 1959768"/>
                      <a:gd name="connsiteY11" fmla="*/ 904875 h 1009650"/>
                      <a:gd name="connsiteX12" fmla="*/ 635793 w 1959768"/>
                      <a:gd name="connsiteY12" fmla="*/ 888206 h 1009650"/>
                      <a:gd name="connsiteX13" fmla="*/ 711993 w 1959768"/>
                      <a:gd name="connsiteY13" fmla="*/ 859631 h 1009650"/>
                      <a:gd name="connsiteX14" fmla="*/ 778668 w 1959768"/>
                      <a:gd name="connsiteY14" fmla="*/ 833438 h 1009650"/>
                      <a:gd name="connsiteX15" fmla="*/ 828675 w 1959768"/>
                      <a:gd name="connsiteY15" fmla="*/ 812006 h 1009650"/>
                      <a:gd name="connsiteX16" fmla="*/ 883443 w 1959768"/>
                      <a:gd name="connsiteY16" fmla="*/ 788194 h 1009650"/>
                      <a:gd name="connsiteX17" fmla="*/ 962025 w 1959768"/>
                      <a:gd name="connsiteY17" fmla="*/ 754856 h 1009650"/>
                      <a:gd name="connsiteX18" fmla="*/ 1026318 w 1959768"/>
                      <a:gd name="connsiteY18" fmla="*/ 723900 h 1009650"/>
                      <a:gd name="connsiteX19" fmla="*/ 1107281 w 1959768"/>
                      <a:gd name="connsiteY19" fmla="*/ 678656 h 1009650"/>
                      <a:gd name="connsiteX20" fmla="*/ 1190625 w 1959768"/>
                      <a:gd name="connsiteY20" fmla="*/ 631031 h 1009650"/>
                      <a:gd name="connsiteX21" fmla="*/ 1252537 w 1959768"/>
                      <a:gd name="connsiteY21" fmla="*/ 595313 h 1009650"/>
                      <a:gd name="connsiteX22" fmla="*/ 1323975 w 1959768"/>
                      <a:gd name="connsiteY22" fmla="*/ 552450 h 1009650"/>
                      <a:gd name="connsiteX23" fmla="*/ 1397793 w 1959768"/>
                      <a:gd name="connsiteY23" fmla="*/ 502444 h 1009650"/>
                      <a:gd name="connsiteX24" fmla="*/ 1512093 w 1959768"/>
                      <a:gd name="connsiteY24" fmla="*/ 423863 h 1009650"/>
                      <a:gd name="connsiteX25" fmla="*/ 1585912 w 1959768"/>
                      <a:gd name="connsiteY25" fmla="*/ 366713 h 1009650"/>
                      <a:gd name="connsiteX26" fmla="*/ 1633537 w 1959768"/>
                      <a:gd name="connsiteY26" fmla="*/ 326231 h 1009650"/>
                      <a:gd name="connsiteX27" fmla="*/ 1688306 w 1959768"/>
                      <a:gd name="connsiteY27" fmla="*/ 283369 h 1009650"/>
                      <a:gd name="connsiteX28" fmla="*/ 1738312 w 1959768"/>
                      <a:gd name="connsiteY28" fmla="*/ 242888 h 1009650"/>
                      <a:gd name="connsiteX29" fmla="*/ 1788318 w 1959768"/>
                      <a:gd name="connsiteY29" fmla="*/ 197644 h 1009650"/>
                      <a:gd name="connsiteX30" fmla="*/ 1852612 w 1959768"/>
                      <a:gd name="connsiteY30" fmla="*/ 138113 h 1009650"/>
                      <a:gd name="connsiteX31" fmla="*/ 1893093 w 1959768"/>
                      <a:gd name="connsiteY31" fmla="*/ 97631 h 1009650"/>
                      <a:gd name="connsiteX32" fmla="*/ 1950243 w 1959768"/>
                      <a:gd name="connsiteY32" fmla="*/ 40481 h 1009650"/>
                      <a:gd name="connsiteX33" fmla="*/ 1959768 w 1959768"/>
                      <a:gd name="connsiteY33" fmla="*/ 28575 h 1009650"/>
                      <a:gd name="connsiteX34" fmla="*/ 1957387 w 1959768"/>
                      <a:gd name="connsiteY34" fmla="*/ 0 h 1009650"/>
                      <a:gd name="connsiteX35" fmla="*/ 1669256 w 1959768"/>
                      <a:gd name="connsiteY35" fmla="*/ 261938 h 1009650"/>
                      <a:gd name="connsiteX36" fmla="*/ 1504950 w 1959768"/>
                      <a:gd name="connsiteY36" fmla="*/ 397669 h 1009650"/>
                      <a:gd name="connsiteX37" fmla="*/ 1269206 w 1959768"/>
                      <a:gd name="connsiteY37" fmla="*/ 554831 h 1009650"/>
                      <a:gd name="connsiteX38" fmla="*/ 1090612 w 1959768"/>
                      <a:gd name="connsiteY38" fmla="*/ 654844 h 1009650"/>
                      <a:gd name="connsiteX39" fmla="*/ 885825 w 1959768"/>
                      <a:gd name="connsiteY39" fmla="*/ 754856 h 1009650"/>
                      <a:gd name="connsiteX40" fmla="*/ 711993 w 1959768"/>
                      <a:gd name="connsiteY40" fmla="*/ 823913 h 1009650"/>
                      <a:gd name="connsiteX41" fmla="*/ 495300 w 1959768"/>
                      <a:gd name="connsiteY41" fmla="*/ 895350 h 1009650"/>
                      <a:gd name="connsiteX42" fmla="*/ 283368 w 1959768"/>
                      <a:gd name="connsiteY42" fmla="*/ 945356 h 1009650"/>
                      <a:gd name="connsiteX43" fmla="*/ 154781 w 1959768"/>
                      <a:gd name="connsiteY43" fmla="*/ 969169 h 1009650"/>
                      <a:gd name="connsiteX0" fmla="*/ 154781 w 1959768"/>
                      <a:gd name="connsiteY0" fmla="*/ 969169 h 1019175"/>
                      <a:gd name="connsiteX1" fmla="*/ 0 w 1959768"/>
                      <a:gd name="connsiteY1" fmla="*/ 983456 h 1019175"/>
                      <a:gd name="connsiteX2" fmla="*/ 0 w 1959768"/>
                      <a:gd name="connsiteY2" fmla="*/ 1019175 h 1019175"/>
                      <a:gd name="connsiteX3" fmla="*/ 114300 w 1959768"/>
                      <a:gd name="connsiteY3" fmla="*/ 1002506 h 1019175"/>
                      <a:gd name="connsiteX4" fmla="*/ 161925 w 1959768"/>
                      <a:gd name="connsiteY4" fmla="*/ 1000125 h 1019175"/>
                      <a:gd name="connsiteX5" fmla="*/ 207168 w 1959768"/>
                      <a:gd name="connsiteY5" fmla="*/ 990600 h 1019175"/>
                      <a:gd name="connsiteX6" fmla="*/ 242887 w 1959768"/>
                      <a:gd name="connsiteY6" fmla="*/ 985838 h 1019175"/>
                      <a:gd name="connsiteX7" fmla="*/ 307181 w 1959768"/>
                      <a:gd name="connsiteY7" fmla="*/ 973931 h 1019175"/>
                      <a:gd name="connsiteX8" fmla="*/ 385762 w 1959768"/>
                      <a:gd name="connsiteY8" fmla="*/ 957263 h 1019175"/>
                      <a:gd name="connsiteX9" fmla="*/ 438150 w 1959768"/>
                      <a:gd name="connsiteY9" fmla="*/ 942975 h 1019175"/>
                      <a:gd name="connsiteX10" fmla="*/ 519112 w 1959768"/>
                      <a:gd name="connsiteY10" fmla="*/ 919163 h 1019175"/>
                      <a:gd name="connsiteX11" fmla="*/ 578643 w 1959768"/>
                      <a:gd name="connsiteY11" fmla="*/ 904875 h 1019175"/>
                      <a:gd name="connsiteX12" fmla="*/ 635793 w 1959768"/>
                      <a:gd name="connsiteY12" fmla="*/ 888206 h 1019175"/>
                      <a:gd name="connsiteX13" fmla="*/ 711993 w 1959768"/>
                      <a:gd name="connsiteY13" fmla="*/ 859631 h 1019175"/>
                      <a:gd name="connsiteX14" fmla="*/ 778668 w 1959768"/>
                      <a:gd name="connsiteY14" fmla="*/ 833438 h 1019175"/>
                      <a:gd name="connsiteX15" fmla="*/ 828675 w 1959768"/>
                      <a:gd name="connsiteY15" fmla="*/ 812006 h 1019175"/>
                      <a:gd name="connsiteX16" fmla="*/ 883443 w 1959768"/>
                      <a:gd name="connsiteY16" fmla="*/ 788194 h 1019175"/>
                      <a:gd name="connsiteX17" fmla="*/ 962025 w 1959768"/>
                      <a:gd name="connsiteY17" fmla="*/ 754856 h 1019175"/>
                      <a:gd name="connsiteX18" fmla="*/ 1026318 w 1959768"/>
                      <a:gd name="connsiteY18" fmla="*/ 723900 h 1019175"/>
                      <a:gd name="connsiteX19" fmla="*/ 1107281 w 1959768"/>
                      <a:gd name="connsiteY19" fmla="*/ 678656 h 1019175"/>
                      <a:gd name="connsiteX20" fmla="*/ 1190625 w 1959768"/>
                      <a:gd name="connsiteY20" fmla="*/ 631031 h 1019175"/>
                      <a:gd name="connsiteX21" fmla="*/ 1252537 w 1959768"/>
                      <a:gd name="connsiteY21" fmla="*/ 595313 h 1019175"/>
                      <a:gd name="connsiteX22" fmla="*/ 1323975 w 1959768"/>
                      <a:gd name="connsiteY22" fmla="*/ 552450 h 1019175"/>
                      <a:gd name="connsiteX23" fmla="*/ 1397793 w 1959768"/>
                      <a:gd name="connsiteY23" fmla="*/ 502444 h 1019175"/>
                      <a:gd name="connsiteX24" fmla="*/ 1512093 w 1959768"/>
                      <a:gd name="connsiteY24" fmla="*/ 423863 h 1019175"/>
                      <a:gd name="connsiteX25" fmla="*/ 1585912 w 1959768"/>
                      <a:gd name="connsiteY25" fmla="*/ 366713 h 1019175"/>
                      <a:gd name="connsiteX26" fmla="*/ 1633537 w 1959768"/>
                      <a:gd name="connsiteY26" fmla="*/ 326231 h 1019175"/>
                      <a:gd name="connsiteX27" fmla="*/ 1688306 w 1959768"/>
                      <a:gd name="connsiteY27" fmla="*/ 283369 h 1019175"/>
                      <a:gd name="connsiteX28" fmla="*/ 1738312 w 1959768"/>
                      <a:gd name="connsiteY28" fmla="*/ 242888 h 1019175"/>
                      <a:gd name="connsiteX29" fmla="*/ 1788318 w 1959768"/>
                      <a:gd name="connsiteY29" fmla="*/ 197644 h 1019175"/>
                      <a:gd name="connsiteX30" fmla="*/ 1852612 w 1959768"/>
                      <a:gd name="connsiteY30" fmla="*/ 138113 h 1019175"/>
                      <a:gd name="connsiteX31" fmla="*/ 1893093 w 1959768"/>
                      <a:gd name="connsiteY31" fmla="*/ 97631 h 1019175"/>
                      <a:gd name="connsiteX32" fmla="*/ 1950243 w 1959768"/>
                      <a:gd name="connsiteY32" fmla="*/ 40481 h 1019175"/>
                      <a:gd name="connsiteX33" fmla="*/ 1959768 w 1959768"/>
                      <a:gd name="connsiteY33" fmla="*/ 28575 h 1019175"/>
                      <a:gd name="connsiteX34" fmla="*/ 1957387 w 1959768"/>
                      <a:gd name="connsiteY34" fmla="*/ 0 h 1019175"/>
                      <a:gd name="connsiteX35" fmla="*/ 1669256 w 1959768"/>
                      <a:gd name="connsiteY35" fmla="*/ 261938 h 1019175"/>
                      <a:gd name="connsiteX36" fmla="*/ 1504950 w 1959768"/>
                      <a:gd name="connsiteY36" fmla="*/ 397669 h 1019175"/>
                      <a:gd name="connsiteX37" fmla="*/ 1269206 w 1959768"/>
                      <a:gd name="connsiteY37" fmla="*/ 554831 h 1019175"/>
                      <a:gd name="connsiteX38" fmla="*/ 1090612 w 1959768"/>
                      <a:gd name="connsiteY38" fmla="*/ 654844 h 1019175"/>
                      <a:gd name="connsiteX39" fmla="*/ 885825 w 1959768"/>
                      <a:gd name="connsiteY39" fmla="*/ 754856 h 1019175"/>
                      <a:gd name="connsiteX40" fmla="*/ 711993 w 1959768"/>
                      <a:gd name="connsiteY40" fmla="*/ 823913 h 1019175"/>
                      <a:gd name="connsiteX41" fmla="*/ 495300 w 1959768"/>
                      <a:gd name="connsiteY41" fmla="*/ 895350 h 1019175"/>
                      <a:gd name="connsiteX42" fmla="*/ 283368 w 1959768"/>
                      <a:gd name="connsiteY42" fmla="*/ 945356 h 1019175"/>
                      <a:gd name="connsiteX43" fmla="*/ 154781 w 1959768"/>
                      <a:gd name="connsiteY43" fmla="*/ 969169 h 1019175"/>
                      <a:gd name="connsiteX0" fmla="*/ 154781 w 1959768"/>
                      <a:gd name="connsiteY0" fmla="*/ 969169 h 1014413"/>
                      <a:gd name="connsiteX1" fmla="*/ 0 w 1959768"/>
                      <a:gd name="connsiteY1" fmla="*/ 983456 h 1014413"/>
                      <a:gd name="connsiteX2" fmla="*/ 4762 w 1959768"/>
                      <a:gd name="connsiteY2" fmla="*/ 1014413 h 1014413"/>
                      <a:gd name="connsiteX3" fmla="*/ 114300 w 1959768"/>
                      <a:gd name="connsiteY3" fmla="*/ 1002506 h 1014413"/>
                      <a:gd name="connsiteX4" fmla="*/ 161925 w 1959768"/>
                      <a:gd name="connsiteY4" fmla="*/ 1000125 h 1014413"/>
                      <a:gd name="connsiteX5" fmla="*/ 207168 w 1959768"/>
                      <a:gd name="connsiteY5" fmla="*/ 990600 h 1014413"/>
                      <a:gd name="connsiteX6" fmla="*/ 242887 w 1959768"/>
                      <a:gd name="connsiteY6" fmla="*/ 985838 h 1014413"/>
                      <a:gd name="connsiteX7" fmla="*/ 307181 w 1959768"/>
                      <a:gd name="connsiteY7" fmla="*/ 973931 h 1014413"/>
                      <a:gd name="connsiteX8" fmla="*/ 385762 w 1959768"/>
                      <a:gd name="connsiteY8" fmla="*/ 957263 h 1014413"/>
                      <a:gd name="connsiteX9" fmla="*/ 438150 w 1959768"/>
                      <a:gd name="connsiteY9" fmla="*/ 942975 h 1014413"/>
                      <a:gd name="connsiteX10" fmla="*/ 519112 w 1959768"/>
                      <a:gd name="connsiteY10" fmla="*/ 919163 h 1014413"/>
                      <a:gd name="connsiteX11" fmla="*/ 578643 w 1959768"/>
                      <a:gd name="connsiteY11" fmla="*/ 904875 h 1014413"/>
                      <a:gd name="connsiteX12" fmla="*/ 635793 w 1959768"/>
                      <a:gd name="connsiteY12" fmla="*/ 888206 h 1014413"/>
                      <a:gd name="connsiteX13" fmla="*/ 711993 w 1959768"/>
                      <a:gd name="connsiteY13" fmla="*/ 859631 h 1014413"/>
                      <a:gd name="connsiteX14" fmla="*/ 778668 w 1959768"/>
                      <a:gd name="connsiteY14" fmla="*/ 833438 h 1014413"/>
                      <a:gd name="connsiteX15" fmla="*/ 828675 w 1959768"/>
                      <a:gd name="connsiteY15" fmla="*/ 812006 h 1014413"/>
                      <a:gd name="connsiteX16" fmla="*/ 883443 w 1959768"/>
                      <a:gd name="connsiteY16" fmla="*/ 788194 h 1014413"/>
                      <a:gd name="connsiteX17" fmla="*/ 962025 w 1959768"/>
                      <a:gd name="connsiteY17" fmla="*/ 754856 h 1014413"/>
                      <a:gd name="connsiteX18" fmla="*/ 1026318 w 1959768"/>
                      <a:gd name="connsiteY18" fmla="*/ 723900 h 1014413"/>
                      <a:gd name="connsiteX19" fmla="*/ 1107281 w 1959768"/>
                      <a:gd name="connsiteY19" fmla="*/ 678656 h 1014413"/>
                      <a:gd name="connsiteX20" fmla="*/ 1190625 w 1959768"/>
                      <a:gd name="connsiteY20" fmla="*/ 631031 h 1014413"/>
                      <a:gd name="connsiteX21" fmla="*/ 1252537 w 1959768"/>
                      <a:gd name="connsiteY21" fmla="*/ 595313 h 1014413"/>
                      <a:gd name="connsiteX22" fmla="*/ 1323975 w 1959768"/>
                      <a:gd name="connsiteY22" fmla="*/ 552450 h 1014413"/>
                      <a:gd name="connsiteX23" fmla="*/ 1397793 w 1959768"/>
                      <a:gd name="connsiteY23" fmla="*/ 502444 h 1014413"/>
                      <a:gd name="connsiteX24" fmla="*/ 1512093 w 1959768"/>
                      <a:gd name="connsiteY24" fmla="*/ 423863 h 1014413"/>
                      <a:gd name="connsiteX25" fmla="*/ 1585912 w 1959768"/>
                      <a:gd name="connsiteY25" fmla="*/ 366713 h 1014413"/>
                      <a:gd name="connsiteX26" fmla="*/ 1633537 w 1959768"/>
                      <a:gd name="connsiteY26" fmla="*/ 326231 h 1014413"/>
                      <a:gd name="connsiteX27" fmla="*/ 1688306 w 1959768"/>
                      <a:gd name="connsiteY27" fmla="*/ 283369 h 1014413"/>
                      <a:gd name="connsiteX28" fmla="*/ 1738312 w 1959768"/>
                      <a:gd name="connsiteY28" fmla="*/ 242888 h 1014413"/>
                      <a:gd name="connsiteX29" fmla="*/ 1788318 w 1959768"/>
                      <a:gd name="connsiteY29" fmla="*/ 197644 h 1014413"/>
                      <a:gd name="connsiteX30" fmla="*/ 1852612 w 1959768"/>
                      <a:gd name="connsiteY30" fmla="*/ 138113 h 1014413"/>
                      <a:gd name="connsiteX31" fmla="*/ 1893093 w 1959768"/>
                      <a:gd name="connsiteY31" fmla="*/ 97631 h 1014413"/>
                      <a:gd name="connsiteX32" fmla="*/ 1950243 w 1959768"/>
                      <a:gd name="connsiteY32" fmla="*/ 40481 h 1014413"/>
                      <a:gd name="connsiteX33" fmla="*/ 1959768 w 1959768"/>
                      <a:gd name="connsiteY33" fmla="*/ 28575 h 1014413"/>
                      <a:gd name="connsiteX34" fmla="*/ 1957387 w 1959768"/>
                      <a:gd name="connsiteY34" fmla="*/ 0 h 1014413"/>
                      <a:gd name="connsiteX35" fmla="*/ 1669256 w 1959768"/>
                      <a:gd name="connsiteY35" fmla="*/ 261938 h 1014413"/>
                      <a:gd name="connsiteX36" fmla="*/ 1504950 w 1959768"/>
                      <a:gd name="connsiteY36" fmla="*/ 397669 h 1014413"/>
                      <a:gd name="connsiteX37" fmla="*/ 1269206 w 1959768"/>
                      <a:gd name="connsiteY37" fmla="*/ 554831 h 1014413"/>
                      <a:gd name="connsiteX38" fmla="*/ 1090612 w 1959768"/>
                      <a:gd name="connsiteY38" fmla="*/ 654844 h 1014413"/>
                      <a:gd name="connsiteX39" fmla="*/ 885825 w 1959768"/>
                      <a:gd name="connsiteY39" fmla="*/ 754856 h 1014413"/>
                      <a:gd name="connsiteX40" fmla="*/ 711993 w 1959768"/>
                      <a:gd name="connsiteY40" fmla="*/ 823913 h 1014413"/>
                      <a:gd name="connsiteX41" fmla="*/ 495300 w 1959768"/>
                      <a:gd name="connsiteY41" fmla="*/ 895350 h 1014413"/>
                      <a:gd name="connsiteX42" fmla="*/ 283368 w 1959768"/>
                      <a:gd name="connsiteY42" fmla="*/ 945356 h 1014413"/>
                      <a:gd name="connsiteX43" fmla="*/ 154781 w 1959768"/>
                      <a:gd name="connsiteY43" fmla="*/ 969169 h 1014413"/>
                      <a:gd name="connsiteX0" fmla="*/ 154781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1069 h 1026319"/>
                      <a:gd name="connsiteX11" fmla="*/ 578643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54781 w 1959768"/>
                      <a:gd name="connsiteY43" fmla="*/ 981075 h 1026319"/>
                      <a:gd name="connsiteX0" fmla="*/ 109537 w 1959768"/>
                      <a:gd name="connsiteY0" fmla="*/ 985837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1069 h 1026319"/>
                      <a:gd name="connsiteX11" fmla="*/ 578643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09537 w 1959768"/>
                      <a:gd name="connsiteY43" fmla="*/ 985837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1069 h 1026319"/>
                      <a:gd name="connsiteX11" fmla="*/ 578643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1069 h 1026319"/>
                      <a:gd name="connsiteX11" fmla="*/ 578643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1069 h 1026319"/>
                      <a:gd name="connsiteX11" fmla="*/ 578643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78643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35793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1993 w 1959768"/>
                      <a:gd name="connsiteY13" fmla="*/ 871537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78668 w 1959768"/>
                      <a:gd name="connsiteY14" fmla="*/ 845344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28675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83443 w 1959768"/>
                      <a:gd name="connsiteY16" fmla="*/ 800100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711993 w 1959768"/>
                      <a:gd name="connsiteY40" fmla="*/ 835819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90612 w 1959768"/>
                      <a:gd name="connsiteY38" fmla="*/ 666750 h 1026319"/>
                      <a:gd name="connsiteX39" fmla="*/ 885825 w 1959768"/>
                      <a:gd name="connsiteY39" fmla="*/ 766762 h 1026319"/>
                      <a:gd name="connsiteX40" fmla="*/ 692943 w 1959768"/>
                      <a:gd name="connsiteY40" fmla="*/ 845344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669256 w 1959768"/>
                      <a:gd name="connsiteY35" fmla="*/ 273844 h 1026319"/>
                      <a:gd name="connsiteX36" fmla="*/ 1504950 w 1959768"/>
                      <a:gd name="connsiteY36" fmla="*/ 409575 h 1026319"/>
                      <a:gd name="connsiteX37" fmla="*/ 1269206 w 1959768"/>
                      <a:gd name="connsiteY37" fmla="*/ 566737 h 1026319"/>
                      <a:gd name="connsiteX38" fmla="*/ 1085850 w 1959768"/>
                      <a:gd name="connsiteY38" fmla="*/ 671513 h 1026319"/>
                      <a:gd name="connsiteX39" fmla="*/ 885825 w 1959768"/>
                      <a:gd name="connsiteY39" fmla="*/ 766762 h 1026319"/>
                      <a:gd name="connsiteX40" fmla="*/ 692943 w 1959768"/>
                      <a:gd name="connsiteY40" fmla="*/ 845344 h 1026319"/>
                      <a:gd name="connsiteX41" fmla="*/ 495300 w 1959768"/>
                      <a:gd name="connsiteY41" fmla="*/ 907256 h 1026319"/>
                      <a:gd name="connsiteX42" fmla="*/ 283368 w 1959768"/>
                      <a:gd name="connsiteY42" fmla="*/ 957262 h 1026319"/>
                      <a:gd name="connsiteX43" fmla="*/ 123825 w 1959768"/>
                      <a:gd name="connsiteY43"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27298 w 1959768"/>
                      <a:gd name="connsiteY35" fmla="*/ 116818 h 1026319"/>
                      <a:gd name="connsiteX36" fmla="*/ 1669256 w 1959768"/>
                      <a:gd name="connsiteY36" fmla="*/ 273844 h 1026319"/>
                      <a:gd name="connsiteX37" fmla="*/ 1504950 w 1959768"/>
                      <a:gd name="connsiteY37" fmla="*/ 409575 h 1026319"/>
                      <a:gd name="connsiteX38" fmla="*/ 1269206 w 1959768"/>
                      <a:gd name="connsiteY38" fmla="*/ 566737 h 1026319"/>
                      <a:gd name="connsiteX39" fmla="*/ 1085850 w 1959768"/>
                      <a:gd name="connsiteY39" fmla="*/ 671513 h 1026319"/>
                      <a:gd name="connsiteX40" fmla="*/ 885825 w 1959768"/>
                      <a:gd name="connsiteY40" fmla="*/ 766762 h 1026319"/>
                      <a:gd name="connsiteX41" fmla="*/ 692943 w 1959768"/>
                      <a:gd name="connsiteY41" fmla="*/ 845344 h 1026319"/>
                      <a:gd name="connsiteX42" fmla="*/ 495300 w 1959768"/>
                      <a:gd name="connsiteY42" fmla="*/ 907256 h 1026319"/>
                      <a:gd name="connsiteX43" fmla="*/ 283368 w 1959768"/>
                      <a:gd name="connsiteY43" fmla="*/ 957262 h 1026319"/>
                      <a:gd name="connsiteX44" fmla="*/ 123825 w 1959768"/>
                      <a:gd name="connsiteY44"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32061 w 1959768"/>
                      <a:gd name="connsiteY35" fmla="*/ 126343 h 1026319"/>
                      <a:gd name="connsiteX36" fmla="*/ 1669256 w 1959768"/>
                      <a:gd name="connsiteY36" fmla="*/ 273844 h 1026319"/>
                      <a:gd name="connsiteX37" fmla="*/ 1504950 w 1959768"/>
                      <a:gd name="connsiteY37" fmla="*/ 409575 h 1026319"/>
                      <a:gd name="connsiteX38" fmla="*/ 1269206 w 1959768"/>
                      <a:gd name="connsiteY38" fmla="*/ 566737 h 1026319"/>
                      <a:gd name="connsiteX39" fmla="*/ 1085850 w 1959768"/>
                      <a:gd name="connsiteY39" fmla="*/ 671513 h 1026319"/>
                      <a:gd name="connsiteX40" fmla="*/ 885825 w 1959768"/>
                      <a:gd name="connsiteY40" fmla="*/ 766762 h 1026319"/>
                      <a:gd name="connsiteX41" fmla="*/ 692943 w 1959768"/>
                      <a:gd name="connsiteY41" fmla="*/ 845344 h 1026319"/>
                      <a:gd name="connsiteX42" fmla="*/ 495300 w 1959768"/>
                      <a:gd name="connsiteY42" fmla="*/ 907256 h 1026319"/>
                      <a:gd name="connsiteX43" fmla="*/ 283368 w 1959768"/>
                      <a:gd name="connsiteY43" fmla="*/ 957262 h 1026319"/>
                      <a:gd name="connsiteX44" fmla="*/ 123825 w 1959768"/>
                      <a:gd name="connsiteY44"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669256 w 1959768"/>
                      <a:gd name="connsiteY36" fmla="*/ 273844 h 1026319"/>
                      <a:gd name="connsiteX37" fmla="*/ 1504950 w 1959768"/>
                      <a:gd name="connsiteY37" fmla="*/ 409575 h 1026319"/>
                      <a:gd name="connsiteX38" fmla="*/ 1269206 w 1959768"/>
                      <a:gd name="connsiteY38" fmla="*/ 566737 h 1026319"/>
                      <a:gd name="connsiteX39" fmla="*/ 1085850 w 1959768"/>
                      <a:gd name="connsiteY39" fmla="*/ 671513 h 1026319"/>
                      <a:gd name="connsiteX40" fmla="*/ 885825 w 1959768"/>
                      <a:gd name="connsiteY40" fmla="*/ 766762 h 1026319"/>
                      <a:gd name="connsiteX41" fmla="*/ 692943 w 1959768"/>
                      <a:gd name="connsiteY41" fmla="*/ 845344 h 1026319"/>
                      <a:gd name="connsiteX42" fmla="*/ 495300 w 1959768"/>
                      <a:gd name="connsiteY42" fmla="*/ 907256 h 1026319"/>
                      <a:gd name="connsiteX43" fmla="*/ 283368 w 1959768"/>
                      <a:gd name="connsiteY43" fmla="*/ 957262 h 1026319"/>
                      <a:gd name="connsiteX44" fmla="*/ 123825 w 1959768"/>
                      <a:gd name="connsiteY44"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46335 w 1959768"/>
                      <a:gd name="connsiteY36" fmla="*/ 204925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6762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3899 w 1959768"/>
                      <a:gd name="connsiteY13" fmla="*/ 869156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785811 w 1959768"/>
                      <a:gd name="connsiteY14" fmla="*/ 847725 h 1026319"/>
                      <a:gd name="connsiteX15" fmla="*/ 842963 w 1959768"/>
                      <a:gd name="connsiteY15" fmla="*/ 823912 h 1026319"/>
                      <a:gd name="connsiteX16" fmla="*/ 895349 w 1959768"/>
                      <a:gd name="connsiteY16" fmla="*/ 802481 h 1026319"/>
                      <a:gd name="connsiteX17" fmla="*/ 962025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792954 w 1959768"/>
                      <a:gd name="connsiteY14" fmla="*/ 850106 h 1026319"/>
                      <a:gd name="connsiteX15" fmla="*/ 842963 w 1959768"/>
                      <a:gd name="connsiteY15" fmla="*/ 823912 h 1026319"/>
                      <a:gd name="connsiteX16" fmla="*/ 895349 w 1959768"/>
                      <a:gd name="connsiteY16" fmla="*/ 802481 h 1026319"/>
                      <a:gd name="connsiteX17" fmla="*/ 962025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42963 w 1959768"/>
                      <a:gd name="connsiteY15" fmla="*/ 823912 h 1026319"/>
                      <a:gd name="connsiteX16" fmla="*/ 895349 w 1959768"/>
                      <a:gd name="connsiteY16" fmla="*/ 802481 h 1026319"/>
                      <a:gd name="connsiteX17" fmla="*/ 962025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895349 w 1959768"/>
                      <a:gd name="connsiteY16" fmla="*/ 802481 h 1026319"/>
                      <a:gd name="connsiteX17" fmla="*/ 962025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62025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78694 w 1959768"/>
                      <a:gd name="connsiteY17" fmla="*/ 769143 h 1026319"/>
                      <a:gd name="connsiteX18" fmla="*/ 1026318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78694 w 1959768"/>
                      <a:gd name="connsiteY17" fmla="*/ 769143 h 1026319"/>
                      <a:gd name="connsiteX18" fmla="*/ 1040605 w 1959768"/>
                      <a:gd name="connsiteY18" fmla="*/ 735806 h 1026319"/>
                      <a:gd name="connsiteX19" fmla="*/ 1107281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78694 w 1959768"/>
                      <a:gd name="connsiteY17" fmla="*/ 769143 h 1026319"/>
                      <a:gd name="connsiteX18" fmla="*/ 1040605 w 1959768"/>
                      <a:gd name="connsiteY18" fmla="*/ 735806 h 1026319"/>
                      <a:gd name="connsiteX19" fmla="*/ 1121568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78694 w 1959768"/>
                      <a:gd name="connsiteY17" fmla="*/ 769143 h 1026319"/>
                      <a:gd name="connsiteX18" fmla="*/ 1028698 w 1959768"/>
                      <a:gd name="connsiteY18" fmla="*/ 738187 h 1026319"/>
                      <a:gd name="connsiteX19" fmla="*/ 1121568 w 1959768"/>
                      <a:gd name="connsiteY19" fmla="*/ 690562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78694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71550 w 1959768"/>
                      <a:gd name="connsiteY17" fmla="*/ 773906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12018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52488 w 1959768"/>
                      <a:gd name="connsiteY15" fmla="*/ 823912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800098 w 1959768"/>
                      <a:gd name="connsiteY14" fmla="*/ 845343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21518 w 1959768"/>
                      <a:gd name="connsiteY13" fmla="*/ 873919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04849 w 1959768"/>
                      <a:gd name="connsiteY13" fmla="*/ 878682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85826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28698 w 1959768"/>
                      <a:gd name="connsiteY18" fmla="*/ 738187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09661 w 1959768"/>
                      <a:gd name="connsiteY19" fmla="*/ 692943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190625 w 1959768"/>
                      <a:gd name="connsiteY20" fmla="*/ 642937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52537 w 1959768"/>
                      <a:gd name="connsiteY21" fmla="*/ 607219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23975 w 1959768"/>
                      <a:gd name="connsiteY22" fmla="*/ 564356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397793 w 1959768"/>
                      <a:gd name="connsiteY23" fmla="*/ 514350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12093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85912 w 1959768"/>
                      <a:gd name="connsiteY25" fmla="*/ 378619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3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90675 w 1959768"/>
                      <a:gd name="connsiteY25" fmla="*/ 383381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47748 w 1959768"/>
                      <a:gd name="connsiteY18" fmla="*/ 728662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90675 w 1959768"/>
                      <a:gd name="connsiteY25" fmla="*/ 383381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4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90675 w 1959768"/>
                      <a:gd name="connsiteY25" fmla="*/ 383381 h 1026319"/>
                      <a:gd name="connsiteX26" fmla="*/ 1633537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4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90675 w 1959768"/>
                      <a:gd name="connsiteY25" fmla="*/ 383381 h 1026319"/>
                      <a:gd name="connsiteX26" fmla="*/ 1643062 w 1959768"/>
                      <a:gd name="connsiteY26" fmla="*/ 338137 h 1026319"/>
                      <a:gd name="connsiteX27" fmla="*/ 1688306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4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90675 w 1959768"/>
                      <a:gd name="connsiteY25" fmla="*/ 383381 h 1026319"/>
                      <a:gd name="connsiteX26" fmla="*/ 1643062 w 1959768"/>
                      <a:gd name="connsiteY26" fmla="*/ 338137 h 1026319"/>
                      <a:gd name="connsiteX27" fmla="*/ 1697831 w 1959768"/>
                      <a:gd name="connsiteY27" fmla="*/ 295275 h 1026319"/>
                      <a:gd name="connsiteX28" fmla="*/ 1738312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 name="connsiteX0" fmla="*/ 123825 w 1959768"/>
                      <a:gd name="connsiteY0" fmla="*/ 981075 h 1026319"/>
                      <a:gd name="connsiteX1" fmla="*/ 0 w 1959768"/>
                      <a:gd name="connsiteY1" fmla="*/ 995362 h 1026319"/>
                      <a:gd name="connsiteX2" fmla="*/ 4762 w 1959768"/>
                      <a:gd name="connsiteY2" fmla="*/ 1026319 h 1026319"/>
                      <a:gd name="connsiteX3" fmla="*/ 114300 w 1959768"/>
                      <a:gd name="connsiteY3" fmla="*/ 1014412 h 1026319"/>
                      <a:gd name="connsiteX4" fmla="*/ 161925 w 1959768"/>
                      <a:gd name="connsiteY4" fmla="*/ 1012031 h 1026319"/>
                      <a:gd name="connsiteX5" fmla="*/ 207168 w 1959768"/>
                      <a:gd name="connsiteY5" fmla="*/ 1002506 h 1026319"/>
                      <a:gd name="connsiteX6" fmla="*/ 242887 w 1959768"/>
                      <a:gd name="connsiteY6" fmla="*/ 997744 h 1026319"/>
                      <a:gd name="connsiteX7" fmla="*/ 307181 w 1959768"/>
                      <a:gd name="connsiteY7" fmla="*/ 985837 h 1026319"/>
                      <a:gd name="connsiteX8" fmla="*/ 385762 w 1959768"/>
                      <a:gd name="connsiteY8" fmla="*/ 969169 h 1026319"/>
                      <a:gd name="connsiteX9" fmla="*/ 438150 w 1959768"/>
                      <a:gd name="connsiteY9" fmla="*/ 954881 h 1026319"/>
                      <a:gd name="connsiteX10" fmla="*/ 519112 w 1959768"/>
                      <a:gd name="connsiteY10" fmla="*/ 935831 h 1026319"/>
                      <a:gd name="connsiteX11" fmla="*/ 588168 w 1959768"/>
                      <a:gd name="connsiteY11" fmla="*/ 916781 h 1026319"/>
                      <a:gd name="connsiteX12" fmla="*/ 642937 w 1959768"/>
                      <a:gd name="connsiteY12" fmla="*/ 900112 h 1026319"/>
                      <a:gd name="connsiteX13" fmla="*/ 716756 w 1959768"/>
                      <a:gd name="connsiteY13" fmla="*/ 876301 h 1026319"/>
                      <a:gd name="connsiteX14" fmla="*/ 778666 w 1959768"/>
                      <a:gd name="connsiteY14" fmla="*/ 854868 h 1026319"/>
                      <a:gd name="connsiteX15" fmla="*/ 845345 w 1959768"/>
                      <a:gd name="connsiteY15" fmla="*/ 826293 h 1026319"/>
                      <a:gd name="connsiteX16" fmla="*/ 902493 w 1959768"/>
                      <a:gd name="connsiteY16" fmla="*/ 800100 h 1026319"/>
                      <a:gd name="connsiteX17" fmla="*/ 966788 w 1959768"/>
                      <a:gd name="connsiteY17" fmla="*/ 769143 h 1026319"/>
                      <a:gd name="connsiteX18" fmla="*/ 1050129 w 1959768"/>
                      <a:gd name="connsiteY18" fmla="*/ 731044 h 1026319"/>
                      <a:gd name="connsiteX19" fmla="*/ 1131093 w 1959768"/>
                      <a:gd name="connsiteY19" fmla="*/ 685799 h 1026319"/>
                      <a:gd name="connsiteX20" fmla="*/ 1204912 w 1959768"/>
                      <a:gd name="connsiteY20" fmla="*/ 645319 h 1026319"/>
                      <a:gd name="connsiteX21" fmla="*/ 1278731 w 1959768"/>
                      <a:gd name="connsiteY21" fmla="*/ 602457 h 1026319"/>
                      <a:gd name="connsiteX22" fmla="*/ 1343025 w 1959768"/>
                      <a:gd name="connsiteY22" fmla="*/ 561975 h 1026319"/>
                      <a:gd name="connsiteX23" fmla="*/ 1428749 w 1959768"/>
                      <a:gd name="connsiteY23" fmla="*/ 502443 h 1026319"/>
                      <a:gd name="connsiteX24" fmla="*/ 1524000 w 1959768"/>
                      <a:gd name="connsiteY24" fmla="*/ 435769 h 1026319"/>
                      <a:gd name="connsiteX25" fmla="*/ 1590675 w 1959768"/>
                      <a:gd name="connsiteY25" fmla="*/ 383381 h 1026319"/>
                      <a:gd name="connsiteX26" fmla="*/ 1643062 w 1959768"/>
                      <a:gd name="connsiteY26" fmla="*/ 338137 h 1026319"/>
                      <a:gd name="connsiteX27" fmla="*/ 1697831 w 1959768"/>
                      <a:gd name="connsiteY27" fmla="*/ 295275 h 1026319"/>
                      <a:gd name="connsiteX28" fmla="*/ 1743075 w 1959768"/>
                      <a:gd name="connsiteY28" fmla="*/ 254794 h 1026319"/>
                      <a:gd name="connsiteX29" fmla="*/ 1788318 w 1959768"/>
                      <a:gd name="connsiteY29" fmla="*/ 209550 h 1026319"/>
                      <a:gd name="connsiteX30" fmla="*/ 1852612 w 1959768"/>
                      <a:gd name="connsiteY30" fmla="*/ 150019 h 1026319"/>
                      <a:gd name="connsiteX31" fmla="*/ 1893093 w 1959768"/>
                      <a:gd name="connsiteY31" fmla="*/ 109537 h 1026319"/>
                      <a:gd name="connsiteX32" fmla="*/ 1950243 w 1959768"/>
                      <a:gd name="connsiteY32" fmla="*/ 52387 h 1026319"/>
                      <a:gd name="connsiteX33" fmla="*/ 1959768 w 1959768"/>
                      <a:gd name="connsiteY33" fmla="*/ 40481 h 1026319"/>
                      <a:gd name="connsiteX34" fmla="*/ 1955005 w 1959768"/>
                      <a:gd name="connsiteY34" fmla="*/ 0 h 1026319"/>
                      <a:gd name="connsiteX35" fmla="*/ 1879686 w 1959768"/>
                      <a:gd name="connsiteY35" fmla="*/ 78718 h 1026319"/>
                      <a:gd name="connsiteX36" fmla="*/ 1751098 w 1959768"/>
                      <a:gd name="connsiteY36" fmla="*/ 202543 h 1026319"/>
                      <a:gd name="connsiteX37" fmla="*/ 1669256 w 1959768"/>
                      <a:gd name="connsiteY37" fmla="*/ 273844 h 1026319"/>
                      <a:gd name="connsiteX38" fmla="*/ 1504950 w 1959768"/>
                      <a:gd name="connsiteY38" fmla="*/ 409575 h 1026319"/>
                      <a:gd name="connsiteX39" fmla="*/ 1269206 w 1959768"/>
                      <a:gd name="connsiteY39" fmla="*/ 566737 h 1026319"/>
                      <a:gd name="connsiteX40" fmla="*/ 1085850 w 1959768"/>
                      <a:gd name="connsiteY40" fmla="*/ 671513 h 1026319"/>
                      <a:gd name="connsiteX41" fmla="*/ 885825 w 1959768"/>
                      <a:gd name="connsiteY41" fmla="*/ 766762 h 1026319"/>
                      <a:gd name="connsiteX42" fmla="*/ 692943 w 1959768"/>
                      <a:gd name="connsiteY42" fmla="*/ 845344 h 1026319"/>
                      <a:gd name="connsiteX43" fmla="*/ 495300 w 1959768"/>
                      <a:gd name="connsiteY43" fmla="*/ 907256 h 1026319"/>
                      <a:gd name="connsiteX44" fmla="*/ 283368 w 1959768"/>
                      <a:gd name="connsiteY44" fmla="*/ 957262 h 1026319"/>
                      <a:gd name="connsiteX45" fmla="*/ 123825 w 1959768"/>
                      <a:gd name="connsiteY45" fmla="*/ 981075 h 10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59768" h="1026319">
                        <a:moveTo>
                          <a:pt x="123825" y="981075"/>
                        </a:moveTo>
                        <a:cubicBezTo>
                          <a:pt x="78581" y="989012"/>
                          <a:pt x="16272" y="988615"/>
                          <a:pt x="0" y="995362"/>
                        </a:cubicBezTo>
                        <a:lnTo>
                          <a:pt x="4762" y="1026319"/>
                        </a:lnTo>
                        <a:lnTo>
                          <a:pt x="114300" y="1014412"/>
                        </a:lnTo>
                        <a:lnTo>
                          <a:pt x="161925" y="1012031"/>
                        </a:lnTo>
                        <a:lnTo>
                          <a:pt x="207168" y="1002506"/>
                        </a:lnTo>
                        <a:lnTo>
                          <a:pt x="242887" y="997744"/>
                        </a:lnTo>
                        <a:lnTo>
                          <a:pt x="307181" y="985837"/>
                        </a:lnTo>
                        <a:lnTo>
                          <a:pt x="385762" y="969169"/>
                        </a:lnTo>
                        <a:lnTo>
                          <a:pt x="438150" y="954881"/>
                        </a:lnTo>
                        <a:cubicBezTo>
                          <a:pt x="598487" y="912812"/>
                          <a:pt x="492125" y="942181"/>
                          <a:pt x="519112" y="935831"/>
                        </a:cubicBezTo>
                        <a:cubicBezTo>
                          <a:pt x="635000" y="900906"/>
                          <a:pt x="565149" y="923131"/>
                          <a:pt x="588168" y="916781"/>
                        </a:cubicBezTo>
                        <a:cubicBezTo>
                          <a:pt x="696912" y="887413"/>
                          <a:pt x="624681" y="905668"/>
                          <a:pt x="642937" y="900112"/>
                        </a:cubicBezTo>
                        <a:cubicBezTo>
                          <a:pt x="710405" y="880268"/>
                          <a:pt x="692591" y="885493"/>
                          <a:pt x="716756" y="876301"/>
                        </a:cubicBezTo>
                        <a:cubicBezTo>
                          <a:pt x="817959" y="837804"/>
                          <a:pt x="756441" y="863599"/>
                          <a:pt x="778666" y="854868"/>
                        </a:cubicBezTo>
                        <a:cubicBezTo>
                          <a:pt x="792954" y="846930"/>
                          <a:pt x="824707" y="835421"/>
                          <a:pt x="845345" y="826293"/>
                        </a:cubicBezTo>
                        <a:cubicBezTo>
                          <a:pt x="865983" y="817165"/>
                          <a:pt x="882253" y="809625"/>
                          <a:pt x="902493" y="800100"/>
                        </a:cubicBezTo>
                        <a:cubicBezTo>
                          <a:pt x="922733" y="790575"/>
                          <a:pt x="940594" y="780256"/>
                          <a:pt x="966788" y="769143"/>
                        </a:cubicBezTo>
                        <a:lnTo>
                          <a:pt x="1050129" y="731044"/>
                        </a:lnTo>
                        <a:lnTo>
                          <a:pt x="1131093" y="685799"/>
                        </a:lnTo>
                        <a:lnTo>
                          <a:pt x="1204912" y="645319"/>
                        </a:lnTo>
                        <a:cubicBezTo>
                          <a:pt x="1229518" y="631429"/>
                          <a:pt x="1258094" y="614363"/>
                          <a:pt x="1278731" y="602457"/>
                        </a:cubicBezTo>
                        <a:lnTo>
                          <a:pt x="1343025" y="561975"/>
                        </a:lnTo>
                        <a:cubicBezTo>
                          <a:pt x="1361281" y="546100"/>
                          <a:pt x="1398587" y="523477"/>
                          <a:pt x="1428749" y="502443"/>
                        </a:cubicBezTo>
                        <a:cubicBezTo>
                          <a:pt x="1460499" y="480218"/>
                          <a:pt x="1427956" y="505619"/>
                          <a:pt x="1524000" y="435769"/>
                        </a:cubicBezTo>
                        <a:cubicBezTo>
                          <a:pt x="1589881" y="378619"/>
                          <a:pt x="1570038" y="402431"/>
                          <a:pt x="1590675" y="383381"/>
                        </a:cubicBezTo>
                        <a:lnTo>
                          <a:pt x="1643062" y="338137"/>
                        </a:lnTo>
                        <a:lnTo>
                          <a:pt x="1697831" y="295275"/>
                        </a:lnTo>
                        <a:lnTo>
                          <a:pt x="1743075" y="254794"/>
                        </a:lnTo>
                        <a:cubicBezTo>
                          <a:pt x="1758156" y="239713"/>
                          <a:pt x="1770062" y="227012"/>
                          <a:pt x="1788318" y="209550"/>
                        </a:cubicBezTo>
                        <a:cubicBezTo>
                          <a:pt x="1806574" y="192088"/>
                          <a:pt x="1831181" y="169863"/>
                          <a:pt x="1852612" y="150019"/>
                        </a:cubicBezTo>
                        <a:lnTo>
                          <a:pt x="1893093" y="109537"/>
                        </a:lnTo>
                        <a:lnTo>
                          <a:pt x="1950243" y="52387"/>
                        </a:lnTo>
                        <a:lnTo>
                          <a:pt x="1959768" y="40481"/>
                        </a:lnTo>
                        <a:lnTo>
                          <a:pt x="1955005" y="0"/>
                        </a:lnTo>
                        <a:lnTo>
                          <a:pt x="1879686" y="78718"/>
                        </a:lnTo>
                        <a:lnTo>
                          <a:pt x="1751098" y="202543"/>
                        </a:lnTo>
                        <a:lnTo>
                          <a:pt x="1669256" y="273844"/>
                        </a:lnTo>
                        <a:lnTo>
                          <a:pt x="1504950" y="409575"/>
                        </a:lnTo>
                        <a:lnTo>
                          <a:pt x="1269206" y="566737"/>
                        </a:lnTo>
                        <a:lnTo>
                          <a:pt x="1085850" y="671513"/>
                        </a:lnTo>
                        <a:lnTo>
                          <a:pt x="885825" y="766762"/>
                        </a:lnTo>
                        <a:lnTo>
                          <a:pt x="692943" y="845344"/>
                        </a:lnTo>
                        <a:lnTo>
                          <a:pt x="495300" y="907256"/>
                        </a:lnTo>
                        <a:lnTo>
                          <a:pt x="283368" y="957262"/>
                        </a:lnTo>
                        <a:cubicBezTo>
                          <a:pt x="230187" y="965200"/>
                          <a:pt x="198438" y="973137"/>
                          <a:pt x="123825" y="981075"/>
                        </a:cubicBezTo>
                        <a:close/>
                      </a:path>
                    </a:pathLst>
                  </a:custGeom>
                  <a:gr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Freeform 959"/>
                  <p:cNvSpPr/>
                  <p:nvPr/>
                </p:nvSpPr>
                <p:spPr>
                  <a:xfrm>
                    <a:off x="6262689" y="3860009"/>
                    <a:ext cx="183358" cy="340520"/>
                  </a:xfrm>
                  <a:custGeom>
                    <a:avLst/>
                    <a:gdLst>
                      <a:gd name="connsiteX0" fmla="*/ 0 w 200025"/>
                      <a:gd name="connsiteY0" fmla="*/ 345282 h 542925"/>
                      <a:gd name="connsiteX1" fmla="*/ 200025 w 200025"/>
                      <a:gd name="connsiteY1" fmla="*/ 0 h 542925"/>
                      <a:gd name="connsiteX2" fmla="*/ 178594 w 200025"/>
                      <a:gd name="connsiteY2" fmla="*/ 235744 h 542925"/>
                      <a:gd name="connsiteX3" fmla="*/ 16669 w 200025"/>
                      <a:gd name="connsiteY3" fmla="*/ 542925 h 542925"/>
                      <a:gd name="connsiteX4" fmla="*/ 0 w 200025"/>
                      <a:gd name="connsiteY4" fmla="*/ 345282 h 542925"/>
                      <a:gd name="connsiteX0" fmla="*/ 0 w 200025"/>
                      <a:gd name="connsiteY0" fmla="*/ 345282 h 385763"/>
                      <a:gd name="connsiteX1" fmla="*/ 200025 w 200025"/>
                      <a:gd name="connsiteY1" fmla="*/ 0 h 385763"/>
                      <a:gd name="connsiteX2" fmla="*/ 178594 w 200025"/>
                      <a:gd name="connsiteY2" fmla="*/ 235744 h 385763"/>
                      <a:gd name="connsiteX3" fmla="*/ 0 w 200025"/>
                      <a:gd name="connsiteY3" fmla="*/ 385763 h 385763"/>
                      <a:gd name="connsiteX4" fmla="*/ 0 w 200025"/>
                      <a:gd name="connsiteY4" fmla="*/ 345282 h 385763"/>
                      <a:gd name="connsiteX0" fmla="*/ 0 w 200025"/>
                      <a:gd name="connsiteY0" fmla="*/ 345282 h 385763"/>
                      <a:gd name="connsiteX1" fmla="*/ 200025 w 200025"/>
                      <a:gd name="connsiteY1" fmla="*/ 0 h 385763"/>
                      <a:gd name="connsiteX2" fmla="*/ 190500 w 200025"/>
                      <a:gd name="connsiteY2" fmla="*/ 57150 h 385763"/>
                      <a:gd name="connsiteX3" fmla="*/ 0 w 200025"/>
                      <a:gd name="connsiteY3" fmla="*/ 385763 h 385763"/>
                      <a:gd name="connsiteX4" fmla="*/ 0 w 200025"/>
                      <a:gd name="connsiteY4" fmla="*/ 345282 h 385763"/>
                      <a:gd name="connsiteX0" fmla="*/ 0 w 200025"/>
                      <a:gd name="connsiteY0" fmla="*/ 345282 h 345282"/>
                      <a:gd name="connsiteX1" fmla="*/ 200025 w 200025"/>
                      <a:gd name="connsiteY1" fmla="*/ 0 h 345282"/>
                      <a:gd name="connsiteX2" fmla="*/ 190500 w 200025"/>
                      <a:gd name="connsiteY2" fmla="*/ 57150 h 345282"/>
                      <a:gd name="connsiteX3" fmla="*/ 30956 w 200025"/>
                      <a:gd name="connsiteY3" fmla="*/ 340520 h 345282"/>
                      <a:gd name="connsiteX4" fmla="*/ 0 w 200025"/>
                      <a:gd name="connsiteY4" fmla="*/ 345282 h 345282"/>
                      <a:gd name="connsiteX0" fmla="*/ 0 w 200025"/>
                      <a:gd name="connsiteY0" fmla="*/ 345282 h 371476"/>
                      <a:gd name="connsiteX1" fmla="*/ 200025 w 200025"/>
                      <a:gd name="connsiteY1" fmla="*/ 0 h 371476"/>
                      <a:gd name="connsiteX2" fmla="*/ 190500 w 200025"/>
                      <a:gd name="connsiteY2" fmla="*/ 57150 h 371476"/>
                      <a:gd name="connsiteX3" fmla="*/ 11906 w 200025"/>
                      <a:gd name="connsiteY3" fmla="*/ 371476 h 371476"/>
                      <a:gd name="connsiteX4" fmla="*/ 0 w 200025"/>
                      <a:gd name="connsiteY4" fmla="*/ 345282 h 371476"/>
                      <a:gd name="connsiteX0" fmla="*/ 0 w 195263"/>
                      <a:gd name="connsiteY0" fmla="*/ 323851 h 371476"/>
                      <a:gd name="connsiteX1" fmla="*/ 195263 w 195263"/>
                      <a:gd name="connsiteY1" fmla="*/ 0 h 371476"/>
                      <a:gd name="connsiteX2" fmla="*/ 185738 w 195263"/>
                      <a:gd name="connsiteY2" fmla="*/ 57150 h 371476"/>
                      <a:gd name="connsiteX3" fmla="*/ 7144 w 195263"/>
                      <a:gd name="connsiteY3" fmla="*/ 371476 h 371476"/>
                      <a:gd name="connsiteX4" fmla="*/ 0 w 195263"/>
                      <a:gd name="connsiteY4" fmla="*/ 323851 h 371476"/>
                      <a:gd name="connsiteX0" fmla="*/ 0 w 195263"/>
                      <a:gd name="connsiteY0" fmla="*/ 323851 h 347663"/>
                      <a:gd name="connsiteX1" fmla="*/ 195263 w 195263"/>
                      <a:gd name="connsiteY1" fmla="*/ 0 h 347663"/>
                      <a:gd name="connsiteX2" fmla="*/ 185738 w 195263"/>
                      <a:gd name="connsiteY2" fmla="*/ 57150 h 347663"/>
                      <a:gd name="connsiteX3" fmla="*/ 14287 w 195263"/>
                      <a:gd name="connsiteY3" fmla="*/ 347663 h 347663"/>
                      <a:gd name="connsiteX4" fmla="*/ 0 w 195263"/>
                      <a:gd name="connsiteY4" fmla="*/ 323851 h 347663"/>
                      <a:gd name="connsiteX0" fmla="*/ 0 w 188120"/>
                      <a:gd name="connsiteY0" fmla="*/ 292895 h 347663"/>
                      <a:gd name="connsiteX1" fmla="*/ 188120 w 188120"/>
                      <a:gd name="connsiteY1" fmla="*/ 0 h 347663"/>
                      <a:gd name="connsiteX2" fmla="*/ 178595 w 188120"/>
                      <a:gd name="connsiteY2" fmla="*/ 57150 h 347663"/>
                      <a:gd name="connsiteX3" fmla="*/ 7144 w 188120"/>
                      <a:gd name="connsiteY3" fmla="*/ 347663 h 347663"/>
                      <a:gd name="connsiteX4" fmla="*/ 0 w 188120"/>
                      <a:gd name="connsiteY4" fmla="*/ 292895 h 347663"/>
                      <a:gd name="connsiteX0" fmla="*/ 4762 w 180976"/>
                      <a:gd name="connsiteY0" fmla="*/ 304802 h 347663"/>
                      <a:gd name="connsiteX1" fmla="*/ 180976 w 180976"/>
                      <a:gd name="connsiteY1" fmla="*/ 0 h 347663"/>
                      <a:gd name="connsiteX2" fmla="*/ 171451 w 180976"/>
                      <a:gd name="connsiteY2" fmla="*/ 57150 h 347663"/>
                      <a:gd name="connsiteX3" fmla="*/ 0 w 180976"/>
                      <a:gd name="connsiteY3" fmla="*/ 347663 h 347663"/>
                      <a:gd name="connsiteX4" fmla="*/ 4762 w 180976"/>
                      <a:gd name="connsiteY4" fmla="*/ 304802 h 347663"/>
                      <a:gd name="connsiteX0" fmla="*/ 4762 w 180976"/>
                      <a:gd name="connsiteY0" fmla="*/ 304802 h 335757"/>
                      <a:gd name="connsiteX1" fmla="*/ 180976 w 180976"/>
                      <a:gd name="connsiteY1" fmla="*/ 0 h 335757"/>
                      <a:gd name="connsiteX2" fmla="*/ 171451 w 180976"/>
                      <a:gd name="connsiteY2" fmla="*/ 57150 h 335757"/>
                      <a:gd name="connsiteX3" fmla="*/ 0 w 180976"/>
                      <a:gd name="connsiteY3" fmla="*/ 335757 h 335757"/>
                      <a:gd name="connsiteX4" fmla="*/ 4762 w 180976"/>
                      <a:gd name="connsiteY4" fmla="*/ 304802 h 335757"/>
                      <a:gd name="connsiteX0" fmla="*/ 0 w 195264"/>
                      <a:gd name="connsiteY0" fmla="*/ 302420 h 335757"/>
                      <a:gd name="connsiteX1" fmla="*/ 195264 w 195264"/>
                      <a:gd name="connsiteY1" fmla="*/ 0 h 335757"/>
                      <a:gd name="connsiteX2" fmla="*/ 185739 w 195264"/>
                      <a:gd name="connsiteY2" fmla="*/ 57150 h 335757"/>
                      <a:gd name="connsiteX3" fmla="*/ 14288 w 195264"/>
                      <a:gd name="connsiteY3" fmla="*/ 335757 h 335757"/>
                      <a:gd name="connsiteX4" fmla="*/ 0 w 195264"/>
                      <a:gd name="connsiteY4" fmla="*/ 302420 h 335757"/>
                      <a:gd name="connsiteX0" fmla="*/ 0 w 190501"/>
                      <a:gd name="connsiteY0" fmla="*/ 300039 h 335757"/>
                      <a:gd name="connsiteX1" fmla="*/ 190501 w 190501"/>
                      <a:gd name="connsiteY1" fmla="*/ 0 h 335757"/>
                      <a:gd name="connsiteX2" fmla="*/ 180976 w 190501"/>
                      <a:gd name="connsiteY2" fmla="*/ 57150 h 335757"/>
                      <a:gd name="connsiteX3" fmla="*/ 9525 w 190501"/>
                      <a:gd name="connsiteY3" fmla="*/ 335757 h 335757"/>
                      <a:gd name="connsiteX4" fmla="*/ 0 w 190501"/>
                      <a:gd name="connsiteY4" fmla="*/ 300039 h 335757"/>
                      <a:gd name="connsiteX0" fmla="*/ 11906 w 180976"/>
                      <a:gd name="connsiteY0" fmla="*/ 283370 h 335757"/>
                      <a:gd name="connsiteX1" fmla="*/ 180976 w 180976"/>
                      <a:gd name="connsiteY1" fmla="*/ 0 h 335757"/>
                      <a:gd name="connsiteX2" fmla="*/ 171451 w 180976"/>
                      <a:gd name="connsiteY2" fmla="*/ 57150 h 335757"/>
                      <a:gd name="connsiteX3" fmla="*/ 0 w 180976"/>
                      <a:gd name="connsiteY3" fmla="*/ 335757 h 335757"/>
                      <a:gd name="connsiteX4" fmla="*/ 11906 w 180976"/>
                      <a:gd name="connsiteY4" fmla="*/ 283370 h 335757"/>
                      <a:gd name="connsiteX0" fmla="*/ 2381 w 180976"/>
                      <a:gd name="connsiteY0" fmla="*/ 285751 h 335757"/>
                      <a:gd name="connsiteX1" fmla="*/ 180976 w 180976"/>
                      <a:gd name="connsiteY1" fmla="*/ 0 h 335757"/>
                      <a:gd name="connsiteX2" fmla="*/ 171451 w 180976"/>
                      <a:gd name="connsiteY2" fmla="*/ 57150 h 335757"/>
                      <a:gd name="connsiteX3" fmla="*/ 0 w 180976"/>
                      <a:gd name="connsiteY3" fmla="*/ 335757 h 335757"/>
                      <a:gd name="connsiteX4" fmla="*/ 2381 w 180976"/>
                      <a:gd name="connsiteY4" fmla="*/ 285751 h 335757"/>
                      <a:gd name="connsiteX0" fmla="*/ 9524 w 180976"/>
                      <a:gd name="connsiteY0" fmla="*/ 285751 h 335757"/>
                      <a:gd name="connsiteX1" fmla="*/ 180976 w 180976"/>
                      <a:gd name="connsiteY1" fmla="*/ 0 h 335757"/>
                      <a:gd name="connsiteX2" fmla="*/ 171451 w 180976"/>
                      <a:gd name="connsiteY2" fmla="*/ 57150 h 335757"/>
                      <a:gd name="connsiteX3" fmla="*/ 0 w 180976"/>
                      <a:gd name="connsiteY3" fmla="*/ 335757 h 335757"/>
                      <a:gd name="connsiteX4" fmla="*/ 9524 w 180976"/>
                      <a:gd name="connsiteY4" fmla="*/ 285751 h 335757"/>
                      <a:gd name="connsiteX0" fmla="*/ 0 w 183358"/>
                      <a:gd name="connsiteY0" fmla="*/ 295276 h 335757"/>
                      <a:gd name="connsiteX1" fmla="*/ 183358 w 183358"/>
                      <a:gd name="connsiteY1" fmla="*/ 0 h 335757"/>
                      <a:gd name="connsiteX2" fmla="*/ 173833 w 183358"/>
                      <a:gd name="connsiteY2" fmla="*/ 57150 h 335757"/>
                      <a:gd name="connsiteX3" fmla="*/ 2382 w 183358"/>
                      <a:gd name="connsiteY3" fmla="*/ 335757 h 335757"/>
                      <a:gd name="connsiteX4" fmla="*/ 0 w 183358"/>
                      <a:gd name="connsiteY4" fmla="*/ 295276 h 335757"/>
                      <a:gd name="connsiteX0" fmla="*/ 0 w 183358"/>
                      <a:gd name="connsiteY0" fmla="*/ 295276 h 340520"/>
                      <a:gd name="connsiteX1" fmla="*/ 183358 w 183358"/>
                      <a:gd name="connsiteY1" fmla="*/ 0 h 340520"/>
                      <a:gd name="connsiteX2" fmla="*/ 173833 w 183358"/>
                      <a:gd name="connsiteY2" fmla="*/ 57150 h 340520"/>
                      <a:gd name="connsiteX3" fmla="*/ 2382 w 183358"/>
                      <a:gd name="connsiteY3" fmla="*/ 340520 h 340520"/>
                      <a:gd name="connsiteX4" fmla="*/ 0 w 183358"/>
                      <a:gd name="connsiteY4" fmla="*/ 295276 h 34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8" h="340520">
                        <a:moveTo>
                          <a:pt x="0" y="295276"/>
                        </a:moveTo>
                        <a:lnTo>
                          <a:pt x="183358" y="0"/>
                        </a:lnTo>
                        <a:lnTo>
                          <a:pt x="173833" y="57150"/>
                        </a:lnTo>
                        <a:lnTo>
                          <a:pt x="2382" y="340520"/>
                        </a:lnTo>
                        <a:lnTo>
                          <a:pt x="0" y="295276"/>
                        </a:lnTo>
                        <a:close/>
                      </a:path>
                    </a:pathLst>
                  </a:custGeom>
                  <a:gr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6" name="Group 935"/>
              <p:cNvGrpSpPr/>
              <p:nvPr/>
            </p:nvGrpSpPr>
            <p:grpSpPr>
              <a:xfrm>
                <a:off x="2698848" y="3434091"/>
                <a:ext cx="3191799" cy="1476583"/>
                <a:chOff x="2889920" y="3434091"/>
                <a:chExt cx="3191799" cy="1476583"/>
              </a:xfrm>
            </p:grpSpPr>
            <p:sp>
              <p:nvSpPr>
                <p:cNvPr id="951" name="Cube 950"/>
                <p:cNvSpPr/>
                <p:nvPr/>
              </p:nvSpPr>
              <p:spPr>
                <a:xfrm>
                  <a:off x="2889920" y="4079909"/>
                  <a:ext cx="2736000" cy="830765"/>
                </a:xfrm>
                <a:prstGeom prst="cube">
                  <a:avLst>
                    <a:gd name="adj" fmla="val 86799"/>
                  </a:avLst>
                </a:prstGeom>
                <a:pattFill prst="pct50">
                  <a:fgClr>
                    <a:schemeClr val="accent1">
                      <a:lumMod val="75000"/>
                    </a:schemeClr>
                  </a:fgClr>
                  <a:bgClr>
                    <a:schemeClr val="accent6">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2" name="Group 951"/>
                <p:cNvGrpSpPr/>
                <p:nvPr/>
              </p:nvGrpSpPr>
              <p:grpSpPr>
                <a:xfrm rot="19480849">
                  <a:off x="3561719" y="3434091"/>
                  <a:ext cx="2520000" cy="453358"/>
                  <a:chOff x="292843" y="4381925"/>
                  <a:chExt cx="2598219" cy="453358"/>
                </a:xfrm>
                <a:gradFill flip="none" rotWithShape="1">
                  <a:gsLst>
                    <a:gs pos="0">
                      <a:schemeClr val="bg2">
                        <a:lumMod val="75000"/>
                      </a:schemeClr>
                    </a:gs>
                    <a:gs pos="20000">
                      <a:schemeClr val="tx1">
                        <a:lumMod val="75000"/>
                        <a:lumOff val="25000"/>
                      </a:schemeClr>
                    </a:gs>
                    <a:gs pos="69000">
                      <a:schemeClr val="bg2">
                        <a:lumMod val="75000"/>
                      </a:schemeClr>
                    </a:gs>
                    <a:gs pos="100000">
                      <a:schemeClr val="tx1">
                        <a:lumMod val="95000"/>
                        <a:lumOff val="5000"/>
                      </a:schemeClr>
                    </a:gs>
                  </a:gsLst>
                  <a:path path="rect">
                    <a:fillToRect l="100000" t="100000"/>
                  </a:path>
                  <a:tileRect r="-100000" b="-100000"/>
                </a:gradFill>
              </p:grpSpPr>
              <p:sp>
                <p:nvSpPr>
                  <p:cNvPr id="953" name="Isosceles Triangle 952"/>
                  <p:cNvSpPr/>
                  <p:nvPr/>
                </p:nvSpPr>
                <p:spPr>
                  <a:xfrm rot="10800000">
                    <a:off x="461915" y="4571514"/>
                    <a:ext cx="167054" cy="263769"/>
                  </a:xfrm>
                  <a:prstGeom prst="triangl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Cube 953"/>
                  <p:cNvSpPr/>
                  <p:nvPr/>
                </p:nvSpPr>
                <p:spPr>
                  <a:xfrm>
                    <a:off x="292843" y="4381925"/>
                    <a:ext cx="2598219" cy="204914"/>
                  </a:xfrm>
                  <a:prstGeom prst="cube">
                    <a:avLst>
                      <a:gd name="adj" fmla="val 86799"/>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936"/>
              <p:cNvGrpSpPr/>
              <p:nvPr/>
            </p:nvGrpSpPr>
            <p:grpSpPr>
              <a:xfrm>
                <a:off x="7848615" y="3002870"/>
                <a:ext cx="3051698" cy="1912351"/>
                <a:chOff x="8380884" y="3002870"/>
                <a:chExt cx="3051698" cy="1912351"/>
              </a:xfrm>
            </p:grpSpPr>
            <p:sp>
              <p:nvSpPr>
                <p:cNvPr id="943" name="Cube 942"/>
                <p:cNvSpPr/>
                <p:nvPr/>
              </p:nvSpPr>
              <p:spPr>
                <a:xfrm>
                  <a:off x="8380884" y="4084456"/>
                  <a:ext cx="2736000" cy="830765"/>
                </a:xfrm>
                <a:prstGeom prst="cube">
                  <a:avLst>
                    <a:gd name="adj" fmla="val 86799"/>
                  </a:avLst>
                </a:prstGeom>
                <a:pattFill prst="pct50">
                  <a:fgClr>
                    <a:schemeClr val="accent1">
                      <a:lumMod val="75000"/>
                    </a:schemeClr>
                  </a:fgClr>
                  <a:bgClr>
                    <a:schemeClr val="accent6">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4" name="Group 943"/>
                <p:cNvGrpSpPr/>
                <p:nvPr/>
              </p:nvGrpSpPr>
              <p:grpSpPr>
                <a:xfrm>
                  <a:off x="9401576" y="3002870"/>
                  <a:ext cx="2031006" cy="1412872"/>
                  <a:chOff x="7806411" y="2858496"/>
                  <a:chExt cx="2031006" cy="1412872"/>
                </a:xfrm>
                <a:gradFill>
                  <a:gsLst>
                    <a:gs pos="0">
                      <a:schemeClr val="bg2">
                        <a:lumMod val="75000"/>
                      </a:schemeClr>
                    </a:gs>
                    <a:gs pos="70000">
                      <a:schemeClr val="bg2">
                        <a:lumMod val="75000"/>
                      </a:schemeClr>
                    </a:gs>
                    <a:gs pos="20000">
                      <a:schemeClr val="tx1">
                        <a:lumMod val="75000"/>
                        <a:lumOff val="25000"/>
                      </a:schemeClr>
                    </a:gs>
                    <a:gs pos="100000">
                      <a:schemeClr val="tx1">
                        <a:lumMod val="95000"/>
                        <a:lumOff val="5000"/>
                      </a:schemeClr>
                    </a:gs>
                  </a:gsLst>
                  <a:path path="rect">
                    <a:fillToRect l="100000" t="100000"/>
                  </a:path>
                </a:gradFill>
              </p:grpSpPr>
              <p:sp>
                <p:nvSpPr>
                  <p:cNvPr id="945" name="Isosceles Triangle 944"/>
                  <p:cNvSpPr/>
                  <p:nvPr/>
                </p:nvSpPr>
                <p:spPr>
                  <a:xfrm rot="8400000">
                    <a:off x="7930406" y="4007599"/>
                    <a:ext cx="167054" cy="263769"/>
                  </a:xfrm>
                  <a:prstGeom prst="triangl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6" name="Group 945"/>
                  <p:cNvGrpSpPr/>
                  <p:nvPr/>
                </p:nvGrpSpPr>
                <p:grpSpPr>
                  <a:xfrm>
                    <a:off x="7806411" y="2858496"/>
                    <a:ext cx="2031006" cy="1345405"/>
                    <a:chOff x="4681537" y="2147888"/>
                    <a:chExt cx="2031006" cy="1345405"/>
                  </a:xfrm>
                  <a:grpFill/>
                </p:grpSpPr>
                <p:sp>
                  <p:nvSpPr>
                    <p:cNvPr id="947" name="Freeform 946"/>
                    <p:cNvSpPr/>
                    <p:nvPr/>
                  </p:nvSpPr>
                  <p:spPr>
                    <a:xfrm>
                      <a:off x="6526803" y="2150268"/>
                      <a:ext cx="185740" cy="200026"/>
                    </a:xfrm>
                    <a:custGeom>
                      <a:avLst/>
                      <a:gdLst>
                        <a:gd name="connsiteX0" fmla="*/ 197644 w 197644"/>
                        <a:gd name="connsiteY0" fmla="*/ 0 h 209550"/>
                        <a:gd name="connsiteX1" fmla="*/ 7144 w 197644"/>
                        <a:gd name="connsiteY1" fmla="*/ 176212 h 209550"/>
                        <a:gd name="connsiteX2" fmla="*/ 0 w 197644"/>
                        <a:gd name="connsiteY2" fmla="*/ 209550 h 209550"/>
                        <a:gd name="connsiteX3" fmla="*/ 119063 w 197644"/>
                        <a:gd name="connsiteY3" fmla="*/ 100012 h 209550"/>
                        <a:gd name="connsiteX4" fmla="*/ 166688 w 197644"/>
                        <a:gd name="connsiteY4" fmla="*/ 54768 h 209550"/>
                        <a:gd name="connsiteX5" fmla="*/ 197644 w 197644"/>
                        <a:gd name="connsiteY5" fmla="*/ 0 h 209550"/>
                        <a:gd name="connsiteX0" fmla="*/ 197644 w 207170"/>
                        <a:gd name="connsiteY0" fmla="*/ 0 h 209550"/>
                        <a:gd name="connsiteX1" fmla="*/ 7144 w 207170"/>
                        <a:gd name="connsiteY1" fmla="*/ 176212 h 209550"/>
                        <a:gd name="connsiteX2" fmla="*/ 0 w 207170"/>
                        <a:gd name="connsiteY2" fmla="*/ 209550 h 209550"/>
                        <a:gd name="connsiteX3" fmla="*/ 119063 w 207170"/>
                        <a:gd name="connsiteY3" fmla="*/ 100012 h 209550"/>
                        <a:gd name="connsiteX4" fmla="*/ 207170 w 207170"/>
                        <a:gd name="connsiteY4" fmla="*/ 52387 h 209550"/>
                        <a:gd name="connsiteX5" fmla="*/ 197644 w 207170"/>
                        <a:gd name="connsiteY5" fmla="*/ 0 h 209550"/>
                        <a:gd name="connsiteX0" fmla="*/ 197644 w 204789"/>
                        <a:gd name="connsiteY0" fmla="*/ 0 h 209550"/>
                        <a:gd name="connsiteX1" fmla="*/ 7144 w 204789"/>
                        <a:gd name="connsiteY1" fmla="*/ 176212 h 209550"/>
                        <a:gd name="connsiteX2" fmla="*/ 0 w 204789"/>
                        <a:gd name="connsiteY2" fmla="*/ 209550 h 209550"/>
                        <a:gd name="connsiteX3" fmla="*/ 119063 w 204789"/>
                        <a:gd name="connsiteY3" fmla="*/ 100012 h 209550"/>
                        <a:gd name="connsiteX4" fmla="*/ 204789 w 204789"/>
                        <a:gd name="connsiteY4" fmla="*/ 33337 h 209550"/>
                        <a:gd name="connsiteX5" fmla="*/ 197644 w 204789"/>
                        <a:gd name="connsiteY5" fmla="*/ 0 h 209550"/>
                        <a:gd name="connsiteX0" fmla="*/ 197644 w 197644"/>
                        <a:gd name="connsiteY0" fmla="*/ 0 h 209550"/>
                        <a:gd name="connsiteX1" fmla="*/ 7144 w 197644"/>
                        <a:gd name="connsiteY1" fmla="*/ 176212 h 209550"/>
                        <a:gd name="connsiteX2" fmla="*/ 0 w 197644"/>
                        <a:gd name="connsiteY2" fmla="*/ 209550 h 209550"/>
                        <a:gd name="connsiteX3" fmla="*/ 119063 w 197644"/>
                        <a:gd name="connsiteY3" fmla="*/ 100012 h 209550"/>
                        <a:gd name="connsiteX4" fmla="*/ 195264 w 197644"/>
                        <a:gd name="connsiteY4" fmla="*/ 30956 h 209550"/>
                        <a:gd name="connsiteX5" fmla="*/ 197644 w 197644"/>
                        <a:gd name="connsiteY5" fmla="*/ 0 h 209550"/>
                        <a:gd name="connsiteX0" fmla="*/ 197644 w 197644"/>
                        <a:gd name="connsiteY0" fmla="*/ 0 h 221456"/>
                        <a:gd name="connsiteX1" fmla="*/ 7144 w 197644"/>
                        <a:gd name="connsiteY1" fmla="*/ 176212 h 221456"/>
                        <a:gd name="connsiteX2" fmla="*/ 0 w 197644"/>
                        <a:gd name="connsiteY2" fmla="*/ 221456 h 221456"/>
                        <a:gd name="connsiteX3" fmla="*/ 119063 w 197644"/>
                        <a:gd name="connsiteY3" fmla="*/ 100012 h 221456"/>
                        <a:gd name="connsiteX4" fmla="*/ 195264 w 197644"/>
                        <a:gd name="connsiteY4" fmla="*/ 30956 h 221456"/>
                        <a:gd name="connsiteX5" fmla="*/ 197644 w 197644"/>
                        <a:gd name="connsiteY5" fmla="*/ 0 h 221456"/>
                        <a:gd name="connsiteX0" fmla="*/ 190500 w 190500"/>
                        <a:gd name="connsiteY0" fmla="*/ 0 h 211931"/>
                        <a:gd name="connsiteX1" fmla="*/ 0 w 190500"/>
                        <a:gd name="connsiteY1" fmla="*/ 176212 h 211931"/>
                        <a:gd name="connsiteX2" fmla="*/ 0 w 190500"/>
                        <a:gd name="connsiteY2" fmla="*/ 211931 h 211931"/>
                        <a:gd name="connsiteX3" fmla="*/ 111919 w 190500"/>
                        <a:gd name="connsiteY3" fmla="*/ 100012 h 211931"/>
                        <a:gd name="connsiteX4" fmla="*/ 188120 w 190500"/>
                        <a:gd name="connsiteY4" fmla="*/ 30956 h 211931"/>
                        <a:gd name="connsiteX5" fmla="*/ 190500 w 190500"/>
                        <a:gd name="connsiteY5" fmla="*/ 0 h 211931"/>
                        <a:gd name="connsiteX0" fmla="*/ 190500 w 190500"/>
                        <a:gd name="connsiteY0" fmla="*/ 0 h 211931"/>
                        <a:gd name="connsiteX1" fmla="*/ 9525 w 190500"/>
                        <a:gd name="connsiteY1" fmla="*/ 147637 h 211931"/>
                        <a:gd name="connsiteX2" fmla="*/ 0 w 190500"/>
                        <a:gd name="connsiteY2" fmla="*/ 211931 h 211931"/>
                        <a:gd name="connsiteX3" fmla="*/ 111919 w 190500"/>
                        <a:gd name="connsiteY3" fmla="*/ 100012 h 211931"/>
                        <a:gd name="connsiteX4" fmla="*/ 188120 w 190500"/>
                        <a:gd name="connsiteY4" fmla="*/ 30956 h 211931"/>
                        <a:gd name="connsiteX5" fmla="*/ 190500 w 190500"/>
                        <a:gd name="connsiteY5" fmla="*/ 0 h 211931"/>
                        <a:gd name="connsiteX0" fmla="*/ 180975 w 180975"/>
                        <a:gd name="connsiteY0" fmla="*/ 0 h 195263"/>
                        <a:gd name="connsiteX1" fmla="*/ 0 w 180975"/>
                        <a:gd name="connsiteY1" fmla="*/ 147637 h 195263"/>
                        <a:gd name="connsiteX2" fmla="*/ 0 w 180975"/>
                        <a:gd name="connsiteY2" fmla="*/ 195263 h 195263"/>
                        <a:gd name="connsiteX3" fmla="*/ 102394 w 180975"/>
                        <a:gd name="connsiteY3" fmla="*/ 100012 h 195263"/>
                        <a:gd name="connsiteX4" fmla="*/ 178595 w 180975"/>
                        <a:gd name="connsiteY4" fmla="*/ 30956 h 195263"/>
                        <a:gd name="connsiteX5" fmla="*/ 180975 w 180975"/>
                        <a:gd name="connsiteY5" fmla="*/ 0 h 195263"/>
                        <a:gd name="connsiteX0" fmla="*/ 176212 w 178595"/>
                        <a:gd name="connsiteY0" fmla="*/ 0 h 195263"/>
                        <a:gd name="connsiteX1" fmla="*/ 0 w 178595"/>
                        <a:gd name="connsiteY1" fmla="*/ 147637 h 195263"/>
                        <a:gd name="connsiteX2" fmla="*/ 0 w 178595"/>
                        <a:gd name="connsiteY2" fmla="*/ 195263 h 195263"/>
                        <a:gd name="connsiteX3" fmla="*/ 102394 w 178595"/>
                        <a:gd name="connsiteY3" fmla="*/ 100012 h 195263"/>
                        <a:gd name="connsiteX4" fmla="*/ 178595 w 178595"/>
                        <a:gd name="connsiteY4" fmla="*/ 30956 h 195263"/>
                        <a:gd name="connsiteX5" fmla="*/ 176212 w 178595"/>
                        <a:gd name="connsiteY5" fmla="*/ 0 h 195263"/>
                        <a:gd name="connsiteX0" fmla="*/ 176212 w 176212"/>
                        <a:gd name="connsiteY0" fmla="*/ 0 h 195263"/>
                        <a:gd name="connsiteX1" fmla="*/ 0 w 176212"/>
                        <a:gd name="connsiteY1" fmla="*/ 147637 h 195263"/>
                        <a:gd name="connsiteX2" fmla="*/ 0 w 176212"/>
                        <a:gd name="connsiteY2" fmla="*/ 195263 h 195263"/>
                        <a:gd name="connsiteX3" fmla="*/ 102394 w 176212"/>
                        <a:gd name="connsiteY3" fmla="*/ 100012 h 195263"/>
                        <a:gd name="connsiteX4" fmla="*/ 166689 w 176212"/>
                        <a:gd name="connsiteY4" fmla="*/ 57150 h 195263"/>
                        <a:gd name="connsiteX5" fmla="*/ 176212 w 176212"/>
                        <a:gd name="connsiteY5" fmla="*/ 0 h 195263"/>
                        <a:gd name="connsiteX0" fmla="*/ 176212 w 176214"/>
                        <a:gd name="connsiteY0" fmla="*/ 0 h 195263"/>
                        <a:gd name="connsiteX1" fmla="*/ 0 w 176214"/>
                        <a:gd name="connsiteY1" fmla="*/ 147637 h 195263"/>
                        <a:gd name="connsiteX2" fmla="*/ 0 w 176214"/>
                        <a:gd name="connsiteY2" fmla="*/ 195263 h 195263"/>
                        <a:gd name="connsiteX3" fmla="*/ 102394 w 176214"/>
                        <a:gd name="connsiteY3" fmla="*/ 100012 h 195263"/>
                        <a:gd name="connsiteX4" fmla="*/ 176214 w 176214"/>
                        <a:gd name="connsiteY4" fmla="*/ 35719 h 195263"/>
                        <a:gd name="connsiteX5" fmla="*/ 176212 w 176214"/>
                        <a:gd name="connsiteY5" fmla="*/ 0 h 195263"/>
                        <a:gd name="connsiteX0" fmla="*/ 180975 w 180975"/>
                        <a:gd name="connsiteY0" fmla="*/ 0 h 207169"/>
                        <a:gd name="connsiteX1" fmla="*/ 0 w 180975"/>
                        <a:gd name="connsiteY1" fmla="*/ 159543 h 207169"/>
                        <a:gd name="connsiteX2" fmla="*/ 0 w 180975"/>
                        <a:gd name="connsiteY2" fmla="*/ 207169 h 207169"/>
                        <a:gd name="connsiteX3" fmla="*/ 102394 w 180975"/>
                        <a:gd name="connsiteY3" fmla="*/ 111918 h 207169"/>
                        <a:gd name="connsiteX4" fmla="*/ 176214 w 180975"/>
                        <a:gd name="connsiteY4" fmla="*/ 47625 h 207169"/>
                        <a:gd name="connsiteX5" fmla="*/ 180975 w 180975"/>
                        <a:gd name="connsiteY5" fmla="*/ 0 h 207169"/>
                        <a:gd name="connsiteX0" fmla="*/ 176212 w 176214"/>
                        <a:gd name="connsiteY0" fmla="*/ 0 h 204788"/>
                        <a:gd name="connsiteX1" fmla="*/ 0 w 176214"/>
                        <a:gd name="connsiteY1" fmla="*/ 157162 h 204788"/>
                        <a:gd name="connsiteX2" fmla="*/ 0 w 176214"/>
                        <a:gd name="connsiteY2" fmla="*/ 204788 h 204788"/>
                        <a:gd name="connsiteX3" fmla="*/ 102394 w 176214"/>
                        <a:gd name="connsiteY3" fmla="*/ 109537 h 204788"/>
                        <a:gd name="connsiteX4" fmla="*/ 176214 w 176214"/>
                        <a:gd name="connsiteY4" fmla="*/ 45244 h 204788"/>
                        <a:gd name="connsiteX5" fmla="*/ 176212 w 176214"/>
                        <a:gd name="connsiteY5" fmla="*/ 0 h 204788"/>
                        <a:gd name="connsiteX0" fmla="*/ 176212 w 180496"/>
                        <a:gd name="connsiteY0" fmla="*/ 0 h 204788"/>
                        <a:gd name="connsiteX1" fmla="*/ 180496 w 180496"/>
                        <a:gd name="connsiteY1" fmla="*/ 26081 h 204788"/>
                        <a:gd name="connsiteX2" fmla="*/ 0 w 180496"/>
                        <a:gd name="connsiteY2" fmla="*/ 157162 h 204788"/>
                        <a:gd name="connsiteX3" fmla="*/ 0 w 180496"/>
                        <a:gd name="connsiteY3" fmla="*/ 204788 h 204788"/>
                        <a:gd name="connsiteX4" fmla="*/ 102394 w 180496"/>
                        <a:gd name="connsiteY4" fmla="*/ 109537 h 204788"/>
                        <a:gd name="connsiteX5" fmla="*/ 176214 w 180496"/>
                        <a:gd name="connsiteY5" fmla="*/ 45244 h 204788"/>
                        <a:gd name="connsiteX6" fmla="*/ 176212 w 180496"/>
                        <a:gd name="connsiteY6" fmla="*/ 0 h 204788"/>
                        <a:gd name="connsiteX0" fmla="*/ 176212 w 176214"/>
                        <a:gd name="connsiteY0" fmla="*/ 0 h 204788"/>
                        <a:gd name="connsiteX1" fmla="*/ 156684 w 176214"/>
                        <a:gd name="connsiteY1" fmla="*/ 26081 h 204788"/>
                        <a:gd name="connsiteX2" fmla="*/ 0 w 176214"/>
                        <a:gd name="connsiteY2" fmla="*/ 157162 h 204788"/>
                        <a:gd name="connsiteX3" fmla="*/ 0 w 176214"/>
                        <a:gd name="connsiteY3" fmla="*/ 204788 h 204788"/>
                        <a:gd name="connsiteX4" fmla="*/ 102394 w 176214"/>
                        <a:gd name="connsiteY4" fmla="*/ 109537 h 204788"/>
                        <a:gd name="connsiteX5" fmla="*/ 176214 w 176214"/>
                        <a:gd name="connsiteY5" fmla="*/ 45244 h 204788"/>
                        <a:gd name="connsiteX6" fmla="*/ 176212 w 176214"/>
                        <a:gd name="connsiteY6" fmla="*/ 0 h 204788"/>
                        <a:gd name="connsiteX0" fmla="*/ 176212 w 176214"/>
                        <a:gd name="connsiteY0" fmla="*/ 0 h 204788"/>
                        <a:gd name="connsiteX1" fmla="*/ 156684 w 176214"/>
                        <a:gd name="connsiteY1" fmla="*/ 16556 h 204788"/>
                        <a:gd name="connsiteX2" fmla="*/ 0 w 176214"/>
                        <a:gd name="connsiteY2" fmla="*/ 157162 h 204788"/>
                        <a:gd name="connsiteX3" fmla="*/ 0 w 176214"/>
                        <a:gd name="connsiteY3" fmla="*/ 204788 h 204788"/>
                        <a:gd name="connsiteX4" fmla="*/ 102394 w 176214"/>
                        <a:gd name="connsiteY4" fmla="*/ 109537 h 204788"/>
                        <a:gd name="connsiteX5" fmla="*/ 176214 w 176214"/>
                        <a:gd name="connsiteY5" fmla="*/ 45244 h 204788"/>
                        <a:gd name="connsiteX6" fmla="*/ 176212 w 176214"/>
                        <a:gd name="connsiteY6" fmla="*/ 0 h 204788"/>
                        <a:gd name="connsiteX0" fmla="*/ 169068 w 176214"/>
                        <a:gd name="connsiteY0" fmla="*/ 0 h 192882"/>
                        <a:gd name="connsiteX1" fmla="*/ 156684 w 176214"/>
                        <a:gd name="connsiteY1" fmla="*/ 4650 h 192882"/>
                        <a:gd name="connsiteX2" fmla="*/ 0 w 176214"/>
                        <a:gd name="connsiteY2" fmla="*/ 145256 h 192882"/>
                        <a:gd name="connsiteX3" fmla="*/ 0 w 176214"/>
                        <a:gd name="connsiteY3" fmla="*/ 192882 h 192882"/>
                        <a:gd name="connsiteX4" fmla="*/ 102394 w 176214"/>
                        <a:gd name="connsiteY4" fmla="*/ 97631 h 192882"/>
                        <a:gd name="connsiteX5" fmla="*/ 176214 w 176214"/>
                        <a:gd name="connsiteY5" fmla="*/ 33338 h 192882"/>
                        <a:gd name="connsiteX6" fmla="*/ 169068 w 176214"/>
                        <a:gd name="connsiteY6" fmla="*/ 0 h 192882"/>
                        <a:gd name="connsiteX0" fmla="*/ 169068 w 197646"/>
                        <a:gd name="connsiteY0" fmla="*/ 0 h 192882"/>
                        <a:gd name="connsiteX1" fmla="*/ 156684 w 197646"/>
                        <a:gd name="connsiteY1" fmla="*/ 4650 h 192882"/>
                        <a:gd name="connsiteX2" fmla="*/ 0 w 197646"/>
                        <a:gd name="connsiteY2" fmla="*/ 145256 h 192882"/>
                        <a:gd name="connsiteX3" fmla="*/ 0 w 197646"/>
                        <a:gd name="connsiteY3" fmla="*/ 192882 h 192882"/>
                        <a:gd name="connsiteX4" fmla="*/ 102394 w 197646"/>
                        <a:gd name="connsiteY4" fmla="*/ 97631 h 192882"/>
                        <a:gd name="connsiteX5" fmla="*/ 197646 w 197646"/>
                        <a:gd name="connsiteY5" fmla="*/ 23813 h 192882"/>
                        <a:gd name="connsiteX6" fmla="*/ 169068 w 197646"/>
                        <a:gd name="connsiteY6" fmla="*/ 0 h 192882"/>
                        <a:gd name="connsiteX0" fmla="*/ 169068 w 185740"/>
                        <a:gd name="connsiteY0" fmla="*/ 0 h 192882"/>
                        <a:gd name="connsiteX1" fmla="*/ 156684 w 185740"/>
                        <a:gd name="connsiteY1" fmla="*/ 4650 h 192882"/>
                        <a:gd name="connsiteX2" fmla="*/ 0 w 185740"/>
                        <a:gd name="connsiteY2" fmla="*/ 145256 h 192882"/>
                        <a:gd name="connsiteX3" fmla="*/ 0 w 185740"/>
                        <a:gd name="connsiteY3" fmla="*/ 192882 h 192882"/>
                        <a:gd name="connsiteX4" fmla="*/ 102394 w 185740"/>
                        <a:gd name="connsiteY4" fmla="*/ 97631 h 192882"/>
                        <a:gd name="connsiteX5" fmla="*/ 185740 w 185740"/>
                        <a:gd name="connsiteY5" fmla="*/ 21432 h 192882"/>
                        <a:gd name="connsiteX6" fmla="*/ 169068 w 185740"/>
                        <a:gd name="connsiteY6" fmla="*/ 0 h 192882"/>
                        <a:gd name="connsiteX0" fmla="*/ 183356 w 185740"/>
                        <a:gd name="connsiteY0" fmla="*/ 0 h 200026"/>
                        <a:gd name="connsiteX1" fmla="*/ 156684 w 185740"/>
                        <a:gd name="connsiteY1" fmla="*/ 11794 h 200026"/>
                        <a:gd name="connsiteX2" fmla="*/ 0 w 185740"/>
                        <a:gd name="connsiteY2" fmla="*/ 152400 h 200026"/>
                        <a:gd name="connsiteX3" fmla="*/ 0 w 185740"/>
                        <a:gd name="connsiteY3" fmla="*/ 200026 h 200026"/>
                        <a:gd name="connsiteX4" fmla="*/ 102394 w 185740"/>
                        <a:gd name="connsiteY4" fmla="*/ 104775 h 200026"/>
                        <a:gd name="connsiteX5" fmla="*/ 185740 w 185740"/>
                        <a:gd name="connsiteY5" fmla="*/ 28576 h 200026"/>
                        <a:gd name="connsiteX6" fmla="*/ 183356 w 185740"/>
                        <a:gd name="connsiteY6" fmla="*/ 0 h 200026"/>
                        <a:gd name="connsiteX0" fmla="*/ 183356 w 185740"/>
                        <a:gd name="connsiteY0" fmla="*/ 0 h 200026"/>
                        <a:gd name="connsiteX1" fmla="*/ 168591 w 185740"/>
                        <a:gd name="connsiteY1" fmla="*/ 9413 h 200026"/>
                        <a:gd name="connsiteX2" fmla="*/ 0 w 185740"/>
                        <a:gd name="connsiteY2" fmla="*/ 152400 h 200026"/>
                        <a:gd name="connsiteX3" fmla="*/ 0 w 185740"/>
                        <a:gd name="connsiteY3" fmla="*/ 200026 h 200026"/>
                        <a:gd name="connsiteX4" fmla="*/ 102394 w 185740"/>
                        <a:gd name="connsiteY4" fmla="*/ 104775 h 200026"/>
                        <a:gd name="connsiteX5" fmla="*/ 185740 w 185740"/>
                        <a:gd name="connsiteY5" fmla="*/ 28576 h 200026"/>
                        <a:gd name="connsiteX6" fmla="*/ 183356 w 185740"/>
                        <a:gd name="connsiteY6" fmla="*/ 0 h 200026"/>
                        <a:gd name="connsiteX0" fmla="*/ 183356 w 185740"/>
                        <a:gd name="connsiteY0" fmla="*/ 0 h 200026"/>
                        <a:gd name="connsiteX1" fmla="*/ 166210 w 185740"/>
                        <a:gd name="connsiteY1" fmla="*/ 9413 h 200026"/>
                        <a:gd name="connsiteX2" fmla="*/ 0 w 185740"/>
                        <a:gd name="connsiteY2" fmla="*/ 152400 h 200026"/>
                        <a:gd name="connsiteX3" fmla="*/ 0 w 185740"/>
                        <a:gd name="connsiteY3" fmla="*/ 200026 h 200026"/>
                        <a:gd name="connsiteX4" fmla="*/ 102394 w 185740"/>
                        <a:gd name="connsiteY4" fmla="*/ 104775 h 200026"/>
                        <a:gd name="connsiteX5" fmla="*/ 185740 w 185740"/>
                        <a:gd name="connsiteY5" fmla="*/ 28576 h 200026"/>
                        <a:gd name="connsiteX6" fmla="*/ 183356 w 185740"/>
                        <a:gd name="connsiteY6" fmla="*/ 0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40" h="200026">
                          <a:moveTo>
                            <a:pt x="183356" y="0"/>
                          </a:moveTo>
                          <a:lnTo>
                            <a:pt x="166210" y="9413"/>
                          </a:lnTo>
                          <a:lnTo>
                            <a:pt x="0" y="152400"/>
                          </a:lnTo>
                          <a:lnTo>
                            <a:pt x="0" y="200026"/>
                          </a:lnTo>
                          <a:lnTo>
                            <a:pt x="102394" y="104775"/>
                          </a:lnTo>
                          <a:lnTo>
                            <a:pt x="185740" y="28576"/>
                          </a:lnTo>
                          <a:cubicBezTo>
                            <a:pt x="185739" y="16670"/>
                            <a:pt x="183357" y="11906"/>
                            <a:pt x="183356" y="0"/>
                          </a:cubicBez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8" name="Group 947"/>
                    <p:cNvGrpSpPr/>
                    <p:nvPr/>
                  </p:nvGrpSpPr>
                  <p:grpSpPr>
                    <a:xfrm>
                      <a:off x="4681537" y="2147888"/>
                      <a:ext cx="2021680" cy="1345405"/>
                      <a:chOff x="4681537" y="2147888"/>
                      <a:chExt cx="2021680" cy="1345405"/>
                    </a:xfrm>
                    <a:grpFill/>
                  </p:grpSpPr>
                  <p:sp>
                    <p:nvSpPr>
                      <p:cNvPr id="949" name="Freeform 948"/>
                      <p:cNvSpPr/>
                      <p:nvPr/>
                    </p:nvSpPr>
                    <p:spPr>
                      <a:xfrm>
                        <a:off x="4685312" y="2147888"/>
                        <a:ext cx="2017905" cy="1305040"/>
                      </a:xfrm>
                      <a:custGeom>
                        <a:avLst/>
                        <a:gdLst>
                          <a:gd name="connsiteX0" fmla="*/ 0 w 2016919"/>
                          <a:gd name="connsiteY0" fmla="*/ 1297781 h 1297781"/>
                          <a:gd name="connsiteX1" fmla="*/ 66675 w 2016919"/>
                          <a:gd name="connsiteY1" fmla="*/ 1219200 h 1297781"/>
                          <a:gd name="connsiteX2" fmla="*/ 114300 w 2016919"/>
                          <a:gd name="connsiteY2" fmla="*/ 1166813 h 1297781"/>
                          <a:gd name="connsiteX3" fmla="*/ 154781 w 2016919"/>
                          <a:gd name="connsiteY3" fmla="*/ 1126331 h 1297781"/>
                          <a:gd name="connsiteX4" fmla="*/ 190500 w 2016919"/>
                          <a:gd name="connsiteY4" fmla="*/ 1083469 h 1297781"/>
                          <a:gd name="connsiteX5" fmla="*/ 219075 w 2016919"/>
                          <a:gd name="connsiteY5" fmla="*/ 1054894 h 1297781"/>
                          <a:gd name="connsiteX6" fmla="*/ 250031 w 2016919"/>
                          <a:gd name="connsiteY6" fmla="*/ 1023938 h 1297781"/>
                          <a:gd name="connsiteX7" fmla="*/ 300038 w 2016919"/>
                          <a:gd name="connsiteY7" fmla="*/ 973931 h 1297781"/>
                          <a:gd name="connsiteX8" fmla="*/ 340519 w 2016919"/>
                          <a:gd name="connsiteY8" fmla="*/ 935831 h 1297781"/>
                          <a:gd name="connsiteX9" fmla="*/ 383381 w 2016919"/>
                          <a:gd name="connsiteY9" fmla="*/ 900113 h 1297781"/>
                          <a:gd name="connsiteX10" fmla="*/ 428625 w 2016919"/>
                          <a:gd name="connsiteY10" fmla="*/ 857250 h 1297781"/>
                          <a:gd name="connsiteX11" fmla="*/ 476250 w 2016919"/>
                          <a:gd name="connsiteY11" fmla="*/ 816769 h 1297781"/>
                          <a:gd name="connsiteX12" fmla="*/ 511969 w 2016919"/>
                          <a:gd name="connsiteY12" fmla="*/ 788194 h 1297781"/>
                          <a:gd name="connsiteX13" fmla="*/ 554831 w 2016919"/>
                          <a:gd name="connsiteY13" fmla="*/ 752475 h 1297781"/>
                          <a:gd name="connsiteX14" fmla="*/ 616744 w 2016919"/>
                          <a:gd name="connsiteY14" fmla="*/ 707231 h 1297781"/>
                          <a:gd name="connsiteX15" fmla="*/ 673894 w 2016919"/>
                          <a:gd name="connsiteY15" fmla="*/ 664369 h 1297781"/>
                          <a:gd name="connsiteX16" fmla="*/ 723900 w 2016919"/>
                          <a:gd name="connsiteY16" fmla="*/ 628650 h 1297781"/>
                          <a:gd name="connsiteX17" fmla="*/ 776288 w 2016919"/>
                          <a:gd name="connsiteY17" fmla="*/ 590550 h 1297781"/>
                          <a:gd name="connsiteX18" fmla="*/ 816769 w 2016919"/>
                          <a:gd name="connsiteY18" fmla="*/ 566738 h 1297781"/>
                          <a:gd name="connsiteX19" fmla="*/ 869156 w 2016919"/>
                          <a:gd name="connsiteY19" fmla="*/ 533400 h 1297781"/>
                          <a:gd name="connsiteX20" fmla="*/ 902494 w 2016919"/>
                          <a:gd name="connsiteY20" fmla="*/ 511969 h 1297781"/>
                          <a:gd name="connsiteX21" fmla="*/ 962025 w 2016919"/>
                          <a:gd name="connsiteY21" fmla="*/ 478631 h 1297781"/>
                          <a:gd name="connsiteX22" fmla="*/ 1045369 w 2016919"/>
                          <a:gd name="connsiteY22" fmla="*/ 431006 h 1297781"/>
                          <a:gd name="connsiteX23" fmla="*/ 1109663 w 2016919"/>
                          <a:gd name="connsiteY23" fmla="*/ 400050 h 1297781"/>
                          <a:gd name="connsiteX24" fmla="*/ 1231106 w 2016919"/>
                          <a:gd name="connsiteY24" fmla="*/ 345281 h 1297781"/>
                          <a:gd name="connsiteX25" fmla="*/ 1323975 w 2016919"/>
                          <a:gd name="connsiteY25" fmla="*/ 302419 h 1297781"/>
                          <a:gd name="connsiteX26" fmla="*/ 1407319 w 2016919"/>
                          <a:gd name="connsiteY26" fmla="*/ 271463 h 1297781"/>
                          <a:gd name="connsiteX27" fmla="*/ 1471613 w 2016919"/>
                          <a:gd name="connsiteY27" fmla="*/ 250031 h 1297781"/>
                          <a:gd name="connsiteX28" fmla="*/ 1533525 w 2016919"/>
                          <a:gd name="connsiteY28" fmla="*/ 233363 h 1297781"/>
                          <a:gd name="connsiteX29" fmla="*/ 1581150 w 2016919"/>
                          <a:gd name="connsiteY29" fmla="*/ 219075 h 1297781"/>
                          <a:gd name="connsiteX30" fmla="*/ 1669256 w 2016919"/>
                          <a:gd name="connsiteY30" fmla="*/ 195263 h 1297781"/>
                          <a:gd name="connsiteX31" fmla="*/ 1769269 w 2016919"/>
                          <a:gd name="connsiteY31" fmla="*/ 173831 h 1297781"/>
                          <a:gd name="connsiteX32" fmla="*/ 1843088 w 2016919"/>
                          <a:gd name="connsiteY32" fmla="*/ 161925 h 1297781"/>
                          <a:gd name="connsiteX33" fmla="*/ 2016919 w 2016919"/>
                          <a:gd name="connsiteY33" fmla="*/ 0 h 1297781"/>
                          <a:gd name="connsiteX34" fmla="*/ 1940719 w 2016919"/>
                          <a:gd name="connsiteY34" fmla="*/ 16669 h 1297781"/>
                          <a:gd name="connsiteX35" fmla="*/ 1883569 w 2016919"/>
                          <a:gd name="connsiteY35" fmla="*/ 28575 h 1297781"/>
                          <a:gd name="connsiteX36" fmla="*/ 1840706 w 2016919"/>
                          <a:gd name="connsiteY36" fmla="*/ 35719 h 1297781"/>
                          <a:gd name="connsiteX37" fmla="*/ 1797844 w 2016919"/>
                          <a:gd name="connsiteY37" fmla="*/ 45244 h 1297781"/>
                          <a:gd name="connsiteX38" fmla="*/ 1719263 w 2016919"/>
                          <a:gd name="connsiteY38" fmla="*/ 64294 h 1297781"/>
                          <a:gd name="connsiteX39" fmla="*/ 1681163 w 2016919"/>
                          <a:gd name="connsiteY39" fmla="*/ 73819 h 1297781"/>
                          <a:gd name="connsiteX40" fmla="*/ 1621631 w 2016919"/>
                          <a:gd name="connsiteY40" fmla="*/ 92869 h 1297781"/>
                          <a:gd name="connsiteX41" fmla="*/ 1514475 w 2016919"/>
                          <a:gd name="connsiteY41" fmla="*/ 126206 h 1297781"/>
                          <a:gd name="connsiteX42" fmla="*/ 1469231 w 2016919"/>
                          <a:gd name="connsiteY42" fmla="*/ 145256 h 1297781"/>
                          <a:gd name="connsiteX43" fmla="*/ 1409700 w 2016919"/>
                          <a:gd name="connsiteY43" fmla="*/ 166688 h 1297781"/>
                          <a:gd name="connsiteX44" fmla="*/ 1331119 w 2016919"/>
                          <a:gd name="connsiteY44" fmla="*/ 197644 h 1297781"/>
                          <a:gd name="connsiteX45" fmla="*/ 1276350 w 2016919"/>
                          <a:gd name="connsiteY45" fmla="*/ 221456 h 1297781"/>
                          <a:gd name="connsiteX46" fmla="*/ 1200150 w 2016919"/>
                          <a:gd name="connsiteY46" fmla="*/ 259556 h 1297781"/>
                          <a:gd name="connsiteX47" fmla="*/ 1116806 w 2016919"/>
                          <a:gd name="connsiteY47" fmla="*/ 302419 h 1297781"/>
                          <a:gd name="connsiteX48" fmla="*/ 1033463 w 2016919"/>
                          <a:gd name="connsiteY48" fmla="*/ 350044 h 1297781"/>
                          <a:gd name="connsiteX49" fmla="*/ 966788 w 2016919"/>
                          <a:gd name="connsiteY49" fmla="*/ 390525 h 1297781"/>
                          <a:gd name="connsiteX50" fmla="*/ 914400 w 2016919"/>
                          <a:gd name="connsiteY50" fmla="*/ 419100 h 1297781"/>
                          <a:gd name="connsiteX51" fmla="*/ 862013 w 2016919"/>
                          <a:gd name="connsiteY51" fmla="*/ 454819 h 1297781"/>
                          <a:gd name="connsiteX52" fmla="*/ 797719 w 2016919"/>
                          <a:gd name="connsiteY52" fmla="*/ 497681 h 1297781"/>
                          <a:gd name="connsiteX53" fmla="*/ 738188 w 2016919"/>
                          <a:gd name="connsiteY53" fmla="*/ 540544 h 1297781"/>
                          <a:gd name="connsiteX54" fmla="*/ 685800 w 2016919"/>
                          <a:gd name="connsiteY54" fmla="*/ 576263 h 1297781"/>
                          <a:gd name="connsiteX55" fmla="*/ 621506 w 2016919"/>
                          <a:gd name="connsiteY55" fmla="*/ 626269 h 1297781"/>
                          <a:gd name="connsiteX56" fmla="*/ 557213 w 2016919"/>
                          <a:gd name="connsiteY56" fmla="*/ 678656 h 1297781"/>
                          <a:gd name="connsiteX57" fmla="*/ 476250 w 2016919"/>
                          <a:gd name="connsiteY57" fmla="*/ 745331 h 1297781"/>
                          <a:gd name="connsiteX58" fmla="*/ 421481 w 2016919"/>
                          <a:gd name="connsiteY58" fmla="*/ 792956 h 1297781"/>
                          <a:gd name="connsiteX59" fmla="*/ 352425 w 2016919"/>
                          <a:gd name="connsiteY59" fmla="*/ 859631 h 1297781"/>
                          <a:gd name="connsiteX60" fmla="*/ 302419 w 2016919"/>
                          <a:gd name="connsiteY60" fmla="*/ 907256 h 1297781"/>
                          <a:gd name="connsiteX61" fmla="*/ 259556 w 2016919"/>
                          <a:gd name="connsiteY61" fmla="*/ 947738 h 1297781"/>
                          <a:gd name="connsiteX62" fmla="*/ 219075 w 2016919"/>
                          <a:gd name="connsiteY62" fmla="*/ 988219 h 1297781"/>
                          <a:gd name="connsiteX63" fmla="*/ 180975 w 2016919"/>
                          <a:gd name="connsiteY63" fmla="*/ 1033463 h 1297781"/>
                          <a:gd name="connsiteX64" fmla="*/ 140494 w 2016919"/>
                          <a:gd name="connsiteY64" fmla="*/ 1076325 h 1297781"/>
                          <a:gd name="connsiteX65" fmla="*/ 100013 w 2016919"/>
                          <a:gd name="connsiteY65" fmla="*/ 1123950 h 1297781"/>
                          <a:gd name="connsiteX66" fmla="*/ 69056 w 2016919"/>
                          <a:gd name="connsiteY66" fmla="*/ 1157288 h 1297781"/>
                          <a:gd name="connsiteX67" fmla="*/ 52388 w 2016919"/>
                          <a:gd name="connsiteY67" fmla="*/ 1171575 h 1297781"/>
                          <a:gd name="connsiteX68" fmla="*/ 0 w 2016919"/>
                          <a:gd name="connsiteY68" fmla="*/ 1297781 h 1297781"/>
                          <a:gd name="connsiteX0" fmla="*/ 0 w 2007394"/>
                          <a:gd name="connsiteY0" fmla="*/ 1278731 h 1278731"/>
                          <a:gd name="connsiteX1" fmla="*/ 57150 w 2007394"/>
                          <a:gd name="connsiteY1" fmla="*/ 1219200 h 1278731"/>
                          <a:gd name="connsiteX2" fmla="*/ 104775 w 2007394"/>
                          <a:gd name="connsiteY2" fmla="*/ 1166813 h 1278731"/>
                          <a:gd name="connsiteX3" fmla="*/ 145256 w 2007394"/>
                          <a:gd name="connsiteY3" fmla="*/ 1126331 h 1278731"/>
                          <a:gd name="connsiteX4" fmla="*/ 180975 w 2007394"/>
                          <a:gd name="connsiteY4" fmla="*/ 1083469 h 1278731"/>
                          <a:gd name="connsiteX5" fmla="*/ 209550 w 2007394"/>
                          <a:gd name="connsiteY5" fmla="*/ 1054894 h 1278731"/>
                          <a:gd name="connsiteX6" fmla="*/ 240506 w 2007394"/>
                          <a:gd name="connsiteY6" fmla="*/ 1023938 h 1278731"/>
                          <a:gd name="connsiteX7" fmla="*/ 290513 w 2007394"/>
                          <a:gd name="connsiteY7" fmla="*/ 973931 h 1278731"/>
                          <a:gd name="connsiteX8" fmla="*/ 330994 w 2007394"/>
                          <a:gd name="connsiteY8" fmla="*/ 935831 h 1278731"/>
                          <a:gd name="connsiteX9" fmla="*/ 373856 w 2007394"/>
                          <a:gd name="connsiteY9" fmla="*/ 900113 h 1278731"/>
                          <a:gd name="connsiteX10" fmla="*/ 419100 w 2007394"/>
                          <a:gd name="connsiteY10" fmla="*/ 857250 h 1278731"/>
                          <a:gd name="connsiteX11" fmla="*/ 466725 w 2007394"/>
                          <a:gd name="connsiteY11" fmla="*/ 816769 h 1278731"/>
                          <a:gd name="connsiteX12" fmla="*/ 502444 w 2007394"/>
                          <a:gd name="connsiteY12" fmla="*/ 788194 h 1278731"/>
                          <a:gd name="connsiteX13" fmla="*/ 545306 w 2007394"/>
                          <a:gd name="connsiteY13" fmla="*/ 752475 h 1278731"/>
                          <a:gd name="connsiteX14" fmla="*/ 607219 w 2007394"/>
                          <a:gd name="connsiteY14" fmla="*/ 707231 h 1278731"/>
                          <a:gd name="connsiteX15" fmla="*/ 664369 w 2007394"/>
                          <a:gd name="connsiteY15" fmla="*/ 664369 h 1278731"/>
                          <a:gd name="connsiteX16" fmla="*/ 714375 w 2007394"/>
                          <a:gd name="connsiteY16" fmla="*/ 628650 h 1278731"/>
                          <a:gd name="connsiteX17" fmla="*/ 766763 w 2007394"/>
                          <a:gd name="connsiteY17" fmla="*/ 590550 h 1278731"/>
                          <a:gd name="connsiteX18" fmla="*/ 807244 w 2007394"/>
                          <a:gd name="connsiteY18" fmla="*/ 566738 h 1278731"/>
                          <a:gd name="connsiteX19" fmla="*/ 859631 w 2007394"/>
                          <a:gd name="connsiteY19" fmla="*/ 533400 h 1278731"/>
                          <a:gd name="connsiteX20" fmla="*/ 892969 w 2007394"/>
                          <a:gd name="connsiteY20" fmla="*/ 511969 h 1278731"/>
                          <a:gd name="connsiteX21" fmla="*/ 952500 w 2007394"/>
                          <a:gd name="connsiteY21" fmla="*/ 478631 h 1278731"/>
                          <a:gd name="connsiteX22" fmla="*/ 1035844 w 2007394"/>
                          <a:gd name="connsiteY22" fmla="*/ 431006 h 1278731"/>
                          <a:gd name="connsiteX23" fmla="*/ 1100138 w 2007394"/>
                          <a:gd name="connsiteY23" fmla="*/ 400050 h 1278731"/>
                          <a:gd name="connsiteX24" fmla="*/ 1221581 w 2007394"/>
                          <a:gd name="connsiteY24" fmla="*/ 345281 h 1278731"/>
                          <a:gd name="connsiteX25" fmla="*/ 1314450 w 2007394"/>
                          <a:gd name="connsiteY25" fmla="*/ 302419 h 1278731"/>
                          <a:gd name="connsiteX26" fmla="*/ 1397794 w 2007394"/>
                          <a:gd name="connsiteY26" fmla="*/ 271463 h 1278731"/>
                          <a:gd name="connsiteX27" fmla="*/ 1462088 w 2007394"/>
                          <a:gd name="connsiteY27" fmla="*/ 250031 h 1278731"/>
                          <a:gd name="connsiteX28" fmla="*/ 1524000 w 2007394"/>
                          <a:gd name="connsiteY28" fmla="*/ 233363 h 1278731"/>
                          <a:gd name="connsiteX29" fmla="*/ 1571625 w 2007394"/>
                          <a:gd name="connsiteY29" fmla="*/ 219075 h 1278731"/>
                          <a:gd name="connsiteX30" fmla="*/ 1659731 w 2007394"/>
                          <a:gd name="connsiteY30" fmla="*/ 195263 h 1278731"/>
                          <a:gd name="connsiteX31" fmla="*/ 1759744 w 2007394"/>
                          <a:gd name="connsiteY31" fmla="*/ 173831 h 1278731"/>
                          <a:gd name="connsiteX32" fmla="*/ 1833563 w 2007394"/>
                          <a:gd name="connsiteY32" fmla="*/ 161925 h 1278731"/>
                          <a:gd name="connsiteX33" fmla="*/ 2007394 w 2007394"/>
                          <a:gd name="connsiteY33" fmla="*/ 0 h 1278731"/>
                          <a:gd name="connsiteX34" fmla="*/ 1931194 w 2007394"/>
                          <a:gd name="connsiteY34" fmla="*/ 16669 h 1278731"/>
                          <a:gd name="connsiteX35" fmla="*/ 1874044 w 2007394"/>
                          <a:gd name="connsiteY35" fmla="*/ 28575 h 1278731"/>
                          <a:gd name="connsiteX36" fmla="*/ 1831181 w 2007394"/>
                          <a:gd name="connsiteY36" fmla="*/ 35719 h 1278731"/>
                          <a:gd name="connsiteX37" fmla="*/ 1788319 w 2007394"/>
                          <a:gd name="connsiteY37" fmla="*/ 45244 h 1278731"/>
                          <a:gd name="connsiteX38" fmla="*/ 1709738 w 2007394"/>
                          <a:gd name="connsiteY38" fmla="*/ 64294 h 1278731"/>
                          <a:gd name="connsiteX39" fmla="*/ 1671638 w 2007394"/>
                          <a:gd name="connsiteY39" fmla="*/ 73819 h 1278731"/>
                          <a:gd name="connsiteX40" fmla="*/ 1612106 w 2007394"/>
                          <a:gd name="connsiteY40" fmla="*/ 92869 h 1278731"/>
                          <a:gd name="connsiteX41" fmla="*/ 1504950 w 2007394"/>
                          <a:gd name="connsiteY41" fmla="*/ 126206 h 1278731"/>
                          <a:gd name="connsiteX42" fmla="*/ 1459706 w 2007394"/>
                          <a:gd name="connsiteY42" fmla="*/ 145256 h 1278731"/>
                          <a:gd name="connsiteX43" fmla="*/ 1400175 w 2007394"/>
                          <a:gd name="connsiteY43" fmla="*/ 166688 h 1278731"/>
                          <a:gd name="connsiteX44" fmla="*/ 1321594 w 2007394"/>
                          <a:gd name="connsiteY44" fmla="*/ 197644 h 1278731"/>
                          <a:gd name="connsiteX45" fmla="*/ 1266825 w 2007394"/>
                          <a:gd name="connsiteY45" fmla="*/ 221456 h 1278731"/>
                          <a:gd name="connsiteX46" fmla="*/ 1190625 w 2007394"/>
                          <a:gd name="connsiteY46" fmla="*/ 259556 h 1278731"/>
                          <a:gd name="connsiteX47" fmla="*/ 1107281 w 2007394"/>
                          <a:gd name="connsiteY47" fmla="*/ 302419 h 1278731"/>
                          <a:gd name="connsiteX48" fmla="*/ 1023938 w 2007394"/>
                          <a:gd name="connsiteY48" fmla="*/ 350044 h 1278731"/>
                          <a:gd name="connsiteX49" fmla="*/ 957263 w 2007394"/>
                          <a:gd name="connsiteY49" fmla="*/ 390525 h 1278731"/>
                          <a:gd name="connsiteX50" fmla="*/ 904875 w 2007394"/>
                          <a:gd name="connsiteY50" fmla="*/ 419100 h 1278731"/>
                          <a:gd name="connsiteX51" fmla="*/ 852488 w 2007394"/>
                          <a:gd name="connsiteY51" fmla="*/ 454819 h 1278731"/>
                          <a:gd name="connsiteX52" fmla="*/ 788194 w 2007394"/>
                          <a:gd name="connsiteY52" fmla="*/ 497681 h 1278731"/>
                          <a:gd name="connsiteX53" fmla="*/ 728663 w 2007394"/>
                          <a:gd name="connsiteY53" fmla="*/ 540544 h 1278731"/>
                          <a:gd name="connsiteX54" fmla="*/ 676275 w 2007394"/>
                          <a:gd name="connsiteY54" fmla="*/ 576263 h 1278731"/>
                          <a:gd name="connsiteX55" fmla="*/ 611981 w 2007394"/>
                          <a:gd name="connsiteY55" fmla="*/ 626269 h 1278731"/>
                          <a:gd name="connsiteX56" fmla="*/ 547688 w 2007394"/>
                          <a:gd name="connsiteY56" fmla="*/ 678656 h 1278731"/>
                          <a:gd name="connsiteX57" fmla="*/ 466725 w 2007394"/>
                          <a:gd name="connsiteY57" fmla="*/ 745331 h 1278731"/>
                          <a:gd name="connsiteX58" fmla="*/ 411956 w 2007394"/>
                          <a:gd name="connsiteY58" fmla="*/ 792956 h 1278731"/>
                          <a:gd name="connsiteX59" fmla="*/ 342900 w 2007394"/>
                          <a:gd name="connsiteY59" fmla="*/ 859631 h 1278731"/>
                          <a:gd name="connsiteX60" fmla="*/ 292894 w 2007394"/>
                          <a:gd name="connsiteY60" fmla="*/ 907256 h 1278731"/>
                          <a:gd name="connsiteX61" fmla="*/ 250031 w 2007394"/>
                          <a:gd name="connsiteY61" fmla="*/ 947738 h 1278731"/>
                          <a:gd name="connsiteX62" fmla="*/ 209550 w 2007394"/>
                          <a:gd name="connsiteY62" fmla="*/ 988219 h 1278731"/>
                          <a:gd name="connsiteX63" fmla="*/ 171450 w 2007394"/>
                          <a:gd name="connsiteY63" fmla="*/ 1033463 h 1278731"/>
                          <a:gd name="connsiteX64" fmla="*/ 130969 w 2007394"/>
                          <a:gd name="connsiteY64" fmla="*/ 1076325 h 1278731"/>
                          <a:gd name="connsiteX65" fmla="*/ 90488 w 2007394"/>
                          <a:gd name="connsiteY65" fmla="*/ 1123950 h 1278731"/>
                          <a:gd name="connsiteX66" fmla="*/ 59531 w 2007394"/>
                          <a:gd name="connsiteY66" fmla="*/ 1157288 h 1278731"/>
                          <a:gd name="connsiteX67" fmla="*/ 42863 w 2007394"/>
                          <a:gd name="connsiteY67" fmla="*/ 1171575 h 1278731"/>
                          <a:gd name="connsiteX68" fmla="*/ 0 w 2007394"/>
                          <a:gd name="connsiteY68" fmla="*/ 1278731 h 1278731"/>
                          <a:gd name="connsiteX0" fmla="*/ 0 w 2007394"/>
                          <a:gd name="connsiteY0" fmla="*/ 1278731 h 1278731"/>
                          <a:gd name="connsiteX1" fmla="*/ 57150 w 2007394"/>
                          <a:gd name="connsiteY1" fmla="*/ 1219200 h 1278731"/>
                          <a:gd name="connsiteX2" fmla="*/ 104775 w 2007394"/>
                          <a:gd name="connsiteY2" fmla="*/ 1166813 h 1278731"/>
                          <a:gd name="connsiteX3" fmla="*/ 145256 w 2007394"/>
                          <a:gd name="connsiteY3" fmla="*/ 1126331 h 1278731"/>
                          <a:gd name="connsiteX4" fmla="*/ 180975 w 2007394"/>
                          <a:gd name="connsiteY4" fmla="*/ 1083469 h 1278731"/>
                          <a:gd name="connsiteX5" fmla="*/ 209550 w 2007394"/>
                          <a:gd name="connsiteY5" fmla="*/ 1054894 h 1278731"/>
                          <a:gd name="connsiteX6" fmla="*/ 240506 w 2007394"/>
                          <a:gd name="connsiteY6" fmla="*/ 1023938 h 1278731"/>
                          <a:gd name="connsiteX7" fmla="*/ 290513 w 2007394"/>
                          <a:gd name="connsiteY7" fmla="*/ 973931 h 1278731"/>
                          <a:gd name="connsiteX8" fmla="*/ 330994 w 2007394"/>
                          <a:gd name="connsiteY8" fmla="*/ 935831 h 1278731"/>
                          <a:gd name="connsiteX9" fmla="*/ 373856 w 2007394"/>
                          <a:gd name="connsiteY9" fmla="*/ 900113 h 1278731"/>
                          <a:gd name="connsiteX10" fmla="*/ 419100 w 2007394"/>
                          <a:gd name="connsiteY10" fmla="*/ 857250 h 1278731"/>
                          <a:gd name="connsiteX11" fmla="*/ 466725 w 2007394"/>
                          <a:gd name="connsiteY11" fmla="*/ 816769 h 1278731"/>
                          <a:gd name="connsiteX12" fmla="*/ 502444 w 2007394"/>
                          <a:gd name="connsiteY12" fmla="*/ 788194 h 1278731"/>
                          <a:gd name="connsiteX13" fmla="*/ 545306 w 2007394"/>
                          <a:gd name="connsiteY13" fmla="*/ 752475 h 1278731"/>
                          <a:gd name="connsiteX14" fmla="*/ 607219 w 2007394"/>
                          <a:gd name="connsiteY14" fmla="*/ 707231 h 1278731"/>
                          <a:gd name="connsiteX15" fmla="*/ 664369 w 2007394"/>
                          <a:gd name="connsiteY15" fmla="*/ 664369 h 1278731"/>
                          <a:gd name="connsiteX16" fmla="*/ 714375 w 2007394"/>
                          <a:gd name="connsiteY16" fmla="*/ 628650 h 1278731"/>
                          <a:gd name="connsiteX17" fmla="*/ 766763 w 2007394"/>
                          <a:gd name="connsiteY17" fmla="*/ 590550 h 1278731"/>
                          <a:gd name="connsiteX18" fmla="*/ 807244 w 2007394"/>
                          <a:gd name="connsiteY18" fmla="*/ 566738 h 1278731"/>
                          <a:gd name="connsiteX19" fmla="*/ 859631 w 2007394"/>
                          <a:gd name="connsiteY19" fmla="*/ 533400 h 1278731"/>
                          <a:gd name="connsiteX20" fmla="*/ 892969 w 2007394"/>
                          <a:gd name="connsiteY20" fmla="*/ 511969 h 1278731"/>
                          <a:gd name="connsiteX21" fmla="*/ 952500 w 2007394"/>
                          <a:gd name="connsiteY21" fmla="*/ 478631 h 1278731"/>
                          <a:gd name="connsiteX22" fmla="*/ 1035844 w 2007394"/>
                          <a:gd name="connsiteY22" fmla="*/ 431006 h 1278731"/>
                          <a:gd name="connsiteX23" fmla="*/ 1100138 w 2007394"/>
                          <a:gd name="connsiteY23" fmla="*/ 400050 h 1278731"/>
                          <a:gd name="connsiteX24" fmla="*/ 1221581 w 2007394"/>
                          <a:gd name="connsiteY24" fmla="*/ 345281 h 1278731"/>
                          <a:gd name="connsiteX25" fmla="*/ 1314450 w 2007394"/>
                          <a:gd name="connsiteY25" fmla="*/ 302419 h 1278731"/>
                          <a:gd name="connsiteX26" fmla="*/ 1397794 w 2007394"/>
                          <a:gd name="connsiteY26" fmla="*/ 271463 h 1278731"/>
                          <a:gd name="connsiteX27" fmla="*/ 1462088 w 2007394"/>
                          <a:gd name="connsiteY27" fmla="*/ 250031 h 1278731"/>
                          <a:gd name="connsiteX28" fmla="*/ 1524000 w 2007394"/>
                          <a:gd name="connsiteY28" fmla="*/ 233363 h 1278731"/>
                          <a:gd name="connsiteX29" fmla="*/ 1571625 w 2007394"/>
                          <a:gd name="connsiteY29" fmla="*/ 219075 h 1278731"/>
                          <a:gd name="connsiteX30" fmla="*/ 1659731 w 2007394"/>
                          <a:gd name="connsiteY30" fmla="*/ 195263 h 1278731"/>
                          <a:gd name="connsiteX31" fmla="*/ 1759744 w 2007394"/>
                          <a:gd name="connsiteY31" fmla="*/ 173831 h 1278731"/>
                          <a:gd name="connsiteX32" fmla="*/ 1833563 w 2007394"/>
                          <a:gd name="connsiteY32" fmla="*/ 161925 h 1278731"/>
                          <a:gd name="connsiteX33" fmla="*/ 2007394 w 2007394"/>
                          <a:gd name="connsiteY33" fmla="*/ 0 h 1278731"/>
                          <a:gd name="connsiteX34" fmla="*/ 1931194 w 2007394"/>
                          <a:gd name="connsiteY34" fmla="*/ 16669 h 1278731"/>
                          <a:gd name="connsiteX35" fmla="*/ 1874044 w 2007394"/>
                          <a:gd name="connsiteY35" fmla="*/ 28575 h 1278731"/>
                          <a:gd name="connsiteX36" fmla="*/ 1831181 w 2007394"/>
                          <a:gd name="connsiteY36" fmla="*/ 35719 h 1278731"/>
                          <a:gd name="connsiteX37" fmla="*/ 1788319 w 2007394"/>
                          <a:gd name="connsiteY37" fmla="*/ 45244 h 1278731"/>
                          <a:gd name="connsiteX38" fmla="*/ 1709738 w 2007394"/>
                          <a:gd name="connsiteY38" fmla="*/ 64294 h 1278731"/>
                          <a:gd name="connsiteX39" fmla="*/ 1671638 w 2007394"/>
                          <a:gd name="connsiteY39" fmla="*/ 73819 h 1278731"/>
                          <a:gd name="connsiteX40" fmla="*/ 1612106 w 2007394"/>
                          <a:gd name="connsiteY40" fmla="*/ 92869 h 1278731"/>
                          <a:gd name="connsiteX41" fmla="*/ 1504950 w 2007394"/>
                          <a:gd name="connsiteY41" fmla="*/ 126206 h 1278731"/>
                          <a:gd name="connsiteX42" fmla="*/ 1459706 w 2007394"/>
                          <a:gd name="connsiteY42" fmla="*/ 145256 h 1278731"/>
                          <a:gd name="connsiteX43" fmla="*/ 1400175 w 2007394"/>
                          <a:gd name="connsiteY43" fmla="*/ 166688 h 1278731"/>
                          <a:gd name="connsiteX44" fmla="*/ 1321594 w 2007394"/>
                          <a:gd name="connsiteY44" fmla="*/ 197644 h 1278731"/>
                          <a:gd name="connsiteX45" fmla="*/ 1266825 w 2007394"/>
                          <a:gd name="connsiteY45" fmla="*/ 221456 h 1278731"/>
                          <a:gd name="connsiteX46" fmla="*/ 1190625 w 2007394"/>
                          <a:gd name="connsiteY46" fmla="*/ 259556 h 1278731"/>
                          <a:gd name="connsiteX47" fmla="*/ 1107281 w 2007394"/>
                          <a:gd name="connsiteY47" fmla="*/ 302419 h 1278731"/>
                          <a:gd name="connsiteX48" fmla="*/ 1023938 w 2007394"/>
                          <a:gd name="connsiteY48" fmla="*/ 350044 h 1278731"/>
                          <a:gd name="connsiteX49" fmla="*/ 957263 w 2007394"/>
                          <a:gd name="connsiteY49" fmla="*/ 390525 h 1278731"/>
                          <a:gd name="connsiteX50" fmla="*/ 904875 w 2007394"/>
                          <a:gd name="connsiteY50" fmla="*/ 419100 h 1278731"/>
                          <a:gd name="connsiteX51" fmla="*/ 852488 w 2007394"/>
                          <a:gd name="connsiteY51" fmla="*/ 454819 h 1278731"/>
                          <a:gd name="connsiteX52" fmla="*/ 788194 w 2007394"/>
                          <a:gd name="connsiteY52" fmla="*/ 497681 h 1278731"/>
                          <a:gd name="connsiteX53" fmla="*/ 728663 w 2007394"/>
                          <a:gd name="connsiteY53" fmla="*/ 540544 h 1278731"/>
                          <a:gd name="connsiteX54" fmla="*/ 676275 w 2007394"/>
                          <a:gd name="connsiteY54" fmla="*/ 576263 h 1278731"/>
                          <a:gd name="connsiteX55" fmla="*/ 611981 w 2007394"/>
                          <a:gd name="connsiteY55" fmla="*/ 626269 h 1278731"/>
                          <a:gd name="connsiteX56" fmla="*/ 547688 w 2007394"/>
                          <a:gd name="connsiteY56" fmla="*/ 678656 h 1278731"/>
                          <a:gd name="connsiteX57" fmla="*/ 466725 w 2007394"/>
                          <a:gd name="connsiteY57" fmla="*/ 745331 h 1278731"/>
                          <a:gd name="connsiteX58" fmla="*/ 411956 w 2007394"/>
                          <a:gd name="connsiteY58" fmla="*/ 792956 h 1278731"/>
                          <a:gd name="connsiteX59" fmla="*/ 342900 w 2007394"/>
                          <a:gd name="connsiteY59" fmla="*/ 859631 h 1278731"/>
                          <a:gd name="connsiteX60" fmla="*/ 292894 w 2007394"/>
                          <a:gd name="connsiteY60" fmla="*/ 907256 h 1278731"/>
                          <a:gd name="connsiteX61" fmla="*/ 250031 w 2007394"/>
                          <a:gd name="connsiteY61" fmla="*/ 947738 h 1278731"/>
                          <a:gd name="connsiteX62" fmla="*/ 209550 w 2007394"/>
                          <a:gd name="connsiteY62" fmla="*/ 988219 h 1278731"/>
                          <a:gd name="connsiteX63" fmla="*/ 171450 w 2007394"/>
                          <a:gd name="connsiteY63" fmla="*/ 1033463 h 1278731"/>
                          <a:gd name="connsiteX64" fmla="*/ 130969 w 2007394"/>
                          <a:gd name="connsiteY64" fmla="*/ 1076325 h 1278731"/>
                          <a:gd name="connsiteX65" fmla="*/ 90488 w 2007394"/>
                          <a:gd name="connsiteY65" fmla="*/ 1123950 h 1278731"/>
                          <a:gd name="connsiteX66" fmla="*/ 59531 w 2007394"/>
                          <a:gd name="connsiteY66" fmla="*/ 1157288 h 1278731"/>
                          <a:gd name="connsiteX67" fmla="*/ 42863 w 2007394"/>
                          <a:gd name="connsiteY67" fmla="*/ 1171575 h 1278731"/>
                          <a:gd name="connsiteX68" fmla="*/ 0 w 2007394"/>
                          <a:gd name="connsiteY68" fmla="*/ 1278731 h 1278731"/>
                          <a:gd name="connsiteX0" fmla="*/ 0 w 2024063"/>
                          <a:gd name="connsiteY0" fmla="*/ 1316831 h 1316831"/>
                          <a:gd name="connsiteX1" fmla="*/ 73819 w 2024063"/>
                          <a:gd name="connsiteY1" fmla="*/ 1219200 h 1316831"/>
                          <a:gd name="connsiteX2" fmla="*/ 121444 w 2024063"/>
                          <a:gd name="connsiteY2" fmla="*/ 1166813 h 1316831"/>
                          <a:gd name="connsiteX3" fmla="*/ 161925 w 2024063"/>
                          <a:gd name="connsiteY3" fmla="*/ 1126331 h 1316831"/>
                          <a:gd name="connsiteX4" fmla="*/ 197644 w 2024063"/>
                          <a:gd name="connsiteY4" fmla="*/ 1083469 h 1316831"/>
                          <a:gd name="connsiteX5" fmla="*/ 226219 w 2024063"/>
                          <a:gd name="connsiteY5" fmla="*/ 1054894 h 1316831"/>
                          <a:gd name="connsiteX6" fmla="*/ 257175 w 2024063"/>
                          <a:gd name="connsiteY6" fmla="*/ 1023938 h 1316831"/>
                          <a:gd name="connsiteX7" fmla="*/ 307182 w 2024063"/>
                          <a:gd name="connsiteY7" fmla="*/ 973931 h 1316831"/>
                          <a:gd name="connsiteX8" fmla="*/ 347663 w 2024063"/>
                          <a:gd name="connsiteY8" fmla="*/ 935831 h 1316831"/>
                          <a:gd name="connsiteX9" fmla="*/ 390525 w 2024063"/>
                          <a:gd name="connsiteY9" fmla="*/ 900113 h 1316831"/>
                          <a:gd name="connsiteX10" fmla="*/ 435769 w 2024063"/>
                          <a:gd name="connsiteY10" fmla="*/ 857250 h 1316831"/>
                          <a:gd name="connsiteX11" fmla="*/ 483394 w 2024063"/>
                          <a:gd name="connsiteY11" fmla="*/ 816769 h 1316831"/>
                          <a:gd name="connsiteX12" fmla="*/ 519113 w 2024063"/>
                          <a:gd name="connsiteY12" fmla="*/ 788194 h 1316831"/>
                          <a:gd name="connsiteX13" fmla="*/ 561975 w 2024063"/>
                          <a:gd name="connsiteY13" fmla="*/ 752475 h 1316831"/>
                          <a:gd name="connsiteX14" fmla="*/ 623888 w 2024063"/>
                          <a:gd name="connsiteY14" fmla="*/ 707231 h 1316831"/>
                          <a:gd name="connsiteX15" fmla="*/ 681038 w 2024063"/>
                          <a:gd name="connsiteY15" fmla="*/ 664369 h 1316831"/>
                          <a:gd name="connsiteX16" fmla="*/ 731044 w 2024063"/>
                          <a:gd name="connsiteY16" fmla="*/ 628650 h 1316831"/>
                          <a:gd name="connsiteX17" fmla="*/ 783432 w 2024063"/>
                          <a:gd name="connsiteY17" fmla="*/ 590550 h 1316831"/>
                          <a:gd name="connsiteX18" fmla="*/ 823913 w 2024063"/>
                          <a:gd name="connsiteY18" fmla="*/ 566738 h 1316831"/>
                          <a:gd name="connsiteX19" fmla="*/ 876300 w 2024063"/>
                          <a:gd name="connsiteY19" fmla="*/ 533400 h 1316831"/>
                          <a:gd name="connsiteX20" fmla="*/ 909638 w 2024063"/>
                          <a:gd name="connsiteY20" fmla="*/ 511969 h 1316831"/>
                          <a:gd name="connsiteX21" fmla="*/ 969169 w 2024063"/>
                          <a:gd name="connsiteY21" fmla="*/ 478631 h 1316831"/>
                          <a:gd name="connsiteX22" fmla="*/ 1052513 w 2024063"/>
                          <a:gd name="connsiteY22" fmla="*/ 431006 h 1316831"/>
                          <a:gd name="connsiteX23" fmla="*/ 1116807 w 2024063"/>
                          <a:gd name="connsiteY23" fmla="*/ 400050 h 1316831"/>
                          <a:gd name="connsiteX24" fmla="*/ 1238250 w 2024063"/>
                          <a:gd name="connsiteY24" fmla="*/ 345281 h 1316831"/>
                          <a:gd name="connsiteX25" fmla="*/ 1331119 w 2024063"/>
                          <a:gd name="connsiteY25" fmla="*/ 302419 h 1316831"/>
                          <a:gd name="connsiteX26" fmla="*/ 1414463 w 2024063"/>
                          <a:gd name="connsiteY26" fmla="*/ 271463 h 1316831"/>
                          <a:gd name="connsiteX27" fmla="*/ 1478757 w 2024063"/>
                          <a:gd name="connsiteY27" fmla="*/ 250031 h 1316831"/>
                          <a:gd name="connsiteX28" fmla="*/ 1540669 w 2024063"/>
                          <a:gd name="connsiteY28" fmla="*/ 233363 h 1316831"/>
                          <a:gd name="connsiteX29" fmla="*/ 1588294 w 2024063"/>
                          <a:gd name="connsiteY29" fmla="*/ 219075 h 1316831"/>
                          <a:gd name="connsiteX30" fmla="*/ 1676400 w 2024063"/>
                          <a:gd name="connsiteY30" fmla="*/ 195263 h 1316831"/>
                          <a:gd name="connsiteX31" fmla="*/ 1776413 w 2024063"/>
                          <a:gd name="connsiteY31" fmla="*/ 173831 h 1316831"/>
                          <a:gd name="connsiteX32" fmla="*/ 1850232 w 2024063"/>
                          <a:gd name="connsiteY32" fmla="*/ 161925 h 1316831"/>
                          <a:gd name="connsiteX33" fmla="*/ 2024063 w 2024063"/>
                          <a:gd name="connsiteY33" fmla="*/ 0 h 1316831"/>
                          <a:gd name="connsiteX34" fmla="*/ 1947863 w 2024063"/>
                          <a:gd name="connsiteY34" fmla="*/ 16669 h 1316831"/>
                          <a:gd name="connsiteX35" fmla="*/ 1890713 w 2024063"/>
                          <a:gd name="connsiteY35" fmla="*/ 28575 h 1316831"/>
                          <a:gd name="connsiteX36" fmla="*/ 1847850 w 2024063"/>
                          <a:gd name="connsiteY36" fmla="*/ 35719 h 1316831"/>
                          <a:gd name="connsiteX37" fmla="*/ 1804988 w 2024063"/>
                          <a:gd name="connsiteY37" fmla="*/ 45244 h 1316831"/>
                          <a:gd name="connsiteX38" fmla="*/ 1726407 w 2024063"/>
                          <a:gd name="connsiteY38" fmla="*/ 64294 h 1316831"/>
                          <a:gd name="connsiteX39" fmla="*/ 1688307 w 2024063"/>
                          <a:gd name="connsiteY39" fmla="*/ 73819 h 1316831"/>
                          <a:gd name="connsiteX40" fmla="*/ 1628775 w 2024063"/>
                          <a:gd name="connsiteY40" fmla="*/ 92869 h 1316831"/>
                          <a:gd name="connsiteX41" fmla="*/ 1521619 w 2024063"/>
                          <a:gd name="connsiteY41" fmla="*/ 126206 h 1316831"/>
                          <a:gd name="connsiteX42" fmla="*/ 1476375 w 2024063"/>
                          <a:gd name="connsiteY42" fmla="*/ 145256 h 1316831"/>
                          <a:gd name="connsiteX43" fmla="*/ 1416844 w 2024063"/>
                          <a:gd name="connsiteY43" fmla="*/ 166688 h 1316831"/>
                          <a:gd name="connsiteX44" fmla="*/ 1338263 w 2024063"/>
                          <a:gd name="connsiteY44" fmla="*/ 197644 h 1316831"/>
                          <a:gd name="connsiteX45" fmla="*/ 1283494 w 2024063"/>
                          <a:gd name="connsiteY45" fmla="*/ 221456 h 1316831"/>
                          <a:gd name="connsiteX46" fmla="*/ 1207294 w 2024063"/>
                          <a:gd name="connsiteY46" fmla="*/ 259556 h 1316831"/>
                          <a:gd name="connsiteX47" fmla="*/ 1123950 w 2024063"/>
                          <a:gd name="connsiteY47" fmla="*/ 302419 h 1316831"/>
                          <a:gd name="connsiteX48" fmla="*/ 1040607 w 2024063"/>
                          <a:gd name="connsiteY48" fmla="*/ 350044 h 1316831"/>
                          <a:gd name="connsiteX49" fmla="*/ 973932 w 2024063"/>
                          <a:gd name="connsiteY49" fmla="*/ 390525 h 1316831"/>
                          <a:gd name="connsiteX50" fmla="*/ 921544 w 2024063"/>
                          <a:gd name="connsiteY50" fmla="*/ 419100 h 1316831"/>
                          <a:gd name="connsiteX51" fmla="*/ 869157 w 2024063"/>
                          <a:gd name="connsiteY51" fmla="*/ 454819 h 1316831"/>
                          <a:gd name="connsiteX52" fmla="*/ 804863 w 2024063"/>
                          <a:gd name="connsiteY52" fmla="*/ 497681 h 1316831"/>
                          <a:gd name="connsiteX53" fmla="*/ 745332 w 2024063"/>
                          <a:gd name="connsiteY53" fmla="*/ 540544 h 1316831"/>
                          <a:gd name="connsiteX54" fmla="*/ 692944 w 2024063"/>
                          <a:gd name="connsiteY54" fmla="*/ 576263 h 1316831"/>
                          <a:gd name="connsiteX55" fmla="*/ 628650 w 2024063"/>
                          <a:gd name="connsiteY55" fmla="*/ 626269 h 1316831"/>
                          <a:gd name="connsiteX56" fmla="*/ 564357 w 2024063"/>
                          <a:gd name="connsiteY56" fmla="*/ 678656 h 1316831"/>
                          <a:gd name="connsiteX57" fmla="*/ 483394 w 2024063"/>
                          <a:gd name="connsiteY57" fmla="*/ 745331 h 1316831"/>
                          <a:gd name="connsiteX58" fmla="*/ 428625 w 2024063"/>
                          <a:gd name="connsiteY58" fmla="*/ 792956 h 1316831"/>
                          <a:gd name="connsiteX59" fmla="*/ 359569 w 2024063"/>
                          <a:gd name="connsiteY59" fmla="*/ 859631 h 1316831"/>
                          <a:gd name="connsiteX60" fmla="*/ 309563 w 2024063"/>
                          <a:gd name="connsiteY60" fmla="*/ 907256 h 1316831"/>
                          <a:gd name="connsiteX61" fmla="*/ 266700 w 2024063"/>
                          <a:gd name="connsiteY61" fmla="*/ 947738 h 1316831"/>
                          <a:gd name="connsiteX62" fmla="*/ 226219 w 2024063"/>
                          <a:gd name="connsiteY62" fmla="*/ 988219 h 1316831"/>
                          <a:gd name="connsiteX63" fmla="*/ 188119 w 2024063"/>
                          <a:gd name="connsiteY63" fmla="*/ 1033463 h 1316831"/>
                          <a:gd name="connsiteX64" fmla="*/ 147638 w 2024063"/>
                          <a:gd name="connsiteY64" fmla="*/ 1076325 h 1316831"/>
                          <a:gd name="connsiteX65" fmla="*/ 107157 w 2024063"/>
                          <a:gd name="connsiteY65" fmla="*/ 1123950 h 1316831"/>
                          <a:gd name="connsiteX66" fmla="*/ 76200 w 2024063"/>
                          <a:gd name="connsiteY66" fmla="*/ 1157288 h 1316831"/>
                          <a:gd name="connsiteX67" fmla="*/ 59532 w 2024063"/>
                          <a:gd name="connsiteY67" fmla="*/ 1171575 h 1316831"/>
                          <a:gd name="connsiteX68" fmla="*/ 0 w 2024063"/>
                          <a:gd name="connsiteY68" fmla="*/ 1316831 h 1316831"/>
                          <a:gd name="connsiteX0" fmla="*/ 0 w 2024063"/>
                          <a:gd name="connsiteY0" fmla="*/ 1316831 h 1316831"/>
                          <a:gd name="connsiteX1" fmla="*/ 73819 w 2024063"/>
                          <a:gd name="connsiteY1" fmla="*/ 1219200 h 1316831"/>
                          <a:gd name="connsiteX2" fmla="*/ 121444 w 2024063"/>
                          <a:gd name="connsiteY2" fmla="*/ 1166813 h 1316831"/>
                          <a:gd name="connsiteX3" fmla="*/ 161925 w 2024063"/>
                          <a:gd name="connsiteY3" fmla="*/ 1126331 h 1316831"/>
                          <a:gd name="connsiteX4" fmla="*/ 197644 w 2024063"/>
                          <a:gd name="connsiteY4" fmla="*/ 1083469 h 1316831"/>
                          <a:gd name="connsiteX5" fmla="*/ 226219 w 2024063"/>
                          <a:gd name="connsiteY5" fmla="*/ 1054894 h 1316831"/>
                          <a:gd name="connsiteX6" fmla="*/ 257175 w 2024063"/>
                          <a:gd name="connsiteY6" fmla="*/ 1023938 h 1316831"/>
                          <a:gd name="connsiteX7" fmla="*/ 307182 w 2024063"/>
                          <a:gd name="connsiteY7" fmla="*/ 973931 h 1316831"/>
                          <a:gd name="connsiteX8" fmla="*/ 347663 w 2024063"/>
                          <a:gd name="connsiteY8" fmla="*/ 935831 h 1316831"/>
                          <a:gd name="connsiteX9" fmla="*/ 390525 w 2024063"/>
                          <a:gd name="connsiteY9" fmla="*/ 900113 h 1316831"/>
                          <a:gd name="connsiteX10" fmla="*/ 435769 w 2024063"/>
                          <a:gd name="connsiteY10" fmla="*/ 857250 h 1316831"/>
                          <a:gd name="connsiteX11" fmla="*/ 483394 w 2024063"/>
                          <a:gd name="connsiteY11" fmla="*/ 816769 h 1316831"/>
                          <a:gd name="connsiteX12" fmla="*/ 519113 w 2024063"/>
                          <a:gd name="connsiteY12" fmla="*/ 788194 h 1316831"/>
                          <a:gd name="connsiteX13" fmla="*/ 561975 w 2024063"/>
                          <a:gd name="connsiteY13" fmla="*/ 752475 h 1316831"/>
                          <a:gd name="connsiteX14" fmla="*/ 623888 w 2024063"/>
                          <a:gd name="connsiteY14" fmla="*/ 707231 h 1316831"/>
                          <a:gd name="connsiteX15" fmla="*/ 681038 w 2024063"/>
                          <a:gd name="connsiteY15" fmla="*/ 664369 h 1316831"/>
                          <a:gd name="connsiteX16" fmla="*/ 731044 w 2024063"/>
                          <a:gd name="connsiteY16" fmla="*/ 628650 h 1316831"/>
                          <a:gd name="connsiteX17" fmla="*/ 783432 w 2024063"/>
                          <a:gd name="connsiteY17" fmla="*/ 590550 h 1316831"/>
                          <a:gd name="connsiteX18" fmla="*/ 823913 w 2024063"/>
                          <a:gd name="connsiteY18" fmla="*/ 566738 h 1316831"/>
                          <a:gd name="connsiteX19" fmla="*/ 876300 w 2024063"/>
                          <a:gd name="connsiteY19" fmla="*/ 533400 h 1316831"/>
                          <a:gd name="connsiteX20" fmla="*/ 909638 w 2024063"/>
                          <a:gd name="connsiteY20" fmla="*/ 511969 h 1316831"/>
                          <a:gd name="connsiteX21" fmla="*/ 969169 w 2024063"/>
                          <a:gd name="connsiteY21" fmla="*/ 478631 h 1316831"/>
                          <a:gd name="connsiteX22" fmla="*/ 1052513 w 2024063"/>
                          <a:gd name="connsiteY22" fmla="*/ 431006 h 1316831"/>
                          <a:gd name="connsiteX23" fmla="*/ 1116807 w 2024063"/>
                          <a:gd name="connsiteY23" fmla="*/ 400050 h 1316831"/>
                          <a:gd name="connsiteX24" fmla="*/ 1238250 w 2024063"/>
                          <a:gd name="connsiteY24" fmla="*/ 345281 h 1316831"/>
                          <a:gd name="connsiteX25" fmla="*/ 1331119 w 2024063"/>
                          <a:gd name="connsiteY25" fmla="*/ 302419 h 1316831"/>
                          <a:gd name="connsiteX26" fmla="*/ 1414463 w 2024063"/>
                          <a:gd name="connsiteY26" fmla="*/ 271463 h 1316831"/>
                          <a:gd name="connsiteX27" fmla="*/ 1478757 w 2024063"/>
                          <a:gd name="connsiteY27" fmla="*/ 250031 h 1316831"/>
                          <a:gd name="connsiteX28" fmla="*/ 1540669 w 2024063"/>
                          <a:gd name="connsiteY28" fmla="*/ 233363 h 1316831"/>
                          <a:gd name="connsiteX29" fmla="*/ 1588294 w 2024063"/>
                          <a:gd name="connsiteY29" fmla="*/ 219075 h 1316831"/>
                          <a:gd name="connsiteX30" fmla="*/ 1676400 w 2024063"/>
                          <a:gd name="connsiteY30" fmla="*/ 195263 h 1316831"/>
                          <a:gd name="connsiteX31" fmla="*/ 1776413 w 2024063"/>
                          <a:gd name="connsiteY31" fmla="*/ 173831 h 1316831"/>
                          <a:gd name="connsiteX32" fmla="*/ 1850232 w 2024063"/>
                          <a:gd name="connsiteY32" fmla="*/ 161925 h 1316831"/>
                          <a:gd name="connsiteX33" fmla="*/ 2024063 w 2024063"/>
                          <a:gd name="connsiteY33" fmla="*/ 0 h 1316831"/>
                          <a:gd name="connsiteX34" fmla="*/ 1947863 w 2024063"/>
                          <a:gd name="connsiteY34" fmla="*/ 16669 h 1316831"/>
                          <a:gd name="connsiteX35" fmla="*/ 1890713 w 2024063"/>
                          <a:gd name="connsiteY35" fmla="*/ 28575 h 1316831"/>
                          <a:gd name="connsiteX36" fmla="*/ 1847850 w 2024063"/>
                          <a:gd name="connsiteY36" fmla="*/ 35719 h 1316831"/>
                          <a:gd name="connsiteX37" fmla="*/ 1804988 w 2024063"/>
                          <a:gd name="connsiteY37" fmla="*/ 45244 h 1316831"/>
                          <a:gd name="connsiteX38" fmla="*/ 1726407 w 2024063"/>
                          <a:gd name="connsiteY38" fmla="*/ 64294 h 1316831"/>
                          <a:gd name="connsiteX39" fmla="*/ 1688307 w 2024063"/>
                          <a:gd name="connsiteY39" fmla="*/ 73819 h 1316831"/>
                          <a:gd name="connsiteX40" fmla="*/ 1628775 w 2024063"/>
                          <a:gd name="connsiteY40" fmla="*/ 92869 h 1316831"/>
                          <a:gd name="connsiteX41" fmla="*/ 1521619 w 2024063"/>
                          <a:gd name="connsiteY41" fmla="*/ 126206 h 1316831"/>
                          <a:gd name="connsiteX42" fmla="*/ 1476375 w 2024063"/>
                          <a:gd name="connsiteY42" fmla="*/ 145256 h 1316831"/>
                          <a:gd name="connsiteX43" fmla="*/ 1416844 w 2024063"/>
                          <a:gd name="connsiteY43" fmla="*/ 166688 h 1316831"/>
                          <a:gd name="connsiteX44" fmla="*/ 1338263 w 2024063"/>
                          <a:gd name="connsiteY44" fmla="*/ 197644 h 1316831"/>
                          <a:gd name="connsiteX45" fmla="*/ 1283494 w 2024063"/>
                          <a:gd name="connsiteY45" fmla="*/ 221456 h 1316831"/>
                          <a:gd name="connsiteX46" fmla="*/ 1207294 w 2024063"/>
                          <a:gd name="connsiteY46" fmla="*/ 259556 h 1316831"/>
                          <a:gd name="connsiteX47" fmla="*/ 1123950 w 2024063"/>
                          <a:gd name="connsiteY47" fmla="*/ 302419 h 1316831"/>
                          <a:gd name="connsiteX48" fmla="*/ 1040607 w 2024063"/>
                          <a:gd name="connsiteY48" fmla="*/ 350044 h 1316831"/>
                          <a:gd name="connsiteX49" fmla="*/ 973932 w 2024063"/>
                          <a:gd name="connsiteY49" fmla="*/ 390525 h 1316831"/>
                          <a:gd name="connsiteX50" fmla="*/ 921544 w 2024063"/>
                          <a:gd name="connsiteY50" fmla="*/ 419100 h 1316831"/>
                          <a:gd name="connsiteX51" fmla="*/ 869157 w 2024063"/>
                          <a:gd name="connsiteY51" fmla="*/ 454819 h 1316831"/>
                          <a:gd name="connsiteX52" fmla="*/ 804863 w 2024063"/>
                          <a:gd name="connsiteY52" fmla="*/ 497681 h 1316831"/>
                          <a:gd name="connsiteX53" fmla="*/ 745332 w 2024063"/>
                          <a:gd name="connsiteY53" fmla="*/ 540544 h 1316831"/>
                          <a:gd name="connsiteX54" fmla="*/ 692944 w 2024063"/>
                          <a:gd name="connsiteY54" fmla="*/ 576263 h 1316831"/>
                          <a:gd name="connsiteX55" fmla="*/ 628650 w 2024063"/>
                          <a:gd name="connsiteY55" fmla="*/ 626269 h 1316831"/>
                          <a:gd name="connsiteX56" fmla="*/ 564357 w 2024063"/>
                          <a:gd name="connsiteY56" fmla="*/ 678656 h 1316831"/>
                          <a:gd name="connsiteX57" fmla="*/ 483394 w 2024063"/>
                          <a:gd name="connsiteY57" fmla="*/ 745331 h 1316831"/>
                          <a:gd name="connsiteX58" fmla="*/ 428625 w 2024063"/>
                          <a:gd name="connsiteY58" fmla="*/ 792956 h 1316831"/>
                          <a:gd name="connsiteX59" fmla="*/ 359569 w 2024063"/>
                          <a:gd name="connsiteY59" fmla="*/ 859631 h 1316831"/>
                          <a:gd name="connsiteX60" fmla="*/ 309563 w 2024063"/>
                          <a:gd name="connsiteY60" fmla="*/ 907256 h 1316831"/>
                          <a:gd name="connsiteX61" fmla="*/ 266700 w 2024063"/>
                          <a:gd name="connsiteY61" fmla="*/ 947738 h 1316831"/>
                          <a:gd name="connsiteX62" fmla="*/ 226219 w 2024063"/>
                          <a:gd name="connsiteY62" fmla="*/ 988219 h 1316831"/>
                          <a:gd name="connsiteX63" fmla="*/ 188119 w 2024063"/>
                          <a:gd name="connsiteY63" fmla="*/ 1033463 h 1316831"/>
                          <a:gd name="connsiteX64" fmla="*/ 147638 w 2024063"/>
                          <a:gd name="connsiteY64" fmla="*/ 1076325 h 1316831"/>
                          <a:gd name="connsiteX65" fmla="*/ 107157 w 2024063"/>
                          <a:gd name="connsiteY65" fmla="*/ 1123950 h 1316831"/>
                          <a:gd name="connsiteX66" fmla="*/ 76200 w 2024063"/>
                          <a:gd name="connsiteY66" fmla="*/ 1157288 h 1316831"/>
                          <a:gd name="connsiteX67" fmla="*/ 59532 w 2024063"/>
                          <a:gd name="connsiteY67" fmla="*/ 1171575 h 1316831"/>
                          <a:gd name="connsiteX68" fmla="*/ 0 w 2024063"/>
                          <a:gd name="connsiteY68" fmla="*/ 1316831 h 1316831"/>
                          <a:gd name="connsiteX0" fmla="*/ 0 w 2014538"/>
                          <a:gd name="connsiteY0" fmla="*/ 1304924 h 1304924"/>
                          <a:gd name="connsiteX1" fmla="*/ 64294 w 2014538"/>
                          <a:gd name="connsiteY1" fmla="*/ 1219200 h 1304924"/>
                          <a:gd name="connsiteX2" fmla="*/ 111919 w 2014538"/>
                          <a:gd name="connsiteY2" fmla="*/ 1166813 h 1304924"/>
                          <a:gd name="connsiteX3" fmla="*/ 152400 w 2014538"/>
                          <a:gd name="connsiteY3" fmla="*/ 1126331 h 1304924"/>
                          <a:gd name="connsiteX4" fmla="*/ 188119 w 2014538"/>
                          <a:gd name="connsiteY4" fmla="*/ 1083469 h 1304924"/>
                          <a:gd name="connsiteX5" fmla="*/ 216694 w 2014538"/>
                          <a:gd name="connsiteY5" fmla="*/ 1054894 h 1304924"/>
                          <a:gd name="connsiteX6" fmla="*/ 247650 w 2014538"/>
                          <a:gd name="connsiteY6" fmla="*/ 1023938 h 1304924"/>
                          <a:gd name="connsiteX7" fmla="*/ 297657 w 2014538"/>
                          <a:gd name="connsiteY7" fmla="*/ 973931 h 1304924"/>
                          <a:gd name="connsiteX8" fmla="*/ 338138 w 2014538"/>
                          <a:gd name="connsiteY8" fmla="*/ 935831 h 1304924"/>
                          <a:gd name="connsiteX9" fmla="*/ 381000 w 2014538"/>
                          <a:gd name="connsiteY9" fmla="*/ 900113 h 1304924"/>
                          <a:gd name="connsiteX10" fmla="*/ 426244 w 2014538"/>
                          <a:gd name="connsiteY10" fmla="*/ 857250 h 1304924"/>
                          <a:gd name="connsiteX11" fmla="*/ 473869 w 2014538"/>
                          <a:gd name="connsiteY11" fmla="*/ 816769 h 1304924"/>
                          <a:gd name="connsiteX12" fmla="*/ 509588 w 2014538"/>
                          <a:gd name="connsiteY12" fmla="*/ 788194 h 1304924"/>
                          <a:gd name="connsiteX13" fmla="*/ 552450 w 2014538"/>
                          <a:gd name="connsiteY13" fmla="*/ 752475 h 1304924"/>
                          <a:gd name="connsiteX14" fmla="*/ 614363 w 2014538"/>
                          <a:gd name="connsiteY14" fmla="*/ 707231 h 1304924"/>
                          <a:gd name="connsiteX15" fmla="*/ 671513 w 2014538"/>
                          <a:gd name="connsiteY15" fmla="*/ 664369 h 1304924"/>
                          <a:gd name="connsiteX16" fmla="*/ 721519 w 2014538"/>
                          <a:gd name="connsiteY16" fmla="*/ 628650 h 1304924"/>
                          <a:gd name="connsiteX17" fmla="*/ 773907 w 2014538"/>
                          <a:gd name="connsiteY17" fmla="*/ 590550 h 1304924"/>
                          <a:gd name="connsiteX18" fmla="*/ 814388 w 2014538"/>
                          <a:gd name="connsiteY18" fmla="*/ 566738 h 1304924"/>
                          <a:gd name="connsiteX19" fmla="*/ 866775 w 2014538"/>
                          <a:gd name="connsiteY19" fmla="*/ 533400 h 1304924"/>
                          <a:gd name="connsiteX20" fmla="*/ 900113 w 2014538"/>
                          <a:gd name="connsiteY20" fmla="*/ 511969 h 1304924"/>
                          <a:gd name="connsiteX21" fmla="*/ 959644 w 2014538"/>
                          <a:gd name="connsiteY21" fmla="*/ 478631 h 1304924"/>
                          <a:gd name="connsiteX22" fmla="*/ 1042988 w 2014538"/>
                          <a:gd name="connsiteY22" fmla="*/ 431006 h 1304924"/>
                          <a:gd name="connsiteX23" fmla="*/ 1107282 w 2014538"/>
                          <a:gd name="connsiteY23" fmla="*/ 400050 h 1304924"/>
                          <a:gd name="connsiteX24" fmla="*/ 1228725 w 2014538"/>
                          <a:gd name="connsiteY24" fmla="*/ 345281 h 1304924"/>
                          <a:gd name="connsiteX25" fmla="*/ 1321594 w 2014538"/>
                          <a:gd name="connsiteY25" fmla="*/ 302419 h 1304924"/>
                          <a:gd name="connsiteX26" fmla="*/ 1404938 w 2014538"/>
                          <a:gd name="connsiteY26" fmla="*/ 271463 h 1304924"/>
                          <a:gd name="connsiteX27" fmla="*/ 1469232 w 2014538"/>
                          <a:gd name="connsiteY27" fmla="*/ 250031 h 1304924"/>
                          <a:gd name="connsiteX28" fmla="*/ 1531144 w 2014538"/>
                          <a:gd name="connsiteY28" fmla="*/ 233363 h 1304924"/>
                          <a:gd name="connsiteX29" fmla="*/ 1578769 w 2014538"/>
                          <a:gd name="connsiteY29" fmla="*/ 219075 h 1304924"/>
                          <a:gd name="connsiteX30" fmla="*/ 1666875 w 2014538"/>
                          <a:gd name="connsiteY30" fmla="*/ 195263 h 1304924"/>
                          <a:gd name="connsiteX31" fmla="*/ 1766888 w 2014538"/>
                          <a:gd name="connsiteY31" fmla="*/ 173831 h 1304924"/>
                          <a:gd name="connsiteX32" fmla="*/ 1840707 w 2014538"/>
                          <a:gd name="connsiteY32" fmla="*/ 161925 h 1304924"/>
                          <a:gd name="connsiteX33" fmla="*/ 2014538 w 2014538"/>
                          <a:gd name="connsiteY33" fmla="*/ 0 h 1304924"/>
                          <a:gd name="connsiteX34" fmla="*/ 1938338 w 2014538"/>
                          <a:gd name="connsiteY34" fmla="*/ 16669 h 1304924"/>
                          <a:gd name="connsiteX35" fmla="*/ 1881188 w 2014538"/>
                          <a:gd name="connsiteY35" fmla="*/ 28575 h 1304924"/>
                          <a:gd name="connsiteX36" fmla="*/ 1838325 w 2014538"/>
                          <a:gd name="connsiteY36" fmla="*/ 35719 h 1304924"/>
                          <a:gd name="connsiteX37" fmla="*/ 1795463 w 2014538"/>
                          <a:gd name="connsiteY37" fmla="*/ 45244 h 1304924"/>
                          <a:gd name="connsiteX38" fmla="*/ 1716882 w 2014538"/>
                          <a:gd name="connsiteY38" fmla="*/ 64294 h 1304924"/>
                          <a:gd name="connsiteX39" fmla="*/ 1678782 w 2014538"/>
                          <a:gd name="connsiteY39" fmla="*/ 73819 h 1304924"/>
                          <a:gd name="connsiteX40" fmla="*/ 1619250 w 2014538"/>
                          <a:gd name="connsiteY40" fmla="*/ 92869 h 1304924"/>
                          <a:gd name="connsiteX41" fmla="*/ 1512094 w 2014538"/>
                          <a:gd name="connsiteY41" fmla="*/ 126206 h 1304924"/>
                          <a:gd name="connsiteX42" fmla="*/ 1466850 w 2014538"/>
                          <a:gd name="connsiteY42" fmla="*/ 145256 h 1304924"/>
                          <a:gd name="connsiteX43" fmla="*/ 1407319 w 2014538"/>
                          <a:gd name="connsiteY43" fmla="*/ 166688 h 1304924"/>
                          <a:gd name="connsiteX44" fmla="*/ 1328738 w 2014538"/>
                          <a:gd name="connsiteY44" fmla="*/ 197644 h 1304924"/>
                          <a:gd name="connsiteX45" fmla="*/ 1273969 w 2014538"/>
                          <a:gd name="connsiteY45" fmla="*/ 221456 h 1304924"/>
                          <a:gd name="connsiteX46" fmla="*/ 1197769 w 2014538"/>
                          <a:gd name="connsiteY46" fmla="*/ 259556 h 1304924"/>
                          <a:gd name="connsiteX47" fmla="*/ 1114425 w 2014538"/>
                          <a:gd name="connsiteY47" fmla="*/ 302419 h 1304924"/>
                          <a:gd name="connsiteX48" fmla="*/ 1031082 w 2014538"/>
                          <a:gd name="connsiteY48" fmla="*/ 350044 h 1304924"/>
                          <a:gd name="connsiteX49" fmla="*/ 964407 w 2014538"/>
                          <a:gd name="connsiteY49" fmla="*/ 390525 h 1304924"/>
                          <a:gd name="connsiteX50" fmla="*/ 912019 w 2014538"/>
                          <a:gd name="connsiteY50" fmla="*/ 419100 h 1304924"/>
                          <a:gd name="connsiteX51" fmla="*/ 859632 w 2014538"/>
                          <a:gd name="connsiteY51" fmla="*/ 454819 h 1304924"/>
                          <a:gd name="connsiteX52" fmla="*/ 795338 w 2014538"/>
                          <a:gd name="connsiteY52" fmla="*/ 497681 h 1304924"/>
                          <a:gd name="connsiteX53" fmla="*/ 735807 w 2014538"/>
                          <a:gd name="connsiteY53" fmla="*/ 540544 h 1304924"/>
                          <a:gd name="connsiteX54" fmla="*/ 683419 w 2014538"/>
                          <a:gd name="connsiteY54" fmla="*/ 576263 h 1304924"/>
                          <a:gd name="connsiteX55" fmla="*/ 619125 w 2014538"/>
                          <a:gd name="connsiteY55" fmla="*/ 626269 h 1304924"/>
                          <a:gd name="connsiteX56" fmla="*/ 554832 w 2014538"/>
                          <a:gd name="connsiteY56" fmla="*/ 678656 h 1304924"/>
                          <a:gd name="connsiteX57" fmla="*/ 473869 w 2014538"/>
                          <a:gd name="connsiteY57" fmla="*/ 745331 h 1304924"/>
                          <a:gd name="connsiteX58" fmla="*/ 419100 w 2014538"/>
                          <a:gd name="connsiteY58" fmla="*/ 792956 h 1304924"/>
                          <a:gd name="connsiteX59" fmla="*/ 350044 w 2014538"/>
                          <a:gd name="connsiteY59" fmla="*/ 859631 h 1304924"/>
                          <a:gd name="connsiteX60" fmla="*/ 300038 w 2014538"/>
                          <a:gd name="connsiteY60" fmla="*/ 907256 h 1304924"/>
                          <a:gd name="connsiteX61" fmla="*/ 257175 w 2014538"/>
                          <a:gd name="connsiteY61" fmla="*/ 947738 h 1304924"/>
                          <a:gd name="connsiteX62" fmla="*/ 216694 w 2014538"/>
                          <a:gd name="connsiteY62" fmla="*/ 988219 h 1304924"/>
                          <a:gd name="connsiteX63" fmla="*/ 178594 w 2014538"/>
                          <a:gd name="connsiteY63" fmla="*/ 1033463 h 1304924"/>
                          <a:gd name="connsiteX64" fmla="*/ 138113 w 2014538"/>
                          <a:gd name="connsiteY64" fmla="*/ 1076325 h 1304924"/>
                          <a:gd name="connsiteX65" fmla="*/ 97632 w 2014538"/>
                          <a:gd name="connsiteY65" fmla="*/ 1123950 h 1304924"/>
                          <a:gd name="connsiteX66" fmla="*/ 66675 w 2014538"/>
                          <a:gd name="connsiteY66" fmla="*/ 1157288 h 1304924"/>
                          <a:gd name="connsiteX67" fmla="*/ 50007 w 2014538"/>
                          <a:gd name="connsiteY67" fmla="*/ 1171575 h 1304924"/>
                          <a:gd name="connsiteX68" fmla="*/ 0 w 2014538"/>
                          <a:gd name="connsiteY68" fmla="*/ 1304924 h 1304924"/>
                          <a:gd name="connsiteX0" fmla="*/ 0 w 2024063"/>
                          <a:gd name="connsiteY0" fmla="*/ 1307305 h 1307305"/>
                          <a:gd name="connsiteX1" fmla="*/ 73819 w 2024063"/>
                          <a:gd name="connsiteY1" fmla="*/ 1219200 h 1307305"/>
                          <a:gd name="connsiteX2" fmla="*/ 121444 w 2024063"/>
                          <a:gd name="connsiteY2" fmla="*/ 1166813 h 1307305"/>
                          <a:gd name="connsiteX3" fmla="*/ 161925 w 2024063"/>
                          <a:gd name="connsiteY3" fmla="*/ 1126331 h 1307305"/>
                          <a:gd name="connsiteX4" fmla="*/ 197644 w 2024063"/>
                          <a:gd name="connsiteY4" fmla="*/ 1083469 h 1307305"/>
                          <a:gd name="connsiteX5" fmla="*/ 226219 w 2024063"/>
                          <a:gd name="connsiteY5" fmla="*/ 1054894 h 1307305"/>
                          <a:gd name="connsiteX6" fmla="*/ 257175 w 2024063"/>
                          <a:gd name="connsiteY6" fmla="*/ 1023938 h 1307305"/>
                          <a:gd name="connsiteX7" fmla="*/ 307182 w 2024063"/>
                          <a:gd name="connsiteY7" fmla="*/ 973931 h 1307305"/>
                          <a:gd name="connsiteX8" fmla="*/ 347663 w 2024063"/>
                          <a:gd name="connsiteY8" fmla="*/ 935831 h 1307305"/>
                          <a:gd name="connsiteX9" fmla="*/ 390525 w 2024063"/>
                          <a:gd name="connsiteY9" fmla="*/ 900113 h 1307305"/>
                          <a:gd name="connsiteX10" fmla="*/ 435769 w 2024063"/>
                          <a:gd name="connsiteY10" fmla="*/ 857250 h 1307305"/>
                          <a:gd name="connsiteX11" fmla="*/ 483394 w 2024063"/>
                          <a:gd name="connsiteY11" fmla="*/ 816769 h 1307305"/>
                          <a:gd name="connsiteX12" fmla="*/ 519113 w 2024063"/>
                          <a:gd name="connsiteY12" fmla="*/ 788194 h 1307305"/>
                          <a:gd name="connsiteX13" fmla="*/ 561975 w 2024063"/>
                          <a:gd name="connsiteY13" fmla="*/ 752475 h 1307305"/>
                          <a:gd name="connsiteX14" fmla="*/ 623888 w 2024063"/>
                          <a:gd name="connsiteY14" fmla="*/ 707231 h 1307305"/>
                          <a:gd name="connsiteX15" fmla="*/ 681038 w 2024063"/>
                          <a:gd name="connsiteY15" fmla="*/ 664369 h 1307305"/>
                          <a:gd name="connsiteX16" fmla="*/ 731044 w 2024063"/>
                          <a:gd name="connsiteY16" fmla="*/ 628650 h 1307305"/>
                          <a:gd name="connsiteX17" fmla="*/ 783432 w 2024063"/>
                          <a:gd name="connsiteY17" fmla="*/ 590550 h 1307305"/>
                          <a:gd name="connsiteX18" fmla="*/ 823913 w 2024063"/>
                          <a:gd name="connsiteY18" fmla="*/ 566738 h 1307305"/>
                          <a:gd name="connsiteX19" fmla="*/ 876300 w 2024063"/>
                          <a:gd name="connsiteY19" fmla="*/ 533400 h 1307305"/>
                          <a:gd name="connsiteX20" fmla="*/ 909638 w 2024063"/>
                          <a:gd name="connsiteY20" fmla="*/ 511969 h 1307305"/>
                          <a:gd name="connsiteX21" fmla="*/ 969169 w 2024063"/>
                          <a:gd name="connsiteY21" fmla="*/ 478631 h 1307305"/>
                          <a:gd name="connsiteX22" fmla="*/ 1052513 w 2024063"/>
                          <a:gd name="connsiteY22" fmla="*/ 431006 h 1307305"/>
                          <a:gd name="connsiteX23" fmla="*/ 1116807 w 2024063"/>
                          <a:gd name="connsiteY23" fmla="*/ 400050 h 1307305"/>
                          <a:gd name="connsiteX24" fmla="*/ 1238250 w 2024063"/>
                          <a:gd name="connsiteY24" fmla="*/ 345281 h 1307305"/>
                          <a:gd name="connsiteX25" fmla="*/ 1331119 w 2024063"/>
                          <a:gd name="connsiteY25" fmla="*/ 302419 h 1307305"/>
                          <a:gd name="connsiteX26" fmla="*/ 1414463 w 2024063"/>
                          <a:gd name="connsiteY26" fmla="*/ 271463 h 1307305"/>
                          <a:gd name="connsiteX27" fmla="*/ 1478757 w 2024063"/>
                          <a:gd name="connsiteY27" fmla="*/ 250031 h 1307305"/>
                          <a:gd name="connsiteX28" fmla="*/ 1540669 w 2024063"/>
                          <a:gd name="connsiteY28" fmla="*/ 233363 h 1307305"/>
                          <a:gd name="connsiteX29" fmla="*/ 1588294 w 2024063"/>
                          <a:gd name="connsiteY29" fmla="*/ 219075 h 1307305"/>
                          <a:gd name="connsiteX30" fmla="*/ 1676400 w 2024063"/>
                          <a:gd name="connsiteY30" fmla="*/ 195263 h 1307305"/>
                          <a:gd name="connsiteX31" fmla="*/ 1776413 w 2024063"/>
                          <a:gd name="connsiteY31" fmla="*/ 173831 h 1307305"/>
                          <a:gd name="connsiteX32" fmla="*/ 1850232 w 2024063"/>
                          <a:gd name="connsiteY32" fmla="*/ 161925 h 1307305"/>
                          <a:gd name="connsiteX33" fmla="*/ 2024063 w 2024063"/>
                          <a:gd name="connsiteY33" fmla="*/ 0 h 1307305"/>
                          <a:gd name="connsiteX34" fmla="*/ 1947863 w 2024063"/>
                          <a:gd name="connsiteY34" fmla="*/ 16669 h 1307305"/>
                          <a:gd name="connsiteX35" fmla="*/ 1890713 w 2024063"/>
                          <a:gd name="connsiteY35" fmla="*/ 28575 h 1307305"/>
                          <a:gd name="connsiteX36" fmla="*/ 1847850 w 2024063"/>
                          <a:gd name="connsiteY36" fmla="*/ 35719 h 1307305"/>
                          <a:gd name="connsiteX37" fmla="*/ 1804988 w 2024063"/>
                          <a:gd name="connsiteY37" fmla="*/ 45244 h 1307305"/>
                          <a:gd name="connsiteX38" fmla="*/ 1726407 w 2024063"/>
                          <a:gd name="connsiteY38" fmla="*/ 64294 h 1307305"/>
                          <a:gd name="connsiteX39" fmla="*/ 1688307 w 2024063"/>
                          <a:gd name="connsiteY39" fmla="*/ 73819 h 1307305"/>
                          <a:gd name="connsiteX40" fmla="*/ 1628775 w 2024063"/>
                          <a:gd name="connsiteY40" fmla="*/ 92869 h 1307305"/>
                          <a:gd name="connsiteX41" fmla="*/ 1521619 w 2024063"/>
                          <a:gd name="connsiteY41" fmla="*/ 126206 h 1307305"/>
                          <a:gd name="connsiteX42" fmla="*/ 1476375 w 2024063"/>
                          <a:gd name="connsiteY42" fmla="*/ 145256 h 1307305"/>
                          <a:gd name="connsiteX43" fmla="*/ 1416844 w 2024063"/>
                          <a:gd name="connsiteY43" fmla="*/ 166688 h 1307305"/>
                          <a:gd name="connsiteX44" fmla="*/ 1338263 w 2024063"/>
                          <a:gd name="connsiteY44" fmla="*/ 197644 h 1307305"/>
                          <a:gd name="connsiteX45" fmla="*/ 1283494 w 2024063"/>
                          <a:gd name="connsiteY45" fmla="*/ 221456 h 1307305"/>
                          <a:gd name="connsiteX46" fmla="*/ 1207294 w 2024063"/>
                          <a:gd name="connsiteY46" fmla="*/ 259556 h 1307305"/>
                          <a:gd name="connsiteX47" fmla="*/ 1123950 w 2024063"/>
                          <a:gd name="connsiteY47" fmla="*/ 302419 h 1307305"/>
                          <a:gd name="connsiteX48" fmla="*/ 1040607 w 2024063"/>
                          <a:gd name="connsiteY48" fmla="*/ 350044 h 1307305"/>
                          <a:gd name="connsiteX49" fmla="*/ 973932 w 2024063"/>
                          <a:gd name="connsiteY49" fmla="*/ 390525 h 1307305"/>
                          <a:gd name="connsiteX50" fmla="*/ 921544 w 2024063"/>
                          <a:gd name="connsiteY50" fmla="*/ 419100 h 1307305"/>
                          <a:gd name="connsiteX51" fmla="*/ 869157 w 2024063"/>
                          <a:gd name="connsiteY51" fmla="*/ 454819 h 1307305"/>
                          <a:gd name="connsiteX52" fmla="*/ 804863 w 2024063"/>
                          <a:gd name="connsiteY52" fmla="*/ 497681 h 1307305"/>
                          <a:gd name="connsiteX53" fmla="*/ 745332 w 2024063"/>
                          <a:gd name="connsiteY53" fmla="*/ 540544 h 1307305"/>
                          <a:gd name="connsiteX54" fmla="*/ 692944 w 2024063"/>
                          <a:gd name="connsiteY54" fmla="*/ 576263 h 1307305"/>
                          <a:gd name="connsiteX55" fmla="*/ 628650 w 2024063"/>
                          <a:gd name="connsiteY55" fmla="*/ 626269 h 1307305"/>
                          <a:gd name="connsiteX56" fmla="*/ 564357 w 2024063"/>
                          <a:gd name="connsiteY56" fmla="*/ 678656 h 1307305"/>
                          <a:gd name="connsiteX57" fmla="*/ 483394 w 2024063"/>
                          <a:gd name="connsiteY57" fmla="*/ 745331 h 1307305"/>
                          <a:gd name="connsiteX58" fmla="*/ 428625 w 2024063"/>
                          <a:gd name="connsiteY58" fmla="*/ 792956 h 1307305"/>
                          <a:gd name="connsiteX59" fmla="*/ 359569 w 2024063"/>
                          <a:gd name="connsiteY59" fmla="*/ 859631 h 1307305"/>
                          <a:gd name="connsiteX60" fmla="*/ 309563 w 2024063"/>
                          <a:gd name="connsiteY60" fmla="*/ 907256 h 1307305"/>
                          <a:gd name="connsiteX61" fmla="*/ 266700 w 2024063"/>
                          <a:gd name="connsiteY61" fmla="*/ 947738 h 1307305"/>
                          <a:gd name="connsiteX62" fmla="*/ 226219 w 2024063"/>
                          <a:gd name="connsiteY62" fmla="*/ 988219 h 1307305"/>
                          <a:gd name="connsiteX63" fmla="*/ 188119 w 2024063"/>
                          <a:gd name="connsiteY63" fmla="*/ 1033463 h 1307305"/>
                          <a:gd name="connsiteX64" fmla="*/ 147638 w 2024063"/>
                          <a:gd name="connsiteY64" fmla="*/ 1076325 h 1307305"/>
                          <a:gd name="connsiteX65" fmla="*/ 107157 w 2024063"/>
                          <a:gd name="connsiteY65" fmla="*/ 1123950 h 1307305"/>
                          <a:gd name="connsiteX66" fmla="*/ 76200 w 2024063"/>
                          <a:gd name="connsiteY66" fmla="*/ 1157288 h 1307305"/>
                          <a:gd name="connsiteX67" fmla="*/ 59532 w 2024063"/>
                          <a:gd name="connsiteY67" fmla="*/ 1171575 h 1307305"/>
                          <a:gd name="connsiteX68" fmla="*/ 0 w 2024063"/>
                          <a:gd name="connsiteY68" fmla="*/ 1307305 h 1307305"/>
                          <a:gd name="connsiteX0" fmla="*/ 0 w 2024063"/>
                          <a:gd name="connsiteY0" fmla="*/ 1307305 h 1307305"/>
                          <a:gd name="connsiteX1" fmla="*/ 73819 w 2024063"/>
                          <a:gd name="connsiteY1" fmla="*/ 1219200 h 1307305"/>
                          <a:gd name="connsiteX2" fmla="*/ 121444 w 2024063"/>
                          <a:gd name="connsiteY2" fmla="*/ 1166813 h 1307305"/>
                          <a:gd name="connsiteX3" fmla="*/ 161925 w 2024063"/>
                          <a:gd name="connsiteY3" fmla="*/ 1126331 h 1307305"/>
                          <a:gd name="connsiteX4" fmla="*/ 197644 w 2024063"/>
                          <a:gd name="connsiteY4" fmla="*/ 1083469 h 1307305"/>
                          <a:gd name="connsiteX5" fmla="*/ 226219 w 2024063"/>
                          <a:gd name="connsiteY5" fmla="*/ 1054894 h 1307305"/>
                          <a:gd name="connsiteX6" fmla="*/ 257175 w 2024063"/>
                          <a:gd name="connsiteY6" fmla="*/ 1023938 h 1307305"/>
                          <a:gd name="connsiteX7" fmla="*/ 307182 w 2024063"/>
                          <a:gd name="connsiteY7" fmla="*/ 973931 h 1307305"/>
                          <a:gd name="connsiteX8" fmla="*/ 347663 w 2024063"/>
                          <a:gd name="connsiteY8" fmla="*/ 935831 h 1307305"/>
                          <a:gd name="connsiteX9" fmla="*/ 390525 w 2024063"/>
                          <a:gd name="connsiteY9" fmla="*/ 900113 h 1307305"/>
                          <a:gd name="connsiteX10" fmla="*/ 435769 w 2024063"/>
                          <a:gd name="connsiteY10" fmla="*/ 857250 h 1307305"/>
                          <a:gd name="connsiteX11" fmla="*/ 483394 w 2024063"/>
                          <a:gd name="connsiteY11" fmla="*/ 816769 h 1307305"/>
                          <a:gd name="connsiteX12" fmla="*/ 519113 w 2024063"/>
                          <a:gd name="connsiteY12" fmla="*/ 788194 h 1307305"/>
                          <a:gd name="connsiteX13" fmla="*/ 561975 w 2024063"/>
                          <a:gd name="connsiteY13" fmla="*/ 752475 h 1307305"/>
                          <a:gd name="connsiteX14" fmla="*/ 623888 w 2024063"/>
                          <a:gd name="connsiteY14" fmla="*/ 707231 h 1307305"/>
                          <a:gd name="connsiteX15" fmla="*/ 681038 w 2024063"/>
                          <a:gd name="connsiteY15" fmla="*/ 664369 h 1307305"/>
                          <a:gd name="connsiteX16" fmla="*/ 731044 w 2024063"/>
                          <a:gd name="connsiteY16" fmla="*/ 628650 h 1307305"/>
                          <a:gd name="connsiteX17" fmla="*/ 783432 w 2024063"/>
                          <a:gd name="connsiteY17" fmla="*/ 590550 h 1307305"/>
                          <a:gd name="connsiteX18" fmla="*/ 823913 w 2024063"/>
                          <a:gd name="connsiteY18" fmla="*/ 566738 h 1307305"/>
                          <a:gd name="connsiteX19" fmla="*/ 876300 w 2024063"/>
                          <a:gd name="connsiteY19" fmla="*/ 533400 h 1307305"/>
                          <a:gd name="connsiteX20" fmla="*/ 909638 w 2024063"/>
                          <a:gd name="connsiteY20" fmla="*/ 511969 h 1307305"/>
                          <a:gd name="connsiteX21" fmla="*/ 969169 w 2024063"/>
                          <a:gd name="connsiteY21" fmla="*/ 478631 h 1307305"/>
                          <a:gd name="connsiteX22" fmla="*/ 1052513 w 2024063"/>
                          <a:gd name="connsiteY22" fmla="*/ 431006 h 1307305"/>
                          <a:gd name="connsiteX23" fmla="*/ 1116807 w 2024063"/>
                          <a:gd name="connsiteY23" fmla="*/ 400050 h 1307305"/>
                          <a:gd name="connsiteX24" fmla="*/ 1238250 w 2024063"/>
                          <a:gd name="connsiteY24" fmla="*/ 345281 h 1307305"/>
                          <a:gd name="connsiteX25" fmla="*/ 1331119 w 2024063"/>
                          <a:gd name="connsiteY25" fmla="*/ 302419 h 1307305"/>
                          <a:gd name="connsiteX26" fmla="*/ 1414463 w 2024063"/>
                          <a:gd name="connsiteY26" fmla="*/ 271463 h 1307305"/>
                          <a:gd name="connsiteX27" fmla="*/ 1478757 w 2024063"/>
                          <a:gd name="connsiteY27" fmla="*/ 250031 h 1307305"/>
                          <a:gd name="connsiteX28" fmla="*/ 1540669 w 2024063"/>
                          <a:gd name="connsiteY28" fmla="*/ 233363 h 1307305"/>
                          <a:gd name="connsiteX29" fmla="*/ 1588294 w 2024063"/>
                          <a:gd name="connsiteY29" fmla="*/ 219075 h 1307305"/>
                          <a:gd name="connsiteX30" fmla="*/ 1676400 w 2024063"/>
                          <a:gd name="connsiteY30" fmla="*/ 195263 h 1307305"/>
                          <a:gd name="connsiteX31" fmla="*/ 1776413 w 2024063"/>
                          <a:gd name="connsiteY31" fmla="*/ 173831 h 1307305"/>
                          <a:gd name="connsiteX32" fmla="*/ 1850232 w 2024063"/>
                          <a:gd name="connsiteY32" fmla="*/ 161925 h 1307305"/>
                          <a:gd name="connsiteX33" fmla="*/ 2024063 w 2024063"/>
                          <a:gd name="connsiteY33" fmla="*/ 0 h 1307305"/>
                          <a:gd name="connsiteX34" fmla="*/ 1947863 w 2024063"/>
                          <a:gd name="connsiteY34" fmla="*/ 16669 h 1307305"/>
                          <a:gd name="connsiteX35" fmla="*/ 1890713 w 2024063"/>
                          <a:gd name="connsiteY35" fmla="*/ 28575 h 1307305"/>
                          <a:gd name="connsiteX36" fmla="*/ 1847850 w 2024063"/>
                          <a:gd name="connsiteY36" fmla="*/ 35719 h 1307305"/>
                          <a:gd name="connsiteX37" fmla="*/ 1804988 w 2024063"/>
                          <a:gd name="connsiteY37" fmla="*/ 45244 h 1307305"/>
                          <a:gd name="connsiteX38" fmla="*/ 1726407 w 2024063"/>
                          <a:gd name="connsiteY38" fmla="*/ 64294 h 1307305"/>
                          <a:gd name="connsiteX39" fmla="*/ 1688307 w 2024063"/>
                          <a:gd name="connsiteY39" fmla="*/ 73819 h 1307305"/>
                          <a:gd name="connsiteX40" fmla="*/ 1628775 w 2024063"/>
                          <a:gd name="connsiteY40" fmla="*/ 92869 h 1307305"/>
                          <a:gd name="connsiteX41" fmla="*/ 1521619 w 2024063"/>
                          <a:gd name="connsiteY41" fmla="*/ 126206 h 1307305"/>
                          <a:gd name="connsiteX42" fmla="*/ 1476375 w 2024063"/>
                          <a:gd name="connsiteY42" fmla="*/ 145256 h 1307305"/>
                          <a:gd name="connsiteX43" fmla="*/ 1416844 w 2024063"/>
                          <a:gd name="connsiteY43" fmla="*/ 166688 h 1307305"/>
                          <a:gd name="connsiteX44" fmla="*/ 1338263 w 2024063"/>
                          <a:gd name="connsiteY44" fmla="*/ 197644 h 1307305"/>
                          <a:gd name="connsiteX45" fmla="*/ 1283494 w 2024063"/>
                          <a:gd name="connsiteY45" fmla="*/ 221456 h 1307305"/>
                          <a:gd name="connsiteX46" fmla="*/ 1207294 w 2024063"/>
                          <a:gd name="connsiteY46" fmla="*/ 259556 h 1307305"/>
                          <a:gd name="connsiteX47" fmla="*/ 1123950 w 2024063"/>
                          <a:gd name="connsiteY47" fmla="*/ 302419 h 1307305"/>
                          <a:gd name="connsiteX48" fmla="*/ 1040607 w 2024063"/>
                          <a:gd name="connsiteY48" fmla="*/ 350044 h 1307305"/>
                          <a:gd name="connsiteX49" fmla="*/ 973932 w 2024063"/>
                          <a:gd name="connsiteY49" fmla="*/ 390525 h 1307305"/>
                          <a:gd name="connsiteX50" fmla="*/ 921544 w 2024063"/>
                          <a:gd name="connsiteY50" fmla="*/ 419100 h 1307305"/>
                          <a:gd name="connsiteX51" fmla="*/ 869157 w 2024063"/>
                          <a:gd name="connsiteY51" fmla="*/ 454819 h 1307305"/>
                          <a:gd name="connsiteX52" fmla="*/ 804863 w 2024063"/>
                          <a:gd name="connsiteY52" fmla="*/ 497681 h 1307305"/>
                          <a:gd name="connsiteX53" fmla="*/ 745332 w 2024063"/>
                          <a:gd name="connsiteY53" fmla="*/ 540544 h 1307305"/>
                          <a:gd name="connsiteX54" fmla="*/ 692944 w 2024063"/>
                          <a:gd name="connsiteY54" fmla="*/ 576263 h 1307305"/>
                          <a:gd name="connsiteX55" fmla="*/ 628650 w 2024063"/>
                          <a:gd name="connsiteY55" fmla="*/ 626269 h 1307305"/>
                          <a:gd name="connsiteX56" fmla="*/ 564357 w 2024063"/>
                          <a:gd name="connsiteY56" fmla="*/ 678656 h 1307305"/>
                          <a:gd name="connsiteX57" fmla="*/ 483394 w 2024063"/>
                          <a:gd name="connsiteY57" fmla="*/ 745331 h 1307305"/>
                          <a:gd name="connsiteX58" fmla="*/ 428625 w 2024063"/>
                          <a:gd name="connsiteY58" fmla="*/ 792956 h 1307305"/>
                          <a:gd name="connsiteX59" fmla="*/ 359569 w 2024063"/>
                          <a:gd name="connsiteY59" fmla="*/ 859631 h 1307305"/>
                          <a:gd name="connsiteX60" fmla="*/ 309563 w 2024063"/>
                          <a:gd name="connsiteY60" fmla="*/ 907256 h 1307305"/>
                          <a:gd name="connsiteX61" fmla="*/ 266700 w 2024063"/>
                          <a:gd name="connsiteY61" fmla="*/ 947738 h 1307305"/>
                          <a:gd name="connsiteX62" fmla="*/ 226219 w 2024063"/>
                          <a:gd name="connsiteY62" fmla="*/ 988219 h 1307305"/>
                          <a:gd name="connsiteX63" fmla="*/ 188119 w 2024063"/>
                          <a:gd name="connsiteY63" fmla="*/ 1033463 h 1307305"/>
                          <a:gd name="connsiteX64" fmla="*/ 147638 w 2024063"/>
                          <a:gd name="connsiteY64" fmla="*/ 1076325 h 1307305"/>
                          <a:gd name="connsiteX65" fmla="*/ 107157 w 2024063"/>
                          <a:gd name="connsiteY65" fmla="*/ 1123950 h 1307305"/>
                          <a:gd name="connsiteX66" fmla="*/ 76200 w 2024063"/>
                          <a:gd name="connsiteY66" fmla="*/ 1157288 h 1307305"/>
                          <a:gd name="connsiteX67" fmla="*/ 59532 w 2024063"/>
                          <a:gd name="connsiteY67" fmla="*/ 1171575 h 1307305"/>
                          <a:gd name="connsiteX68" fmla="*/ 0 w 2024063"/>
                          <a:gd name="connsiteY68" fmla="*/ 1307305 h 1307305"/>
                          <a:gd name="connsiteX0" fmla="*/ 0 w 2024063"/>
                          <a:gd name="connsiteY0" fmla="*/ 1307305 h 1307305"/>
                          <a:gd name="connsiteX1" fmla="*/ 73819 w 2024063"/>
                          <a:gd name="connsiteY1" fmla="*/ 1219200 h 1307305"/>
                          <a:gd name="connsiteX2" fmla="*/ 121444 w 2024063"/>
                          <a:gd name="connsiteY2" fmla="*/ 1166813 h 1307305"/>
                          <a:gd name="connsiteX3" fmla="*/ 161925 w 2024063"/>
                          <a:gd name="connsiteY3" fmla="*/ 1126331 h 1307305"/>
                          <a:gd name="connsiteX4" fmla="*/ 197644 w 2024063"/>
                          <a:gd name="connsiteY4" fmla="*/ 1083469 h 1307305"/>
                          <a:gd name="connsiteX5" fmla="*/ 226219 w 2024063"/>
                          <a:gd name="connsiteY5" fmla="*/ 1054894 h 1307305"/>
                          <a:gd name="connsiteX6" fmla="*/ 257175 w 2024063"/>
                          <a:gd name="connsiteY6" fmla="*/ 1023938 h 1307305"/>
                          <a:gd name="connsiteX7" fmla="*/ 307182 w 2024063"/>
                          <a:gd name="connsiteY7" fmla="*/ 973931 h 1307305"/>
                          <a:gd name="connsiteX8" fmla="*/ 347663 w 2024063"/>
                          <a:gd name="connsiteY8" fmla="*/ 935831 h 1307305"/>
                          <a:gd name="connsiteX9" fmla="*/ 390525 w 2024063"/>
                          <a:gd name="connsiteY9" fmla="*/ 900113 h 1307305"/>
                          <a:gd name="connsiteX10" fmla="*/ 435769 w 2024063"/>
                          <a:gd name="connsiteY10" fmla="*/ 857250 h 1307305"/>
                          <a:gd name="connsiteX11" fmla="*/ 483394 w 2024063"/>
                          <a:gd name="connsiteY11" fmla="*/ 816769 h 1307305"/>
                          <a:gd name="connsiteX12" fmla="*/ 519113 w 2024063"/>
                          <a:gd name="connsiteY12" fmla="*/ 788194 h 1307305"/>
                          <a:gd name="connsiteX13" fmla="*/ 561975 w 2024063"/>
                          <a:gd name="connsiteY13" fmla="*/ 752475 h 1307305"/>
                          <a:gd name="connsiteX14" fmla="*/ 623888 w 2024063"/>
                          <a:gd name="connsiteY14" fmla="*/ 707231 h 1307305"/>
                          <a:gd name="connsiteX15" fmla="*/ 681038 w 2024063"/>
                          <a:gd name="connsiteY15" fmla="*/ 664369 h 1307305"/>
                          <a:gd name="connsiteX16" fmla="*/ 731044 w 2024063"/>
                          <a:gd name="connsiteY16" fmla="*/ 628650 h 1307305"/>
                          <a:gd name="connsiteX17" fmla="*/ 783432 w 2024063"/>
                          <a:gd name="connsiteY17" fmla="*/ 590550 h 1307305"/>
                          <a:gd name="connsiteX18" fmla="*/ 823913 w 2024063"/>
                          <a:gd name="connsiteY18" fmla="*/ 566738 h 1307305"/>
                          <a:gd name="connsiteX19" fmla="*/ 876300 w 2024063"/>
                          <a:gd name="connsiteY19" fmla="*/ 533400 h 1307305"/>
                          <a:gd name="connsiteX20" fmla="*/ 909638 w 2024063"/>
                          <a:gd name="connsiteY20" fmla="*/ 511969 h 1307305"/>
                          <a:gd name="connsiteX21" fmla="*/ 969169 w 2024063"/>
                          <a:gd name="connsiteY21" fmla="*/ 478631 h 1307305"/>
                          <a:gd name="connsiteX22" fmla="*/ 1052513 w 2024063"/>
                          <a:gd name="connsiteY22" fmla="*/ 431006 h 1307305"/>
                          <a:gd name="connsiteX23" fmla="*/ 1116807 w 2024063"/>
                          <a:gd name="connsiteY23" fmla="*/ 400050 h 1307305"/>
                          <a:gd name="connsiteX24" fmla="*/ 1238250 w 2024063"/>
                          <a:gd name="connsiteY24" fmla="*/ 345281 h 1307305"/>
                          <a:gd name="connsiteX25" fmla="*/ 1331119 w 2024063"/>
                          <a:gd name="connsiteY25" fmla="*/ 302419 h 1307305"/>
                          <a:gd name="connsiteX26" fmla="*/ 1414463 w 2024063"/>
                          <a:gd name="connsiteY26" fmla="*/ 271463 h 1307305"/>
                          <a:gd name="connsiteX27" fmla="*/ 1478757 w 2024063"/>
                          <a:gd name="connsiteY27" fmla="*/ 250031 h 1307305"/>
                          <a:gd name="connsiteX28" fmla="*/ 1540669 w 2024063"/>
                          <a:gd name="connsiteY28" fmla="*/ 233363 h 1307305"/>
                          <a:gd name="connsiteX29" fmla="*/ 1588294 w 2024063"/>
                          <a:gd name="connsiteY29" fmla="*/ 219075 h 1307305"/>
                          <a:gd name="connsiteX30" fmla="*/ 1676400 w 2024063"/>
                          <a:gd name="connsiteY30" fmla="*/ 195263 h 1307305"/>
                          <a:gd name="connsiteX31" fmla="*/ 1776413 w 2024063"/>
                          <a:gd name="connsiteY31" fmla="*/ 173831 h 1307305"/>
                          <a:gd name="connsiteX32" fmla="*/ 1850232 w 2024063"/>
                          <a:gd name="connsiteY32" fmla="*/ 161925 h 1307305"/>
                          <a:gd name="connsiteX33" fmla="*/ 2024063 w 2024063"/>
                          <a:gd name="connsiteY33" fmla="*/ 0 h 1307305"/>
                          <a:gd name="connsiteX34" fmla="*/ 1947863 w 2024063"/>
                          <a:gd name="connsiteY34" fmla="*/ 16669 h 1307305"/>
                          <a:gd name="connsiteX35" fmla="*/ 1890713 w 2024063"/>
                          <a:gd name="connsiteY35" fmla="*/ 28575 h 1307305"/>
                          <a:gd name="connsiteX36" fmla="*/ 1847850 w 2024063"/>
                          <a:gd name="connsiteY36" fmla="*/ 35719 h 1307305"/>
                          <a:gd name="connsiteX37" fmla="*/ 1804988 w 2024063"/>
                          <a:gd name="connsiteY37" fmla="*/ 45244 h 1307305"/>
                          <a:gd name="connsiteX38" fmla="*/ 1726407 w 2024063"/>
                          <a:gd name="connsiteY38" fmla="*/ 64294 h 1307305"/>
                          <a:gd name="connsiteX39" fmla="*/ 1688307 w 2024063"/>
                          <a:gd name="connsiteY39" fmla="*/ 73819 h 1307305"/>
                          <a:gd name="connsiteX40" fmla="*/ 1628775 w 2024063"/>
                          <a:gd name="connsiteY40" fmla="*/ 92869 h 1307305"/>
                          <a:gd name="connsiteX41" fmla="*/ 1521619 w 2024063"/>
                          <a:gd name="connsiteY41" fmla="*/ 126206 h 1307305"/>
                          <a:gd name="connsiteX42" fmla="*/ 1476375 w 2024063"/>
                          <a:gd name="connsiteY42" fmla="*/ 145256 h 1307305"/>
                          <a:gd name="connsiteX43" fmla="*/ 1416844 w 2024063"/>
                          <a:gd name="connsiteY43" fmla="*/ 166688 h 1307305"/>
                          <a:gd name="connsiteX44" fmla="*/ 1338263 w 2024063"/>
                          <a:gd name="connsiteY44" fmla="*/ 197644 h 1307305"/>
                          <a:gd name="connsiteX45" fmla="*/ 1283494 w 2024063"/>
                          <a:gd name="connsiteY45" fmla="*/ 221456 h 1307305"/>
                          <a:gd name="connsiteX46" fmla="*/ 1207294 w 2024063"/>
                          <a:gd name="connsiteY46" fmla="*/ 259556 h 1307305"/>
                          <a:gd name="connsiteX47" fmla="*/ 1123950 w 2024063"/>
                          <a:gd name="connsiteY47" fmla="*/ 302419 h 1307305"/>
                          <a:gd name="connsiteX48" fmla="*/ 1040607 w 2024063"/>
                          <a:gd name="connsiteY48" fmla="*/ 350044 h 1307305"/>
                          <a:gd name="connsiteX49" fmla="*/ 973932 w 2024063"/>
                          <a:gd name="connsiteY49" fmla="*/ 390525 h 1307305"/>
                          <a:gd name="connsiteX50" fmla="*/ 921544 w 2024063"/>
                          <a:gd name="connsiteY50" fmla="*/ 419100 h 1307305"/>
                          <a:gd name="connsiteX51" fmla="*/ 869157 w 2024063"/>
                          <a:gd name="connsiteY51" fmla="*/ 454819 h 1307305"/>
                          <a:gd name="connsiteX52" fmla="*/ 804863 w 2024063"/>
                          <a:gd name="connsiteY52" fmla="*/ 497681 h 1307305"/>
                          <a:gd name="connsiteX53" fmla="*/ 745332 w 2024063"/>
                          <a:gd name="connsiteY53" fmla="*/ 540544 h 1307305"/>
                          <a:gd name="connsiteX54" fmla="*/ 692944 w 2024063"/>
                          <a:gd name="connsiteY54" fmla="*/ 576263 h 1307305"/>
                          <a:gd name="connsiteX55" fmla="*/ 628650 w 2024063"/>
                          <a:gd name="connsiteY55" fmla="*/ 626269 h 1307305"/>
                          <a:gd name="connsiteX56" fmla="*/ 564357 w 2024063"/>
                          <a:gd name="connsiteY56" fmla="*/ 678656 h 1307305"/>
                          <a:gd name="connsiteX57" fmla="*/ 483394 w 2024063"/>
                          <a:gd name="connsiteY57" fmla="*/ 745331 h 1307305"/>
                          <a:gd name="connsiteX58" fmla="*/ 428625 w 2024063"/>
                          <a:gd name="connsiteY58" fmla="*/ 792956 h 1307305"/>
                          <a:gd name="connsiteX59" fmla="*/ 359569 w 2024063"/>
                          <a:gd name="connsiteY59" fmla="*/ 859631 h 1307305"/>
                          <a:gd name="connsiteX60" fmla="*/ 309563 w 2024063"/>
                          <a:gd name="connsiteY60" fmla="*/ 907256 h 1307305"/>
                          <a:gd name="connsiteX61" fmla="*/ 266700 w 2024063"/>
                          <a:gd name="connsiteY61" fmla="*/ 947738 h 1307305"/>
                          <a:gd name="connsiteX62" fmla="*/ 226219 w 2024063"/>
                          <a:gd name="connsiteY62" fmla="*/ 988219 h 1307305"/>
                          <a:gd name="connsiteX63" fmla="*/ 188119 w 2024063"/>
                          <a:gd name="connsiteY63" fmla="*/ 1033463 h 1307305"/>
                          <a:gd name="connsiteX64" fmla="*/ 147638 w 2024063"/>
                          <a:gd name="connsiteY64" fmla="*/ 1076325 h 1307305"/>
                          <a:gd name="connsiteX65" fmla="*/ 107157 w 2024063"/>
                          <a:gd name="connsiteY65" fmla="*/ 1123950 h 1307305"/>
                          <a:gd name="connsiteX66" fmla="*/ 76200 w 2024063"/>
                          <a:gd name="connsiteY66" fmla="*/ 1157288 h 1307305"/>
                          <a:gd name="connsiteX67" fmla="*/ 59532 w 2024063"/>
                          <a:gd name="connsiteY67" fmla="*/ 1171575 h 1307305"/>
                          <a:gd name="connsiteX68" fmla="*/ 0 w 2024063"/>
                          <a:gd name="connsiteY68" fmla="*/ 1307305 h 1307305"/>
                          <a:gd name="connsiteX0" fmla="*/ 0 w 2024063"/>
                          <a:gd name="connsiteY0" fmla="*/ 1307305 h 1307305"/>
                          <a:gd name="connsiteX1" fmla="*/ 73819 w 2024063"/>
                          <a:gd name="connsiteY1" fmla="*/ 1219200 h 1307305"/>
                          <a:gd name="connsiteX2" fmla="*/ 121444 w 2024063"/>
                          <a:gd name="connsiteY2" fmla="*/ 1166813 h 1307305"/>
                          <a:gd name="connsiteX3" fmla="*/ 161925 w 2024063"/>
                          <a:gd name="connsiteY3" fmla="*/ 1126331 h 1307305"/>
                          <a:gd name="connsiteX4" fmla="*/ 197644 w 2024063"/>
                          <a:gd name="connsiteY4" fmla="*/ 1083469 h 1307305"/>
                          <a:gd name="connsiteX5" fmla="*/ 226219 w 2024063"/>
                          <a:gd name="connsiteY5" fmla="*/ 1054894 h 1307305"/>
                          <a:gd name="connsiteX6" fmla="*/ 257175 w 2024063"/>
                          <a:gd name="connsiteY6" fmla="*/ 1023938 h 1307305"/>
                          <a:gd name="connsiteX7" fmla="*/ 307182 w 2024063"/>
                          <a:gd name="connsiteY7" fmla="*/ 973931 h 1307305"/>
                          <a:gd name="connsiteX8" fmla="*/ 347663 w 2024063"/>
                          <a:gd name="connsiteY8" fmla="*/ 935831 h 1307305"/>
                          <a:gd name="connsiteX9" fmla="*/ 390525 w 2024063"/>
                          <a:gd name="connsiteY9" fmla="*/ 900113 h 1307305"/>
                          <a:gd name="connsiteX10" fmla="*/ 435769 w 2024063"/>
                          <a:gd name="connsiteY10" fmla="*/ 857250 h 1307305"/>
                          <a:gd name="connsiteX11" fmla="*/ 483394 w 2024063"/>
                          <a:gd name="connsiteY11" fmla="*/ 816769 h 1307305"/>
                          <a:gd name="connsiteX12" fmla="*/ 519113 w 2024063"/>
                          <a:gd name="connsiteY12" fmla="*/ 788194 h 1307305"/>
                          <a:gd name="connsiteX13" fmla="*/ 561975 w 2024063"/>
                          <a:gd name="connsiteY13" fmla="*/ 752475 h 1307305"/>
                          <a:gd name="connsiteX14" fmla="*/ 623888 w 2024063"/>
                          <a:gd name="connsiteY14" fmla="*/ 707231 h 1307305"/>
                          <a:gd name="connsiteX15" fmla="*/ 681038 w 2024063"/>
                          <a:gd name="connsiteY15" fmla="*/ 664369 h 1307305"/>
                          <a:gd name="connsiteX16" fmla="*/ 731044 w 2024063"/>
                          <a:gd name="connsiteY16" fmla="*/ 628650 h 1307305"/>
                          <a:gd name="connsiteX17" fmla="*/ 783432 w 2024063"/>
                          <a:gd name="connsiteY17" fmla="*/ 590550 h 1307305"/>
                          <a:gd name="connsiteX18" fmla="*/ 823913 w 2024063"/>
                          <a:gd name="connsiteY18" fmla="*/ 566738 h 1307305"/>
                          <a:gd name="connsiteX19" fmla="*/ 876300 w 2024063"/>
                          <a:gd name="connsiteY19" fmla="*/ 533400 h 1307305"/>
                          <a:gd name="connsiteX20" fmla="*/ 909638 w 2024063"/>
                          <a:gd name="connsiteY20" fmla="*/ 511969 h 1307305"/>
                          <a:gd name="connsiteX21" fmla="*/ 969169 w 2024063"/>
                          <a:gd name="connsiteY21" fmla="*/ 478631 h 1307305"/>
                          <a:gd name="connsiteX22" fmla="*/ 1052513 w 2024063"/>
                          <a:gd name="connsiteY22" fmla="*/ 431006 h 1307305"/>
                          <a:gd name="connsiteX23" fmla="*/ 1116807 w 2024063"/>
                          <a:gd name="connsiteY23" fmla="*/ 400050 h 1307305"/>
                          <a:gd name="connsiteX24" fmla="*/ 1238250 w 2024063"/>
                          <a:gd name="connsiteY24" fmla="*/ 345281 h 1307305"/>
                          <a:gd name="connsiteX25" fmla="*/ 1331119 w 2024063"/>
                          <a:gd name="connsiteY25" fmla="*/ 302419 h 1307305"/>
                          <a:gd name="connsiteX26" fmla="*/ 1414463 w 2024063"/>
                          <a:gd name="connsiteY26" fmla="*/ 271463 h 1307305"/>
                          <a:gd name="connsiteX27" fmla="*/ 1478757 w 2024063"/>
                          <a:gd name="connsiteY27" fmla="*/ 250031 h 1307305"/>
                          <a:gd name="connsiteX28" fmla="*/ 1540669 w 2024063"/>
                          <a:gd name="connsiteY28" fmla="*/ 233363 h 1307305"/>
                          <a:gd name="connsiteX29" fmla="*/ 1588294 w 2024063"/>
                          <a:gd name="connsiteY29" fmla="*/ 219075 h 1307305"/>
                          <a:gd name="connsiteX30" fmla="*/ 1676400 w 2024063"/>
                          <a:gd name="connsiteY30" fmla="*/ 195263 h 1307305"/>
                          <a:gd name="connsiteX31" fmla="*/ 1776413 w 2024063"/>
                          <a:gd name="connsiteY31" fmla="*/ 173831 h 1307305"/>
                          <a:gd name="connsiteX32" fmla="*/ 1850232 w 2024063"/>
                          <a:gd name="connsiteY32" fmla="*/ 161925 h 1307305"/>
                          <a:gd name="connsiteX33" fmla="*/ 2024063 w 2024063"/>
                          <a:gd name="connsiteY33" fmla="*/ 0 h 1307305"/>
                          <a:gd name="connsiteX34" fmla="*/ 1947863 w 2024063"/>
                          <a:gd name="connsiteY34" fmla="*/ 16669 h 1307305"/>
                          <a:gd name="connsiteX35" fmla="*/ 1890713 w 2024063"/>
                          <a:gd name="connsiteY35" fmla="*/ 28575 h 1307305"/>
                          <a:gd name="connsiteX36" fmla="*/ 1847850 w 2024063"/>
                          <a:gd name="connsiteY36" fmla="*/ 35719 h 1307305"/>
                          <a:gd name="connsiteX37" fmla="*/ 1804988 w 2024063"/>
                          <a:gd name="connsiteY37" fmla="*/ 45244 h 1307305"/>
                          <a:gd name="connsiteX38" fmla="*/ 1726407 w 2024063"/>
                          <a:gd name="connsiteY38" fmla="*/ 64294 h 1307305"/>
                          <a:gd name="connsiteX39" fmla="*/ 1688307 w 2024063"/>
                          <a:gd name="connsiteY39" fmla="*/ 73819 h 1307305"/>
                          <a:gd name="connsiteX40" fmla="*/ 1628775 w 2024063"/>
                          <a:gd name="connsiteY40" fmla="*/ 92869 h 1307305"/>
                          <a:gd name="connsiteX41" fmla="*/ 1521619 w 2024063"/>
                          <a:gd name="connsiteY41" fmla="*/ 126206 h 1307305"/>
                          <a:gd name="connsiteX42" fmla="*/ 1476375 w 2024063"/>
                          <a:gd name="connsiteY42" fmla="*/ 145256 h 1307305"/>
                          <a:gd name="connsiteX43" fmla="*/ 1416844 w 2024063"/>
                          <a:gd name="connsiteY43" fmla="*/ 166688 h 1307305"/>
                          <a:gd name="connsiteX44" fmla="*/ 1338263 w 2024063"/>
                          <a:gd name="connsiteY44" fmla="*/ 197644 h 1307305"/>
                          <a:gd name="connsiteX45" fmla="*/ 1283494 w 2024063"/>
                          <a:gd name="connsiteY45" fmla="*/ 221456 h 1307305"/>
                          <a:gd name="connsiteX46" fmla="*/ 1207294 w 2024063"/>
                          <a:gd name="connsiteY46" fmla="*/ 259556 h 1307305"/>
                          <a:gd name="connsiteX47" fmla="*/ 1123950 w 2024063"/>
                          <a:gd name="connsiteY47" fmla="*/ 302419 h 1307305"/>
                          <a:gd name="connsiteX48" fmla="*/ 1040607 w 2024063"/>
                          <a:gd name="connsiteY48" fmla="*/ 350044 h 1307305"/>
                          <a:gd name="connsiteX49" fmla="*/ 973932 w 2024063"/>
                          <a:gd name="connsiteY49" fmla="*/ 390525 h 1307305"/>
                          <a:gd name="connsiteX50" fmla="*/ 921544 w 2024063"/>
                          <a:gd name="connsiteY50" fmla="*/ 419100 h 1307305"/>
                          <a:gd name="connsiteX51" fmla="*/ 869157 w 2024063"/>
                          <a:gd name="connsiteY51" fmla="*/ 454819 h 1307305"/>
                          <a:gd name="connsiteX52" fmla="*/ 804863 w 2024063"/>
                          <a:gd name="connsiteY52" fmla="*/ 497681 h 1307305"/>
                          <a:gd name="connsiteX53" fmla="*/ 745332 w 2024063"/>
                          <a:gd name="connsiteY53" fmla="*/ 540544 h 1307305"/>
                          <a:gd name="connsiteX54" fmla="*/ 692944 w 2024063"/>
                          <a:gd name="connsiteY54" fmla="*/ 576263 h 1307305"/>
                          <a:gd name="connsiteX55" fmla="*/ 628650 w 2024063"/>
                          <a:gd name="connsiteY55" fmla="*/ 626269 h 1307305"/>
                          <a:gd name="connsiteX56" fmla="*/ 564357 w 2024063"/>
                          <a:gd name="connsiteY56" fmla="*/ 678656 h 1307305"/>
                          <a:gd name="connsiteX57" fmla="*/ 483394 w 2024063"/>
                          <a:gd name="connsiteY57" fmla="*/ 745331 h 1307305"/>
                          <a:gd name="connsiteX58" fmla="*/ 428625 w 2024063"/>
                          <a:gd name="connsiteY58" fmla="*/ 792956 h 1307305"/>
                          <a:gd name="connsiteX59" fmla="*/ 359569 w 2024063"/>
                          <a:gd name="connsiteY59" fmla="*/ 859631 h 1307305"/>
                          <a:gd name="connsiteX60" fmla="*/ 309563 w 2024063"/>
                          <a:gd name="connsiteY60" fmla="*/ 907256 h 1307305"/>
                          <a:gd name="connsiteX61" fmla="*/ 266700 w 2024063"/>
                          <a:gd name="connsiteY61" fmla="*/ 947738 h 1307305"/>
                          <a:gd name="connsiteX62" fmla="*/ 226219 w 2024063"/>
                          <a:gd name="connsiteY62" fmla="*/ 988219 h 1307305"/>
                          <a:gd name="connsiteX63" fmla="*/ 188119 w 2024063"/>
                          <a:gd name="connsiteY63" fmla="*/ 1033463 h 1307305"/>
                          <a:gd name="connsiteX64" fmla="*/ 147638 w 2024063"/>
                          <a:gd name="connsiteY64" fmla="*/ 1076325 h 1307305"/>
                          <a:gd name="connsiteX65" fmla="*/ 107157 w 2024063"/>
                          <a:gd name="connsiteY65" fmla="*/ 1123950 h 1307305"/>
                          <a:gd name="connsiteX66" fmla="*/ 76200 w 2024063"/>
                          <a:gd name="connsiteY66" fmla="*/ 1157288 h 1307305"/>
                          <a:gd name="connsiteX67" fmla="*/ 59532 w 2024063"/>
                          <a:gd name="connsiteY67" fmla="*/ 1171575 h 1307305"/>
                          <a:gd name="connsiteX68" fmla="*/ 0 w 2024063"/>
                          <a:gd name="connsiteY68" fmla="*/ 1307305 h 1307305"/>
                          <a:gd name="connsiteX0" fmla="*/ 0 w 2024063"/>
                          <a:gd name="connsiteY0" fmla="*/ 1307305 h 1307305"/>
                          <a:gd name="connsiteX1" fmla="*/ 73819 w 2024063"/>
                          <a:gd name="connsiteY1" fmla="*/ 1219200 h 1307305"/>
                          <a:gd name="connsiteX2" fmla="*/ 121444 w 2024063"/>
                          <a:gd name="connsiteY2" fmla="*/ 1166813 h 1307305"/>
                          <a:gd name="connsiteX3" fmla="*/ 161925 w 2024063"/>
                          <a:gd name="connsiteY3" fmla="*/ 1126331 h 1307305"/>
                          <a:gd name="connsiteX4" fmla="*/ 197644 w 2024063"/>
                          <a:gd name="connsiteY4" fmla="*/ 1083469 h 1307305"/>
                          <a:gd name="connsiteX5" fmla="*/ 226219 w 2024063"/>
                          <a:gd name="connsiteY5" fmla="*/ 1054894 h 1307305"/>
                          <a:gd name="connsiteX6" fmla="*/ 257175 w 2024063"/>
                          <a:gd name="connsiteY6" fmla="*/ 1023938 h 1307305"/>
                          <a:gd name="connsiteX7" fmla="*/ 307182 w 2024063"/>
                          <a:gd name="connsiteY7" fmla="*/ 973931 h 1307305"/>
                          <a:gd name="connsiteX8" fmla="*/ 347663 w 2024063"/>
                          <a:gd name="connsiteY8" fmla="*/ 935831 h 1307305"/>
                          <a:gd name="connsiteX9" fmla="*/ 390525 w 2024063"/>
                          <a:gd name="connsiteY9" fmla="*/ 900113 h 1307305"/>
                          <a:gd name="connsiteX10" fmla="*/ 435769 w 2024063"/>
                          <a:gd name="connsiteY10" fmla="*/ 857250 h 1307305"/>
                          <a:gd name="connsiteX11" fmla="*/ 483394 w 2024063"/>
                          <a:gd name="connsiteY11" fmla="*/ 816769 h 1307305"/>
                          <a:gd name="connsiteX12" fmla="*/ 519113 w 2024063"/>
                          <a:gd name="connsiteY12" fmla="*/ 788194 h 1307305"/>
                          <a:gd name="connsiteX13" fmla="*/ 561975 w 2024063"/>
                          <a:gd name="connsiteY13" fmla="*/ 752475 h 1307305"/>
                          <a:gd name="connsiteX14" fmla="*/ 623888 w 2024063"/>
                          <a:gd name="connsiteY14" fmla="*/ 707231 h 1307305"/>
                          <a:gd name="connsiteX15" fmla="*/ 681038 w 2024063"/>
                          <a:gd name="connsiteY15" fmla="*/ 664369 h 1307305"/>
                          <a:gd name="connsiteX16" fmla="*/ 731044 w 2024063"/>
                          <a:gd name="connsiteY16" fmla="*/ 628650 h 1307305"/>
                          <a:gd name="connsiteX17" fmla="*/ 783432 w 2024063"/>
                          <a:gd name="connsiteY17" fmla="*/ 590550 h 1307305"/>
                          <a:gd name="connsiteX18" fmla="*/ 823913 w 2024063"/>
                          <a:gd name="connsiteY18" fmla="*/ 566738 h 1307305"/>
                          <a:gd name="connsiteX19" fmla="*/ 876300 w 2024063"/>
                          <a:gd name="connsiteY19" fmla="*/ 533400 h 1307305"/>
                          <a:gd name="connsiteX20" fmla="*/ 909638 w 2024063"/>
                          <a:gd name="connsiteY20" fmla="*/ 511969 h 1307305"/>
                          <a:gd name="connsiteX21" fmla="*/ 969169 w 2024063"/>
                          <a:gd name="connsiteY21" fmla="*/ 478631 h 1307305"/>
                          <a:gd name="connsiteX22" fmla="*/ 1052513 w 2024063"/>
                          <a:gd name="connsiteY22" fmla="*/ 431006 h 1307305"/>
                          <a:gd name="connsiteX23" fmla="*/ 1116807 w 2024063"/>
                          <a:gd name="connsiteY23" fmla="*/ 400050 h 1307305"/>
                          <a:gd name="connsiteX24" fmla="*/ 1238250 w 2024063"/>
                          <a:gd name="connsiteY24" fmla="*/ 345281 h 1307305"/>
                          <a:gd name="connsiteX25" fmla="*/ 1331119 w 2024063"/>
                          <a:gd name="connsiteY25" fmla="*/ 302419 h 1307305"/>
                          <a:gd name="connsiteX26" fmla="*/ 1414463 w 2024063"/>
                          <a:gd name="connsiteY26" fmla="*/ 271463 h 1307305"/>
                          <a:gd name="connsiteX27" fmla="*/ 1478757 w 2024063"/>
                          <a:gd name="connsiteY27" fmla="*/ 250031 h 1307305"/>
                          <a:gd name="connsiteX28" fmla="*/ 1540669 w 2024063"/>
                          <a:gd name="connsiteY28" fmla="*/ 233363 h 1307305"/>
                          <a:gd name="connsiteX29" fmla="*/ 1588294 w 2024063"/>
                          <a:gd name="connsiteY29" fmla="*/ 219075 h 1307305"/>
                          <a:gd name="connsiteX30" fmla="*/ 1676400 w 2024063"/>
                          <a:gd name="connsiteY30" fmla="*/ 195263 h 1307305"/>
                          <a:gd name="connsiteX31" fmla="*/ 1776413 w 2024063"/>
                          <a:gd name="connsiteY31" fmla="*/ 173831 h 1307305"/>
                          <a:gd name="connsiteX32" fmla="*/ 1850232 w 2024063"/>
                          <a:gd name="connsiteY32" fmla="*/ 161925 h 1307305"/>
                          <a:gd name="connsiteX33" fmla="*/ 2024063 w 2024063"/>
                          <a:gd name="connsiteY33" fmla="*/ 0 h 1307305"/>
                          <a:gd name="connsiteX34" fmla="*/ 1947863 w 2024063"/>
                          <a:gd name="connsiteY34" fmla="*/ 16669 h 1307305"/>
                          <a:gd name="connsiteX35" fmla="*/ 1890713 w 2024063"/>
                          <a:gd name="connsiteY35" fmla="*/ 28575 h 1307305"/>
                          <a:gd name="connsiteX36" fmla="*/ 1847850 w 2024063"/>
                          <a:gd name="connsiteY36" fmla="*/ 35719 h 1307305"/>
                          <a:gd name="connsiteX37" fmla="*/ 1804988 w 2024063"/>
                          <a:gd name="connsiteY37" fmla="*/ 45244 h 1307305"/>
                          <a:gd name="connsiteX38" fmla="*/ 1726407 w 2024063"/>
                          <a:gd name="connsiteY38" fmla="*/ 64294 h 1307305"/>
                          <a:gd name="connsiteX39" fmla="*/ 1688307 w 2024063"/>
                          <a:gd name="connsiteY39" fmla="*/ 73819 h 1307305"/>
                          <a:gd name="connsiteX40" fmla="*/ 1628775 w 2024063"/>
                          <a:gd name="connsiteY40" fmla="*/ 92869 h 1307305"/>
                          <a:gd name="connsiteX41" fmla="*/ 1521619 w 2024063"/>
                          <a:gd name="connsiteY41" fmla="*/ 126206 h 1307305"/>
                          <a:gd name="connsiteX42" fmla="*/ 1476375 w 2024063"/>
                          <a:gd name="connsiteY42" fmla="*/ 145256 h 1307305"/>
                          <a:gd name="connsiteX43" fmla="*/ 1416844 w 2024063"/>
                          <a:gd name="connsiteY43" fmla="*/ 166688 h 1307305"/>
                          <a:gd name="connsiteX44" fmla="*/ 1338263 w 2024063"/>
                          <a:gd name="connsiteY44" fmla="*/ 197644 h 1307305"/>
                          <a:gd name="connsiteX45" fmla="*/ 1283494 w 2024063"/>
                          <a:gd name="connsiteY45" fmla="*/ 221456 h 1307305"/>
                          <a:gd name="connsiteX46" fmla="*/ 1207294 w 2024063"/>
                          <a:gd name="connsiteY46" fmla="*/ 259556 h 1307305"/>
                          <a:gd name="connsiteX47" fmla="*/ 1123950 w 2024063"/>
                          <a:gd name="connsiteY47" fmla="*/ 302419 h 1307305"/>
                          <a:gd name="connsiteX48" fmla="*/ 1040607 w 2024063"/>
                          <a:gd name="connsiteY48" fmla="*/ 350044 h 1307305"/>
                          <a:gd name="connsiteX49" fmla="*/ 973932 w 2024063"/>
                          <a:gd name="connsiteY49" fmla="*/ 390525 h 1307305"/>
                          <a:gd name="connsiteX50" fmla="*/ 921544 w 2024063"/>
                          <a:gd name="connsiteY50" fmla="*/ 419100 h 1307305"/>
                          <a:gd name="connsiteX51" fmla="*/ 869157 w 2024063"/>
                          <a:gd name="connsiteY51" fmla="*/ 454819 h 1307305"/>
                          <a:gd name="connsiteX52" fmla="*/ 804863 w 2024063"/>
                          <a:gd name="connsiteY52" fmla="*/ 497681 h 1307305"/>
                          <a:gd name="connsiteX53" fmla="*/ 745332 w 2024063"/>
                          <a:gd name="connsiteY53" fmla="*/ 540544 h 1307305"/>
                          <a:gd name="connsiteX54" fmla="*/ 692944 w 2024063"/>
                          <a:gd name="connsiteY54" fmla="*/ 576263 h 1307305"/>
                          <a:gd name="connsiteX55" fmla="*/ 628650 w 2024063"/>
                          <a:gd name="connsiteY55" fmla="*/ 626269 h 1307305"/>
                          <a:gd name="connsiteX56" fmla="*/ 564357 w 2024063"/>
                          <a:gd name="connsiteY56" fmla="*/ 678656 h 1307305"/>
                          <a:gd name="connsiteX57" fmla="*/ 483394 w 2024063"/>
                          <a:gd name="connsiteY57" fmla="*/ 745331 h 1307305"/>
                          <a:gd name="connsiteX58" fmla="*/ 428625 w 2024063"/>
                          <a:gd name="connsiteY58" fmla="*/ 792956 h 1307305"/>
                          <a:gd name="connsiteX59" fmla="*/ 359569 w 2024063"/>
                          <a:gd name="connsiteY59" fmla="*/ 859631 h 1307305"/>
                          <a:gd name="connsiteX60" fmla="*/ 309563 w 2024063"/>
                          <a:gd name="connsiteY60" fmla="*/ 907256 h 1307305"/>
                          <a:gd name="connsiteX61" fmla="*/ 266700 w 2024063"/>
                          <a:gd name="connsiteY61" fmla="*/ 947738 h 1307305"/>
                          <a:gd name="connsiteX62" fmla="*/ 226219 w 2024063"/>
                          <a:gd name="connsiteY62" fmla="*/ 988219 h 1307305"/>
                          <a:gd name="connsiteX63" fmla="*/ 188119 w 2024063"/>
                          <a:gd name="connsiteY63" fmla="*/ 1033463 h 1307305"/>
                          <a:gd name="connsiteX64" fmla="*/ 147638 w 2024063"/>
                          <a:gd name="connsiteY64" fmla="*/ 1076325 h 1307305"/>
                          <a:gd name="connsiteX65" fmla="*/ 107157 w 2024063"/>
                          <a:gd name="connsiteY65" fmla="*/ 1123950 h 1307305"/>
                          <a:gd name="connsiteX66" fmla="*/ 76200 w 2024063"/>
                          <a:gd name="connsiteY66" fmla="*/ 1157288 h 1307305"/>
                          <a:gd name="connsiteX67" fmla="*/ 59532 w 2024063"/>
                          <a:gd name="connsiteY67" fmla="*/ 1171575 h 1307305"/>
                          <a:gd name="connsiteX68" fmla="*/ 0 w 2024063"/>
                          <a:gd name="connsiteY68" fmla="*/ 1307305 h 1307305"/>
                          <a:gd name="connsiteX0" fmla="*/ 0 w 2024063"/>
                          <a:gd name="connsiteY0" fmla="*/ 1307305 h 1307305"/>
                          <a:gd name="connsiteX1" fmla="*/ 73819 w 2024063"/>
                          <a:gd name="connsiteY1" fmla="*/ 1219200 h 1307305"/>
                          <a:gd name="connsiteX2" fmla="*/ 121444 w 2024063"/>
                          <a:gd name="connsiteY2" fmla="*/ 1166813 h 1307305"/>
                          <a:gd name="connsiteX3" fmla="*/ 161925 w 2024063"/>
                          <a:gd name="connsiteY3" fmla="*/ 1126331 h 1307305"/>
                          <a:gd name="connsiteX4" fmla="*/ 197644 w 2024063"/>
                          <a:gd name="connsiteY4" fmla="*/ 1083469 h 1307305"/>
                          <a:gd name="connsiteX5" fmla="*/ 226219 w 2024063"/>
                          <a:gd name="connsiteY5" fmla="*/ 1054894 h 1307305"/>
                          <a:gd name="connsiteX6" fmla="*/ 257175 w 2024063"/>
                          <a:gd name="connsiteY6" fmla="*/ 1023938 h 1307305"/>
                          <a:gd name="connsiteX7" fmla="*/ 307182 w 2024063"/>
                          <a:gd name="connsiteY7" fmla="*/ 973931 h 1307305"/>
                          <a:gd name="connsiteX8" fmla="*/ 347663 w 2024063"/>
                          <a:gd name="connsiteY8" fmla="*/ 935831 h 1307305"/>
                          <a:gd name="connsiteX9" fmla="*/ 390525 w 2024063"/>
                          <a:gd name="connsiteY9" fmla="*/ 900113 h 1307305"/>
                          <a:gd name="connsiteX10" fmla="*/ 435769 w 2024063"/>
                          <a:gd name="connsiteY10" fmla="*/ 857250 h 1307305"/>
                          <a:gd name="connsiteX11" fmla="*/ 483394 w 2024063"/>
                          <a:gd name="connsiteY11" fmla="*/ 816769 h 1307305"/>
                          <a:gd name="connsiteX12" fmla="*/ 519113 w 2024063"/>
                          <a:gd name="connsiteY12" fmla="*/ 788194 h 1307305"/>
                          <a:gd name="connsiteX13" fmla="*/ 561975 w 2024063"/>
                          <a:gd name="connsiteY13" fmla="*/ 752475 h 1307305"/>
                          <a:gd name="connsiteX14" fmla="*/ 623888 w 2024063"/>
                          <a:gd name="connsiteY14" fmla="*/ 707231 h 1307305"/>
                          <a:gd name="connsiteX15" fmla="*/ 681038 w 2024063"/>
                          <a:gd name="connsiteY15" fmla="*/ 664369 h 1307305"/>
                          <a:gd name="connsiteX16" fmla="*/ 731044 w 2024063"/>
                          <a:gd name="connsiteY16" fmla="*/ 628650 h 1307305"/>
                          <a:gd name="connsiteX17" fmla="*/ 783432 w 2024063"/>
                          <a:gd name="connsiteY17" fmla="*/ 590550 h 1307305"/>
                          <a:gd name="connsiteX18" fmla="*/ 823913 w 2024063"/>
                          <a:gd name="connsiteY18" fmla="*/ 566738 h 1307305"/>
                          <a:gd name="connsiteX19" fmla="*/ 876300 w 2024063"/>
                          <a:gd name="connsiteY19" fmla="*/ 533400 h 1307305"/>
                          <a:gd name="connsiteX20" fmla="*/ 909638 w 2024063"/>
                          <a:gd name="connsiteY20" fmla="*/ 511969 h 1307305"/>
                          <a:gd name="connsiteX21" fmla="*/ 969169 w 2024063"/>
                          <a:gd name="connsiteY21" fmla="*/ 478631 h 1307305"/>
                          <a:gd name="connsiteX22" fmla="*/ 1052513 w 2024063"/>
                          <a:gd name="connsiteY22" fmla="*/ 431006 h 1307305"/>
                          <a:gd name="connsiteX23" fmla="*/ 1116807 w 2024063"/>
                          <a:gd name="connsiteY23" fmla="*/ 400050 h 1307305"/>
                          <a:gd name="connsiteX24" fmla="*/ 1238250 w 2024063"/>
                          <a:gd name="connsiteY24" fmla="*/ 345281 h 1307305"/>
                          <a:gd name="connsiteX25" fmla="*/ 1331119 w 2024063"/>
                          <a:gd name="connsiteY25" fmla="*/ 302419 h 1307305"/>
                          <a:gd name="connsiteX26" fmla="*/ 1414463 w 2024063"/>
                          <a:gd name="connsiteY26" fmla="*/ 271463 h 1307305"/>
                          <a:gd name="connsiteX27" fmla="*/ 1478757 w 2024063"/>
                          <a:gd name="connsiteY27" fmla="*/ 250031 h 1307305"/>
                          <a:gd name="connsiteX28" fmla="*/ 1540669 w 2024063"/>
                          <a:gd name="connsiteY28" fmla="*/ 233363 h 1307305"/>
                          <a:gd name="connsiteX29" fmla="*/ 1588294 w 2024063"/>
                          <a:gd name="connsiteY29" fmla="*/ 219075 h 1307305"/>
                          <a:gd name="connsiteX30" fmla="*/ 1676400 w 2024063"/>
                          <a:gd name="connsiteY30" fmla="*/ 195263 h 1307305"/>
                          <a:gd name="connsiteX31" fmla="*/ 1776413 w 2024063"/>
                          <a:gd name="connsiteY31" fmla="*/ 173831 h 1307305"/>
                          <a:gd name="connsiteX32" fmla="*/ 1850232 w 2024063"/>
                          <a:gd name="connsiteY32" fmla="*/ 161925 h 1307305"/>
                          <a:gd name="connsiteX33" fmla="*/ 2024063 w 2024063"/>
                          <a:gd name="connsiteY33" fmla="*/ 0 h 1307305"/>
                          <a:gd name="connsiteX34" fmla="*/ 1947863 w 2024063"/>
                          <a:gd name="connsiteY34" fmla="*/ 16669 h 1307305"/>
                          <a:gd name="connsiteX35" fmla="*/ 1890713 w 2024063"/>
                          <a:gd name="connsiteY35" fmla="*/ 28575 h 1307305"/>
                          <a:gd name="connsiteX36" fmla="*/ 1847850 w 2024063"/>
                          <a:gd name="connsiteY36" fmla="*/ 35719 h 1307305"/>
                          <a:gd name="connsiteX37" fmla="*/ 1804988 w 2024063"/>
                          <a:gd name="connsiteY37" fmla="*/ 45244 h 1307305"/>
                          <a:gd name="connsiteX38" fmla="*/ 1726407 w 2024063"/>
                          <a:gd name="connsiteY38" fmla="*/ 64294 h 1307305"/>
                          <a:gd name="connsiteX39" fmla="*/ 1688307 w 2024063"/>
                          <a:gd name="connsiteY39" fmla="*/ 73819 h 1307305"/>
                          <a:gd name="connsiteX40" fmla="*/ 1628775 w 2024063"/>
                          <a:gd name="connsiteY40" fmla="*/ 92869 h 1307305"/>
                          <a:gd name="connsiteX41" fmla="*/ 1521619 w 2024063"/>
                          <a:gd name="connsiteY41" fmla="*/ 126206 h 1307305"/>
                          <a:gd name="connsiteX42" fmla="*/ 1476375 w 2024063"/>
                          <a:gd name="connsiteY42" fmla="*/ 145256 h 1307305"/>
                          <a:gd name="connsiteX43" fmla="*/ 1416844 w 2024063"/>
                          <a:gd name="connsiteY43" fmla="*/ 166688 h 1307305"/>
                          <a:gd name="connsiteX44" fmla="*/ 1338263 w 2024063"/>
                          <a:gd name="connsiteY44" fmla="*/ 197644 h 1307305"/>
                          <a:gd name="connsiteX45" fmla="*/ 1283494 w 2024063"/>
                          <a:gd name="connsiteY45" fmla="*/ 221456 h 1307305"/>
                          <a:gd name="connsiteX46" fmla="*/ 1207294 w 2024063"/>
                          <a:gd name="connsiteY46" fmla="*/ 259556 h 1307305"/>
                          <a:gd name="connsiteX47" fmla="*/ 1123950 w 2024063"/>
                          <a:gd name="connsiteY47" fmla="*/ 302419 h 1307305"/>
                          <a:gd name="connsiteX48" fmla="*/ 1040607 w 2024063"/>
                          <a:gd name="connsiteY48" fmla="*/ 350044 h 1307305"/>
                          <a:gd name="connsiteX49" fmla="*/ 973932 w 2024063"/>
                          <a:gd name="connsiteY49" fmla="*/ 390525 h 1307305"/>
                          <a:gd name="connsiteX50" fmla="*/ 921544 w 2024063"/>
                          <a:gd name="connsiteY50" fmla="*/ 419100 h 1307305"/>
                          <a:gd name="connsiteX51" fmla="*/ 869157 w 2024063"/>
                          <a:gd name="connsiteY51" fmla="*/ 454819 h 1307305"/>
                          <a:gd name="connsiteX52" fmla="*/ 804863 w 2024063"/>
                          <a:gd name="connsiteY52" fmla="*/ 497681 h 1307305"/>
                          <a:gd name="connsiteX53" fmla="*/ 745332 w 2024063"/>
                          <a:gd name="connsiteY53" fmla="*/ 540544 h 1307305"/>
                          <a:gd name="connsiteX54" fmla="*/ 692944 w 2024063"/>
                          <a:gd name="connsiteY54" fmla="*/ 576263 h 1307305"/>
                          <a:gd name="connsiteX55" fmla="*/ 628650 w 2024063"/>
                          <a:gd name="connsiteY55" fmla="*/ 626269 h 1307305"/>
                          <a:gd name="connsiteX56" fmla="*/ 564357 w 2024063"/>
                          <a:gd name="connsiteY56" fmla="*/ 678656 h 1307305"/>
                          <a:gd name="connsiteX57" fmla="*/ 483394 w 2024063"/>
                          <a:gd name="connsiteY57" fmla="*/ 745331 h 1307305"/>
                          <a:gd name="connsiteX58" fmla="*/ 428625 w 2024063"/>
                          <a:gd name="connsiteY58" fmla="*/ 792956 h 1307305"/>
                          <a:gd name="connsiteX59" fmla="*/ 359569 w 2024063"/>
                          <a:gd name="connsiteY59" fmla="*/ 859631 h 1307305"/>
                          <a:gd name="connsiteX60" fmla="*/ 309563 w 2024063"/>
                          <a:gd name="connsiteY60" fmla="*/ 907256 h 1307305"/>
                          <a:gd name="connsiteX61" fmla="*/ 266700 w 2024063"/>
                          <a:gd name="connsiteY61" fmla="*/ 947738 h 1307305"/>
                          <a:gd name="connsiteX62" fmla="*/ 226219 w 2024063"/>
                          <a:gd name="connsiteY62" fmla="*/ 988219 h 1307305"/>
                          <a:gd name="connsiteX63" fmla="*/ 188119 w 2024063"/>
                          <a:gd name="connsiteY63" fmla="*/ 1033463 h 1307305"/>
                          <a:gd name="connsiteX64" fmla="*/ 147638 w 2024063"/>
                          <a:gd name="connsiteY64" fmla="*/ 1076325 h 1307305"/>
                          <a:gd name="connsiteX65" fmla="*/ 107157 w 2024063"/>
                          <a:gd name="connsiteY65" fmla="*/ 1123950 h 1307305"/>
                          <a:gd name="connsiteX66" fmla="*/ 76200 w 2024063"/>
                          <a:gd name="connsiteY66" fmla="*/ 1157288 h 1307305"/>
                          <a:gd name="connsiteX67" fmla="*/ 59532 w 2024063"/>
                          <a:gd name="connsiteY67" fmla="*/ 1171575 h 1307305"/>
                          <a:gd name="connsiteX68" fmla="*/ 0 w 2024063"/>
                          <a:gd name="connsiteY68" fmla="*/ 1307305 h 1307305"/>
                          <a:gd name="connsiteX0" fmla="*/ 0 w 2012157"/>
                          <a:gd name="connsiteY0" fmla="*/ 1295399 h 1295399"/>
                          <a:gd name="connsiteX1" fmla="*/ 61913 w 2012157"/>
                          <a:gd name="connsiteY1" fmla="*/ 1219200 h 1295399"/>
                          <a:gd name="connsiteX2" fmla="*/ 109538 w 2012157"/>
                          <a:gd name="connsiteY2" fmla="*/ 1166813 h 1295399"/>
                          <a:gd name="connsiteX3" fmla="*/ 150019 w 2012157"/>
                          <a:gd name="connsiteY3" fmla="*/ 1126331 h 1295399"/>
                          <a:gd name="connsiteX4" fmla="*/ 185738 w 2012157"/>
                          <a:gd name="connsiteY4" fmla="*/ 1083469 h 1295399"/>
                          <a:gd name="connsiteX5" fmla="*/ 214313 w 2012157"/>
                          <a:gd name="connsiteY5" fmla="*/ 1054894 h 1295399"/>
                          <a:gd name="connsiteX6" fmla="*/ 245269 w 2012157"/>
                          <a:gd name="connsiteY6" fmla="*/ 1023938 h 1295399"/>
                          <a:gd name="connsiteX7" fmla="*/ 295276 w 2012157"/>
                          <a:gd name="connsiteY7" fmla="*/ 973931 h 1295399"/>
                          <a:gd name="connsiteX8" fmla="*/ 335757 w 2012157"/>
                          <a:gd name="connsiteY8" fmla="*/ 935831 h 1295399"/>
                          <a:gd name="connsiteX9" fmla="*/ 378619 w 2012157"/>
                          <a:gd name="connsiteY9" fmla="*/ 900113 h 1295399"/>
                          <a:gd name="connsiteX10" fmla="*/ 423863 w 2012157"/>
                          <a:gd name="connsiteY10" fmla="*/ 857250 h 1295399"/>
                          <a:gd name="connsiteX11" fmla="*/ 471488 w 2012157"/>
                          <a:gd name="connsiteY11" fmla="*/ 816769 h 1295399"/>
                          <a:gd name="connsiteX12" fmla="*/ 507207 w 2012157"/>
                          <a:gd name="connsiteY12" fmla="*/ 788194 h 1295399"/>
                          <a:gd name="connsiteX13" fmla="*/ 550069 w 2012157"/>
                          <a:gd name="connsiteY13" fmla="*/ 752475 h 1295399"/>
                          <a:gd name="connsiteX14" fmla="*/ 611982 w 2012157"/>
                          <a:gd name="connsiteY14" fmla="*/ 707231 h 1295399"/>
                          <a:gd name="connsiteX15" fmla="*/ 669132 w 2012157"/>
                          <a:gd name="connsiteY15" fmla="*/ 664369 h 1295399"/>
                          <a:gd name="connsiteX16" fmla="*/ 719138 w 2012157"/>
                          <a:gd name="connsiteY16" fmla="*/ 628650 h 1295399"/>
                          <a:gd name="connsiteX17" fmla="*/ 771526 w 2012157"/>
                          <a:gd name="connsiteY17" fmla="*/ 590550 h 1295399"/>
                          <a:gd name="connsiteX18" fmla="*/ 812007 w 2012157"/>
                          <a:gd name="connsiteY18" fmla="*/ 566738 h 1295399"/>
                          <a:gd name="connsiteX19" fmla="*/ 864394 w 2012157"/>
                          <a:gd name="connsiteY19" fmla="*/ 533400 h 1295399"/>
                          <a:gd name="connsiteX20" fmla="*/ 897732 w 2012157"/>
                          <a:gd name="connsiteY20" fmla="*/ 511969 h 1295399"/>
                          <a:gd name="connsiteX21" fmla="*/ 957263 w 2012157"/>
                          <a:gd name="connsiteY21" fmla="*/ 478631 h 1295399"/>
                          <a:gd name="connsiteX22" fmla="*/ 1040607 w 2012157"/>
                          <a:gd name="connsiteY22" fmla="*/ 431006 h 1295399"/>
                          <a:gd name="connsiteX23" fmla="*/ 1104901 w 2012157"/>
                          <a:gd name="connsiteY23" fmla="*/ 400050 h 1295399"/>
                          <a:gd name="connsiteX24" fmla="*/ 1226344 w 2012157"/>
                          <a:gd name="connsiteY24" fmla="*/ 345281 h 1295399"/>
                          <a:gd name="connsiteX25" fmla="*/ 1319213 w 2012157"/>
                          <a:gd name="connsiteY25" fmla="*/ 302419 h 1295399"/>
                          <a:gd name="connsiteX26" fmla="*/ 1402557 w 2012157"/>
                          <a:gd name="connsiteY26" fmla="*/ 271463 h 1295399"/>
                          <a:gd name="connsiteX27" fmla="*/ 1466851 w 2012157"/>
                          <a:gd name="connsiteY27" fmla="*/ 250031 h 1295399"/>
                          <a:gd name="connsiteX28" fmla="*/ 1528763 w 2012157"/>
                          <a:gd name="connsiteY28" fmla="*/ 233363 h 1295399"/>
                          <a:gd name="connsiteX29" fmla="*/ 1576388 w 2012157"/>
                          <a:gd name="connsiteY29" fmla="*/ 219075 h 1295399"/>
                          <a:gd name="connsiteX30" fmla="*/ 1664494 w 2012157"/>
                          <a:gd name="connsiteY30" fmla="*/ 195263 h 1295399"/>
                          <a:gd name="connsiteX31" fmla="*/ 1764507 w 2012157"/>
                          <a:gd name="connsiteY31" fmla="*/ 173831 h 1295399"/>
                          <a:gd name="connsiteX32" fmla="*/ 1838326 w 2012157"/>
                          <a:gd name="connsiteY32" fmla="*/ 161925 h 1295399"/>
                          <a:gd name="connsiteX33" fmla="*/ 2012157 w 2012157"/>
                          <a:gd name="connsiteY33" fmla="*/ 0 h 1295399"/>
                          <a:gd name="connsiteX34" fmla="*/ 1935957 w 2012157"/>
                          <a:gd name="connsiteY34" fmla="*/ 16669 h 1295399"/>
                          <a:gd name="connsiteX35" fmla="*/ 1878807 w 2012157"/>
                          <a:gd name="connsiteY35" fmla="*/ 28575 h 1295399"/>
                          <a:gd name="connsiteX36" fmla="*/ 1835944 w 2012157"/>
                          <a:gd name="connsiteY36" fmla="*/ 35719 h 1295399"/>
                          <a:gd name="connsiteX37" fmla="*/ 1793082 w 2012157"/>
                          <a:gd name="connsiteY37" fmla="*/ 45244 h 1295399"/>
                          <a:gd name="connsiteX38" fmla="*/ 1714501 w 2012157"/>
                          <a:gd name="connsiteY38" fmla="*/ 64294 h 1295399"/>
                          <a:gd name="connsiteX39" fmla="*/ 1676401 w 2012157"/>
                          <a:gd name="connsiteY39" fmla="*/ 73819 h 1295399"/>
                          <a:gd name="connsiteX40" fmla="*/ 1616869 w 2012157"/>
                          <a:gd name="connsiteY40" fmla="*/ 92869 h 1295399"/>
                          <a:gd name="connsiteX41" fmla="*/ 1509713 w 2012157"/>
                          <a:gd name="connsiteY41" fmla="*/ 126206 h 1295399"/>
                          <a:gd name="connsiteX42" fmla="*/ 1464469 w 2012157"/>
                          <a:gd name="connsiteY42" fmla="*/ 145256 h 1295399"/>
                          <a:gd name="connsiteX43" fmla="*/ 1404938 w 2012157"/>
                          <a:gd name="connsiteY43" fmla="*/ 166688 h 1295399"/>
                          <a:gd name="connsiteX44" fmla="*/ 1326357 w 2012157"/>
                          <a:gd name="connsiteY44" fmla="*/ 197644 h 1295399"/>
                          <a:gd name="connsiteX45" fmla="*/ 1271588 w 2012157"/>
                          <a:gd name="connsiteY45" fmla="*/ 221456 h 1295399"/>
                          <a:gd name="connsiteX46" fmla="*/ 1195388 w 2012157"/>
                          <a:gd name="connsiteY46" fmla="*/ 259556 h 1295399"/>
                          <a:gd name="connsiteX47" fmla="*/ 1112044 w 2012157"/>
                          <a:gd name="connsiteY47" fmla="*/ 302419 h 1295399"/>
                          <a:gd name="connsiteX48" fmla="*/ 1028701 w 2012157"/>
                          <a:gd name="connsiteY48" fmla="*/ 350044 h 1295399"/>
                          <a:gd name="connsiteX49" fmla="*/ 962026 w 2012157"/>
                          <a:gd name="connsiteY49" fmla="*/ 390525 h 1295399"/>
                          <a:gd name="connsiteX50" fmla="*/ 909638 w 2012157"/>
                          <a:gd name="connsiteY50" fmla="*/ 419100 h 1295399"/>
                          <a:gd name="connsiteX51" fmla="*/ 857251 w 2012157"/>
                          <a:gd name="connsiteY51" fmla="*/ 454819 h 1295399"/>
                          <a:gd name="connsiteX52" fmla="*/ 792957 w 2012157"/>
                          <a:gd name="connsiteY52" fmla="*/ 497681 h 1295399"/>
                          <a:gd name="connsiteX53" fmla="*/ 733426 w 2012157"/>
                          <a:gd name="connsiteY53" fmla="*/ 540544 h 1295399"/>
                          <a:gd name="connsiteX54" fmla="*/ 681038 w 2012157"/>
                          <a:gd name="connsiteY54" fmla="*/ 576263 h 1295399"/>
                          <a:gd name="connsiteX55" fmla="*/ 616744 w 2012157"/>
                          <a:gd name="connsiteY55" fmla="*/ 626269 h 1295399"/>
                          <a:gd name="connsiteX56" fmla="*/ 552451 w 2012157"/>
                          <a:gd name="connsiteY56" fmla="*/ 678656 h 1295399"/>
                          <a:gd name="connsiteX57" fmla="*/ 471488 w 2012157"/>
                          <a:gd name="connsiteY57" fmla="*/ 745331 h 1295399"/>
                          <a:gd name="connsiteX58" fmla="*/ 416719 w 2012157"/>
                          <a:gd name="connsiteY58" fmla="*/ 792956 h 1295399"/>
                          <a:gd name="connsiteX59" fmla="*/ 347663 w 2012157"/>
                          <a:gd name="connsiteY59" fmla="*/ 859631 h 1295399"/>
                          <a:gd name="connsiteX60" fmla="*/ 297657 w 2012157"/>
                          <a:gd name="connsiteY60" fmla="*/ 907256 h 1295399"/>
                          <a:gd name="connsiteX61" fmla="*/ 254794 w 2012157"/>
                          <a:gd name="connsiteY61" fmla="*/ 947738 h 1295399"/>
                          <a:gd name="connsiteX62" fmla="*/ 214313 w 2012157"/>
                          <a:gd name="connsiteY62" fmla="*/ 988219 h 1295399"/>
                          <a:gd name="connsiteX63" fmla="*/ 176213 w 2012157"/>
                          <a:gd name="connsiteY63" fmla="*/ 1033463 h 1295399"/>
                          <a:gd name="connsiteX64" fmla="*/ 135732 w 2012157"/>
                          <a:gd name="connsiteY64" fmla="*/ 1076325 h 1295399"/>
                          <a:gd name="connsiteX65" fmla="*/ 95251 w 2012157"/>
                          <a:gd name="connsiteY65" fmla="*/ 1123950 h 1295399"/>
                          <a:gd name="connsiteX66" fmla="*/ 64294 w 2012157"/>
                          <a:gd name="connsiteY66" fmla="*/ 1157288 h 1295399"/>
                          <a:gd name="connsiteX67" fmla="*/ 47626 w 2012157"/>
                          <a:gd name="connsiteY67" fmla="*/ 1171575 h 1295399"/>
                          <a:gd name="connsiteX68" fmla="*/ 0 w 2012157"/>
                          <a:gd name="connsiteY68" fmla="*/ 1295399 h 1295399"/>
                          <a:gd name="connsiteX0" fmla="*/ 0 w 2014538"/>
                          <a:gd name="connsiteY0" fmla="*/ 1300162 h 1300162"/>
                          <a:gd name="connsiteX1" fmla="*/ 64294 w 2014538"/>
                          <a:gd name="connsiteY1" fmla="*/ 1219200 h 1300162"/>
                          <a:gd name="connsiteX2" fmla="*/ 111919 w 2014538"/>
                          <a:gd name="connsiteY2" fmla="*/ 1166813 h 1300162"/>
                          <a:gd name="connsiteX3" fmla="*/ 152400 w 2014538"/>
                          <a:gd name="connsiteY3" fmla="*/ 1126331 h 1300162"/>
                          <a:gd name="connsiteX4" fmla="*/ 188119 w 2014538"/>
                          <a:gd name="connsiteY4" fmla="*/ 1083469 h 1300162"/>
                          <a:gd name="connsiteX5" fmla="*/ 216694 w 2014538"/>
                          <a:gd name="connsiteY5" fmla="*/ 1054894 h 1300162"/>
                          <a:gd name="connsiteX6" fmla="*/ 247650 w 2014538"/>
                          <a:gd name="connsiteY6" fmla="*/ 1023938 h 1300162"/>
                          <a:gd name="connsiteX7" fmla="*/ 297657 w 2014538"/>
                          <a:gd name="connsiteY7" fmla="*/ 973931 h 1300162"/>
                          <a:gd name="connsiteX8" fmla="*/ 338138 w 2014538"/>
                          <a:gd name="connsiteY8" fmla="*/ 935831 h 1300162"/>
                          <a:gd name="connsiteX9" fmla="*/ 381000 w 2014538"/>
                          <a:gd name="connsiteY9" fmla="*/ 900113 h 1300162"/>
                          <a:gd name="connsiteX10" fmla="*/ 426244 w 2014538"/>
                          <a:gd name="connsiteY10" fmla="*/ 857250 h 1300162"/>
                          <a:gd name="connsiteX11" fmla="*/ 473869 w 2014538"/>
                          <a:gd name="connsiteY11" fmla="*/ 816769 h 1300162"/>
                          <a:gd name="connsiteX12" fmla="*/ 509588 w 2014538"/>
                          <a:gd name="connsiteY12" fmla="*/ 788194 h 1300162"/>
                          <a:gd name="connsiteX13" fmla="*/ 552450 w 2014538"/>
                          <a:gd name="connsiteY13" fmla="*/ 752475 h 1300162"/>
                          <a:gd name="connsiteX14" fmla="*/ 614363 w 2014538"/>
                          <a:gd name="connsiteY14" fmla="*/ 707231 h 1300162"/>
                          <a:gd name="connsiteX15" fmla="*/ 671513 w 2014538"/>
                          <a:gd name="connsiteY15" fmla="*/ 664369 h 1300162"/>
                          <a:gd name="connsiteX16" fmla="*/ 721519 w 2014538"/>
                          <a:gd name="connsiteY16" fmla="*/ 628650 h 1300162"/>
                          <a:gd name="connsiteX17" fmla="*/ 773907 w 2014538"/>
                          <a:gd name="connsiteY17" fmla="*/ 590550 h 1300162"/>
                          <a:gd name="connsiteX18" fmla="*/ 814388 w 2014538"/>
                          <a:gd name="connsiteY18" fmla="*/ 566738 h 1300162"/>
                          <a:gd name="connsiteX19" fmla="*/ 866775 w 2014538"/>
                          <a:gd name="connsiteY19" fmla="*/ 533400 h 1300162"/>
                          <a:gd name="connsiteX20" fmla="*/ 900113 w 2014538"/>
                          <a:gd name="connsiteY20" fmla="*/ 511969 h 1300162"/>
                          <a:gd name="connsiteX21" fmla="*/ 959644 w 2014538"/>
                          <a:gd name="connsiteY21" fmla="*/ 478631 h 1300162"/>
                          <a:gd name="connsiteX22" fmla="*/ 1042988 w 2014538"/>
                          <a:gd name="connsiteY22" fmla="*/ 431006 h 1300162"/>
                          <a:gd name="connsiteX23" fmla="*/ 1107282 w 2014538"/>
                          <a:gd name="connsiteY23" fmla="*/ 400050 h 1300162"/>
                          <a:gd name="connsiteX24" fmla="*/ 1228725 w 2014538"/>
                          <a:gd name="connsiteY24" fmla="*/ 345281 h 1300162"/>
                          <a:gd name="connsiteX25" fmla="*/ 1321594 w 2014538"/>
                          <a:gd name="connsiteY25" fmla="*/ 302419 h 1300162"/>
                          <a:gd name="connsiteX26" fmla="*/ 1404938 w 2014538"/>
                          <a:gd name="connsiteY26" fmla="*/ 271463 h 1300162"/>
                          <a:gd name="connsiteX27" fmla="*/ 1469232 w 2014538"/>
                          <a:gd name="connsiteY27" fmla="*/ 250031 h 1300162"/>
                          <a:gd name="connsiteX28" fmla="*/ 1531144 w 2014538"/>
                          <a:gd name="connsiteY28" fmla="*/ 233363 h 1300162"/>
                          <a:gd name="connsiteX29" fmla="*/ 1578769 w 2014538"/>
                          <a:gd name="connsiteY29" fmla="*/ 219075 h 1300162"/>
                          <a:gd name="connsiteX30" fmla="*/ 1666875 w 2014538"/>
                          <a:gd name="connsiteY30" fmla="*/ 195263 h 1300162"/>
                          <a:gd name="connsiteX31" fmla="*/ 1766888 w 2014538"/>
                          <a:gd name="connsiteY31" fmla="*/ 173831 h 1300162"/>
                          <a:gd name="connsiteX32" fmla="*/ 1840707 w 2014538"/>
                          <a:gd name="connsiteY32" fmla="*/ 161925 h 1300162"/>
                          <a:gd name="connsiteX33" fmla="*/ 2014538 w 2014538"/>
                          <a:gd name="connsiteY33" fmla="*/ 0 h 1300162"/>
                          <a:gd name="connsiteX34" fmla="*/ 1938338 w 2014538"/>
                          <a:gd name="connsiteY34" fmla="*/ 16669 h 1300162"/>
                          <a:gd name="connsiteX35" fmla="*/ 1881188 w 2014538"/>
                          <a:gd name="connsiteY35" fmla="*/ 28575 h 1300162"/>
                          <a:gd name="connsiteX36" fmla="*/ 1838325 w 2014538"/>
                          <a:gd name="connsiteY36" fmla="*/ 35719 h 1300162"/>
                          <a:gd name="connsiteX37" fmla="*/ 1795463 w 2014538"/>
                          <a:gd name="connsiteY37" fmla="*/ 45244 h 1300162"/>
                          <a:gd name="connsiteX38" fmla="*/ 1716882 w 2014538"/>
                          <a:gd name="connsiteY38" fmla="*/ 64294 h 1300162"/>
                          <a:gd name="connsiteX39" fmla="*/ 1678782 w 2014538"/>
                          <a:gd name="connsiteY39" fmla="*/ 73819 h 1300162"/>
                          <a:gd name="connsiteX40" fmla="*/ 1619250 w 2014538"/>
                          <a:gd name="connsiteY40" fmla="*/ 92869 h 1300162"/>
                          <a:gd name="connsiteX41" fmla="*/ 1512094 w 2014538"/>
                          <a:gd name="connsiteY41" fmla="*/ 126206 h 1300162"/>
                          <a:gd name="connsiteX42" fmla="*/ 1466850 w 2014538"/>
                          <a:gd name="connsiteY42" fmla="*/ 145256 h 1300162"/>
                          <a:gd name="connsiteX43" fmla="*/ 1407319 w 2014538"/>
                          <a:gd name="connsiteY43" fmla="*/ 166688 h 1300162"/>
                          <a:gd name="connsiteX44" fmla="*/ 1328738 w 2014538"/>
                          <a:gd name="connsiteY44" fmla="*/ 197644 h 1300162"/>
                          <a:gd name="connsiteX45" fmla="*/ 1273969 w 2014538"/>
                          <a:gd name="connsiteY45" fmla="*/ 221456 h 1300162"/>
                          <a:gd name="connsiteX46" fmla="*/ 1197769 w 2014538"/>
                          <a:gd name="connsiteY46" fmla="*/ 259556 h 1300162"/>
                          <a:gd name="connsiteX47" fmla="*/ 1114425 w 2014538"/>
                          <a:gd name="connsiteY47" fmla="*/ 302419 h 1300162"/>
                          <a:gd name="connsiteX48" fmla="*/ 1031082 w 2014538"/>
                          <a:gd name="connsiteY48" fmla="*/ 350044 h 1300162"/>
                          <a:gd name="connsiteX49" fmla="*/ 964407 w 2014538"/>
                          <a:gd name="connsiteY49" fmla="*/ 390525 h 1300162"/>
                          <a:gd name="connsiteX50" fmla="*/ 912019 w 2014538"/>
                          <a:gd name="connsiteY50" fmla="*/ 419100 h 1300162"/>
                          <a:gd name="connsiteX51" fmla="*/ 859632 w 2014538"/>
                          <a:gd name="connsiteY51" fmla="*/ 454819 h 1300162"/>
                          <a:gd name="connsiteX52" fmla="*/ 795338 w 2014538"/>
                          <a:gd name="connsiteY52" fmla="*/ 497681 h 1300162"/>
                          <a:gd name="connsiteX53" fmla="*/ 735807 w 2014538"/>
                          <a:gd name="connsiteY53" fmla="*/ 540544 h 1300162"/>
                          <a:gd name="connsiteX54" fmla="*/ 683419 w 2014538"/>
                          <a:gd name="connsiteY54" fmla="*/ 576263 h 1300162"/>
                          <a:gd name="connsiteX55" fmla="*/ 619125 w 2014538"/>
                          <a:gd name="connsiteY55" fmla="*/ 626269 h 1300162"/>
                          <a:gd name="connsiteX56" fmla="*/ 554832 w 2014538"/>
                          <a:gd name="connsiteY56" fmla="*/ 678656 h 1300162"/>
                          <a:gd name="connsiteX57" fmla="*/ 473869 w 2014538"/>
                          <a:gd name="connsiteY57" fmla="*/ 745331 h 1300162"/>
                          <a:gd name="connsiteX58" fmla="*/ 419100 w 2014538"/>
                          <a:gd name="connsiteY58" fmla="*/ 792956 h 1300162"/>
                          <a:gd name="connsiteX59" fmla="*/ 350044 w 2014538"/>
                          <a:gd name="connsiteY59" fmla="*/ 859631 h 1300162"/>
                          <a:gd name="connsiteX60" fmla="*/ 300038 w 2014538"/>
                          <a:gd name="connsiteY60" fmla="*/ 907256 h 1300162"/>
                          <a:gd name="connsiteX61" fmla="*/ 257175 w 2014538"/>
                          <a:gd name="connsiteY61" fmla="*/ 947738 h 1300162"/>
                          <a:gd name="connsiteX62" fmla="*/ 216694 w 2014538"/>
                          <a:gd name="connsiteY62" fmla="*/ 988219 h 1300162"/>
                          <a:gd name="connsiteX63" fmla="*/ 178594 w 2014538"/>
                          <a:gd name="connsiteY63" fmla="*/ 1033463 h 1300162"/>
                          <a:gd name="connsiteX64" fmla="*/ 138113 w 2014538"/>
                          <a:gd name="connsiteY64" fmla="*/ 1076325 h 1300162"/>
                          <a:gd name="connsiteX65" fmla="*/ 97632 w 2014538"/>
                          <a:gd name="connsiteY65" fmla="*/ 1123950 h 1300162"/>
                          <a:gd name="connsiteX66" fmla="*/ 66675 w 2014538"/>
                          <a:gd name="connsiteY66" fmla="*/ 1157288 h 1300162"/>
                          <a:gd name="connsiteX67" fmla="*/ 50007 w 2014538"/>
                          <a:gd name="connsiteY67" fmla="*/ 1171575 h 1300162"/>
                          <a:gd name="connsiteX68" fmla="*/ 0 w 2014538"/>
                          <a:gd name="connsiteY68" fmla="*/ 1300162 h 1300162"/>
                          <a:gd name="connsiteX0" fmla="*/ 639 w 2015177"/>
                          <a:gd name="connsiteY0" fmla="*/ 1300162 h 1300162"/>
                          <a:gd name="connsiteX1" fmla="*/ 64933 w 2015177"/>
                          <a:gd name="connsiteY1" fmla="*/ 1219200 h 1300162"/>
                          <a:gd name="connsiteX2" fmla="*/ 112558 w 2015177"/>
                          <a:gd name="connsiteY2" fmla="*/ 1166813 h 1300162"/>
                          <a:gd name="connsiteX3" fmla="*/ 153039 w 2015177"/>
                          <a:gd name="connsiteY3" fmla="*/ 1126331 h 1300162"/>
                          <a:gd name="connsiteX4" fmla="*/ 188758 w 2015177"/>
                          <a:gd name="connsiteY4" fmla="*/ 1083469 h 1300162"/>
                          <a:gd name="connsiteX5" fmla="*/ 217333 w 2015177"/>
                          <a:gd name="connsiteY5" fmla="*/ 1054894 h 1300162"/>
                          <a:gd name="connsiteX6" fmla="*/ 248289 w 2015177"/>
                          <a:gd name="connsiteY6" fmla="*/ 1023938 h 1300162"/>
                          <a:gd name="connsiteX7" fmla="*/ 298296 w 2015177"/>
                          <a:gd name="connsiteY7" fmla="*/ 973931 h 1300162"/>
                          <a:gd name="connsiteX8" fmla="*/ 338777 w 2015177"/>
                          <a:gd name="connsiteY8" fmla="*/ 935831 h 1300162"/>
                          <a:gd name="connsiteX9" fmla="*/ 381639 w 2015177"/>
                          <a:gd name="connsiteY9" fmla="*/ 900113 h 1300162"/>
                          <a:gd name="connsiteX10" fmla="*/ 426883 w 2015177"/>
                          <a:gd name="connsiteY10" fmla="*/ 857250 h 1300162"/>
                          <a:gd name="connsiteX11" fmla="*/ 474508 w 2015177"/>
                          <a:gd name="connsiteY11" fmla="*/ 816769 h 1300162"/>
                          <a:gd name="connsiteX12" fmla="*/ 510227 w 2015177"/>
                          <a:gd name="connsiteY12" fmla="*/ 788194 h 1300162"/>
                          <a:gd name="connsiteX13" fmla="*/ 553089 w 2015177"/>
                          <a:gd name="connsiteY13" fmla="*/ 752475 h 1300162"/>
                          <a:gd name="connsiteX14" fmla="*/ 615002 w 2015177"/>
                          <a:gd name="connsiteY14" fmla="*/ 707231 h 1300162"/>
                          <a:gd name="connsiteX15" fmla="*/ 672152 w 2015177"/>
                          <a:gd name="connsiteY15" fmla="*/ 664369 h 1300162"/>
                          <a:gd name="connsiteX16" fmla="*/ 722158 w 2015177"/>
                          <a:gd name="connsiteY16" fmla="*/ 628650 h 1300162"/>
                          <a:gd name="connsiteX17" fmla="*/ 774546 w 2015177"/>
                          <a:gd name="connsiteY17" fmla="*/ 590550 h 1300162"/>
                          <a:gd name="connsiteX18" fmla="*/ 815027 w 2015177"/>
                          <a:gd name="connsiteY18" fmla="*/ 566738 h 1300162"/>
                          <a:gd name="connsiteX19" fmla="*/ 867414 w 2015177"/>
                          <a:gd name="connsiteY19" fmla="*/ 533400 h 1300162"/>
                          <a:gd name="connsiteX20" fmla="*/ 900752 w 2015177"/>
                          <a:gd name="connsiteY20" fmla="*/ 511969 h 1300162"/>
                          <a:gd name="connsiteX21" fmla="*/ 960283 w 2015177"/>
                          <a:gd name="connsiteY21" fmla="*/ 478631 h 1300162"/>
                          <a:gd name="connsiteX22" fmla="*/ 1043627 w 2015177"/>
                          <a:gd name="connsiteY22" fmla="*/ 431006 h 1300162"/>
                          <a:gd name="connsiteX23" fmla="*/ 1107921 w 2015177"/>
                          <a:gd name="connsiteY23" fmla="*/ 400050 h 1300162"/>
                          <a:gd name="connsiteX24" fmla="*/ 1229364 w 2015177"/>
                          <a:gd name="connsiteY24" fmla="*/ 345281 h 1300162"/>
                          <a:gd name="connsiteX25" fmla="*/ 1322233 w 2015177"/>
                          <a:gd name="connsiteY25" fmla="*/ 302419 h 1300162"/>
                          <a:gd name="connsiteX26" fmla="*/ 1405577 w 2015177"/>
                          <a:gd name="connsiteY26" fmla="*/ 271463 h 1300162"/>
                          <a:gd name="connsiteX27" fmla="*/ 1469871 w 2015177"/>
                          <a:gd name="connsiteY27" fmla="*/ 250031 h 1300162"/>
                          <a:gd name="connsiteX28" fmla="*/ 1531783 w 2015177"/>
                          <a:gd name="connsiteY28" fmla="*/ 233363 h 1300162"/>
                          <a:gd name="connsiteX29" fmla="*/ 1579408 w 2015177"/>
                          <a:gd name="connsiteY29" fmla="*/ 219075 h 1300162"/>
                          <a:gd name="connsiteX30" fmla="*/ 1667514 w 2015177"/>
                          <a:gd name="connsiteY30" fmla="*/ 195263 h 1300162"/>
                          <a:gd name="connsiteX31" fmla="*/ 1767527 w 2015177"/>
                          <a:gd name="connsiteY31" fmla="*/ 173831 h 1300162"/>
                          <a:gd name="connsiteX32" fmla="*/ 1841346 w 2015177"/>
                          <a:gd name="connsiteY32" fmla="*/ 161925 h 1300162"/>
                          <a:gd name="connsiteX33" fmla="*/ 2015177 w 2015177"/>
                          <a:gd name="connsiteY33" fmla="*/ 0 h 1300162"/>
                          <a:gd name="connsiteX34" fmla="*/ 1938977 w 2015177"/>
                          <a:gd name="connsiteY34" fmla="*/ 16669 h 1300162"/>
                          <a:gd name="connsiteX35" fmla="*/ 1881827 w 2015177"/>
                          <a:gd name="connsiteY35" fmla="*/ 28575 h 1300162"/>
                          <a:gd name="connsiteX36" fmla="*/ 1838964 w 2015177"/>
                          <a:gd name="connsiteY36" fmla="*/ 35719 h 1300162"/>
                          <a:gd name="connsiteX37" fmla="*/ 1796102 w 2015177"/>
                          <a:gd name="connsiteY37" fmla="*/ 45244 h 1300162"/>
                          <a:gd name="connsiteX38" fmla="*/ 1717521 w 2015177"/>
                          <a:gd name="connsiteY38" fmla="*/ 64294 h 1300162"/>
                          <a:gd name="connsiteX39" fmla="*/ 1679421 w 2015177"/>
                          <a:gd name="connsiteY39" fmla="*/ 73819 h 1300162"/>
                          <a:gd name="connsiteX40" fmla="*/ 1619889 w 2015177"/>
                          <a:gd name="connsiteY40" fmla="*/ 92869 h 1300162"/>
                          <a:gd name="connsiteX41" fmla="*/ 1512733 w 2015177"/>
                          <a:gd name="connsiteY41" fmla="*/ 126206 h 1300162"/>
                          <a:gd name="connsiteX42" fmla="*/ 1467489 w 2015177"/>
                          <a:gd name="connsiteY42" fmla="*/ 145256 h 1300162"/>
                          <a:gd name="connsiteX43" fmla="*/ 1407958 w 2015177"/>
                          <a:gd name="connsiteY43" fmla="*/ 166688 h 1300162"/>
                          <a:gd name="connsiteX44" fmla="*/ 1329377 w 2015177"/>
                          <a:gd name="connsiteY44" fmla="*/ 197644 h 1300162"/>
                          <a:gd name="connsiteX45" fmla="*/ 1274608 w 2015177"/>
                          <a:gd name="connsiteY45" fmla="*/ 221456 h 1300162"/>
                          <a:gd name="connsiteX46" fmla="*/ 1198408 w 2015177"/>
                          <a:gd name="connsiteY46" fmla="*/ 259556 h 1300162"/>
                          <a:gd name="connsiteX47" fmla="*/ 1115064 w 2015177"/>
                          <a:gd name="connsiteY47" fmla="*/ 302419 h 1300162"/>
                          <a:gd name="connsiteX48" fmla="*/ 1031721 w 2015177"/>
                          <a:gd name="connsiteY48" fmla="*/ 350044 h 1300162"/>
                          <a:gd name="connsiteX49" fmla="*/ 965046 w 2015177"/>
                          <a:gd name="connsiteY49" fmla="*/ 390525 h 1300162"/>
                          <a:gd name="connsiteX50" fmla="*/ 912658 w 2015177"/>
                          <a:gd name="connsiteY50" fmla="*/ 419100 h 1300162"/>
                          <a:gd name="connsiteX51" fmla="*/ 860271 w 2015177"/>
                          <a:gd name="connsiteY51" fmla="*/ 454819 h 1300162"/>
                          <a:gd name="connsiteX52" fmla="*/ 795977 w 2015177"/>
                          <a:gd name="connsiteY52" fmla="*/ 497681 h 1300162"/>
                          <a:gd name="connsiteX53" fmla="*/ 736446 w 2015177"/>
                          <a:gd name="connsiteY53" fmla="*/ 540544 h 1300162"/>
                          <a:gd name="connsiteX54" fmla="*/ 684058 w 2015177"/>
                          <a:gd name="connsiteY54" fmla="*/ 576263 h 1300162"/>
                          <a:gd name="connsiteX55" fmla="*/ 619764 w 2015177"/>
                          <a:gd name="connsiteY55" fmla="*/ 626269 h 1300162"/>
                          <a:gd name="connsiteX56" fmla="*/ 555471 w 2015177"/>
                          <a:gd name="connsiteY56" fmla="*/ 678656 h 1300162"/>
                          <a:gd name="connsiteX57" fmla="*/ 474508 w 2015177"/>
                          <a:gd name="connsiteY57" fmla="*/ 745331 h 1300162"/>
                          <a:gd name="connsiteX58" fmla="*/ 419739 w 2015177"/>
                          <a:gd name="connsiteY58" fmla="*/ 792956 h 1300162"/>
                          <a:gd name="connsiteX59" fmla="*/ 350683 w 2015177"/>
                          <a:gd name="connsiteY59" fmla="*/ 859631 h 1300162"/>
                          <a:gd name="connsiteX60" fmla="*/ 300677 w 2015177"/>
                          <a:gd name="connsiteY60" fmla="*/ 907256 h 1300162"/>
                          <a:gd name="connsiteX61" fmla="*/ 257814 w 2015177"/>
                          <a:gd name="connsiteY61" fmla="*/ 947738 h 1300162"/>
                          <a:gd name="connsiteX62" fmla="*/ 217333 w 2015177"/>
                          <a:gd name="connsiteY62" fmla="*/ 988219 h 1300162"/>
                          <a:gd name="connsiteX63" fmla="*/ 179233 w 2015177"/>
                          <a:gd name="connsiteY63" fmla="*/ 1033463 h 1300162"/>
                          <a:gd name="connsiteX64" fmla="*/ 138752 w 2015177"/>
                          <a:gd name="connsiteY64" fmla="*/ 1076325 h 1300162"/>
                          <a:gd name="connsiteX65" fmla="*/ 98271 w 2015177"/>
                          <a:gd name="connsiteY65" fmla="*/ 1123950 h 1300162"/>
                          <a:gd name="connsiteX66" fmla="*/ 67314 w 2015177"/>
                          <a:gd name="connsiteY66" fmla="*/ 1157288 h 1300162"/>
                          <a:gd name="connsiteX67" fmla="*/ 50646 w 2015177"/>
                          <a:gd name="connsiteY67" fmla="*/ 1171575 h 1300162"/>
                          <a:gd name="connsiteX68" fmla="*/ 33011 w 2015177"/>
                          <a:gd name="connsiteY68" fmla="*/ 1220828 h 1300162"/>
                          <a:gd name="connsiteX69" fmla="*/ 639 w 2015177"/>
                          <a:gd name="connsiteY69" fmla="*/ 1300162 h 1300162"/>
                          <a:gd name="connsiteX0" fmla="*/ 990 w 2015528"/>
                          <a:gd name="connsiteY0" fmla="*/ 1300162 h 1300163"/>
                          <a:gd name="connsiteX1" fmla="*/ 65284 w 2015528"/>
                          <a:gd name="connsiteY1" fmla="*/ 1219200 h 1300163"/>
                          <a:gd name="connsiteX2" fmla="*/ 112909 w 2015528"/>
                          <a:gd name="connsiteY2" fmla="*/ 1166813 h 1300163"/>
                          <a:gd name="connsiteX3" fmla="*/ 153390 w 2015528"/>
                          <a:gd name="connsiteY3" fmla="*/ 1126331 h 1300163"/>
                          <a:gd name="connsiteX4" fmla="*/ 189109 w 2015528"/>
                          <a:gd name="connsiteY4" fmla="*/ 1083469 h 1300163"/>
                          <a:gd name="connsiteX5" fmla="*/ 217684 w 2015528"/>
                          <a:gd name="connsiteY5" fmla="*/ 1054894 h 1300163"/>
                          <a:gd name="connsiteX6" fmla="*/ 248640 w 2015528"/>
                          <a:gd name="connsiteY6" fmla="*/ 1023938 h 1300163"/>
                          <a:gd name="connsiteX7" fmla="*/ 298647 w 2015528"/>
                          <a:gd name="connsiteY7" fmla="*/ 973931 h 1300163"/>
                          <a:gd name="connsiteX8" fmla="*/ 339128 w 2015528"/>
                          <a:gd name="connsiteY8" fmla="*/ 935831 h 1300163"/>
                          <a:gd name="connsiteX9" fmla="*/ 381990 w 2015528"/>
                          <a:gd name="connsiteY9" fmla="*/ 900113 h 1300163"/>
                          <a:gd name="connsiteX10" fmla="*/ 427234 w 2015528"/>
                          <a:gd name="connsiteY10" fmla="*/ 857250 h 1300163"/>
                          <a:gd name="connsiteX11" fmla="*/ 474859 w 2015528"/>
                          <a:gd name="connsiteY11" fmla="*/ 816769 h 1300163"/>
                          <a:gd name="connsiteX12" fmla="*/ 510578 w 2015528"/>
                          <a:gd name="connsiteY12" fmla="*/ 788194 h 1300163"/>
                          <a:gd name="connsiteX13" fmla="*/ 553440 w 2015528"/>
                          <a:gd name="connsiteY13" fmla="*/ 752475 h 1300163"/>
                          <a:gd name="connsiteX14" fmla="*/ 615353 w 2015528"/>
                          <a:gd name="connsiteY14" fmla="*/ 707231 h 1300163"/>
                          <a:gd name="connsiteX15" fmla="*/ 672503 w 2015528"/>
                          <a:gd name="connsiteY15" fmla="*/ 664369 h 1300163"/>
                          <a:gd name="connsiteX16" fmla="*/ 722509 w 2015528"/>
                          <a:gd name="connsiteY16" fmla="*/ 628650 h 1300163"/>
                          <a:gd name="connsiteX17" fmla="*/ 774897 w 2015528"/>
                          <a:gd name="connsiteY17" fmla="*/ 590550 h 1300163"/>
                          <a:gd name="connsiteX18" fmla="*/ 815378 w 2015528"/>
                          <a:gd name="connsiteY18" fmla="*/ 566738 h 1300163"/>
                          <a:gd name="connsiteX19" fmla="*/ 867765 w 2015528"/>
                          <a:gd name="connsiteY19" fmla="*/ 533400 h 1300163"/>
                          <a:gd name="connsiteX20" fmla="*/ 901103 w 2015528"/>
                          <a:gd name="connsiteY20" fmla="*/ 511969 h 1300163"/>
                          <a:gd name="connsiteX21" fmla="*/ 960634 w 2015528"/>
                          <a:gd name="connsiteY21" fmla="*/ 478631 h 1300163"/>
                          <a:gd name="connsiteX22" fmla="*/ 1043978 w 2015528"/>
                          <a:gd name="connsiteY22" fmla="*/ 431006 h 1300163"/>
                          <a:gd name="connsiteX23" fmla="*/ 1108272 w 2015528"/>
                          <a:gd name="connsiteY23" fmla="*/ 400050 h 1300163"/>
                          <a:gd name="connsiteX24" fmla="*/ 1229715 w 2015528"/>
                          <a:gd name="connsiteY24" fmla="*/ 345281 h 1300163"/>
                          <a:gd name="connsiteX25" fmla="*/ 1322584 w 2015528"/>
                          <a:gd name="connsiteY25" fmla="*/ 302419 h 1300163"/>
                          <a:gd name="connsiteX26" fmla="*/ 1405928 w 2015528"/>
                          <a:gd name="connsiteY26" fmla="*/ 271463 h 1300163"/>
                          <a:gd name="connsiteX27" fmla="*/ 1470222 w 2015528"/>
                          <a:gd name="connsiteY27" fmla="*/ 250031 h 1300163"/>
                          <a:gd name="connsiteX28" fmla="*/ 1532134 w 2015528"/>
                          <a:gd name="connsiteY28" fmla="*/ 233363 h 1300163"/>
                          <a:gd name="connsiteX29" fmla="*/ 1579759 w 2015528"/>
                          <a:gd name="connsiteY29" fmla="*/ 219075 h 1300163"/>
                          <a:gd name="connsiteX30" fmla="*/ 1667865 w 2015528"/>
                          <a:gd name="connsiteY30" fmla="*/ 195263 h 1300163"/>
                          <a:gd name="connsiteX31" fmla="*/ 1767878 w 2015528"/>
                          <a:gd name="connsiteY31" fmla="*/ 173831 h 1300163"/>
                          <a:gd name="connsiteX32" fmla="*/ 1841697 w 2015528"/>
                          <a:gd name="connsiteY32" fmla="*/ 161925 h 1300163"/>
                          <a:gd name="connsiteX33" fmla="*/ 2015528 w 2015528"/>
                          <a:gd name="connsiteY33" fmla="*/ 0 h 1300163"/>
                          <a:gd name="connsiteX34" fmla="*/ 1939328 w 2015528"/>
                          <a:gd name="connsiteY34" fmla="*/ 16669 h 1300163"/>
                          <a:gd name="connsiteX35" fmla="*/ 1882178 w 2015528"/>
                          <a:gd name="connsiteY35" fmla="*/ 28575 h 1300163"/>
                          <a:gd name="connsiteX36" fmla="*/ 1839315 w 2015528"/>
                          <a:gd name="connsiteY36" fmla="*/ 35719 h 1300163"/>
                          <a:gd name="connsiteX37" fmla="*/ 1796453 w 2015528"/>
                          <a:gd name="connsiteY37" fmla="*/ 45244 h 1300163"/>
                          <a:gd name="connsiteX38" fmla="*/ 1717872 w 2015528"/>
                          <a:gd name="connsiteY38" fmla="*/ 64294 h 1300163"/>
                          <a:gd name="connsiteX39" fmla="*/ 1679772 w 2015528"/>
                          <a:gd name="connsiteY39" fmla="*/ 73819 h 1300163"/>
                          <a:gd name="connsiteX40" fmla="*/ 1620240 w 2015528"/>
                          <a:gd name="connsiteY40" fmla="*/ 92869 h 1300163"/>
                          <a:gd name="connsiteX41" fmla="*/ 1513084 w 2015528"/>
                          <a:gd name="connsiteY41" fmla="*/ 126206 h 1300163"/>
                          <a:gd name="connsiteX42" fmla="*/ 1467840 w 2015528"/>
                          <a:gd name="connsiteY42" fmla="*/ 145256 h 1300163"/>
                          <a:gd name="connsiteX43" fmla="*/ 1408309 w 2015528"/>
                          <a:gd name="connsiteY43" fmla="*/ 166688 h 1300163"/>
                          <a:gd name="connsiteX44" fmla="*/ 1329728 w 2015528"/>
                          <a:gd name="connsiteY44" fmla="*/ 197644 h 1300163"/>
                          <a:gd name="connsiteX45" fmla="*/ 1274959 w 2015528"/>
                          <a:gd name="connsiteY45" fmla="*/ 221456 h 1300163"/>
                          <a:gd name="connsiteX46" fmla="*/ 1198759 w 2015528"/>
                          <a:gd name="connsiteY46" fmla="*/ 259556 h 1300163"/>
                          <a:gd name="connsiteX47" fmla="*/ 1115415 w 2015528"/>
                          <a:gd name="connsiteY47" fmla="*/ 302419 h 1300163"/>
                          <a:gd name="connsiteX48" fmla="*/ 1032072 w 2015528"/>
                          <a:gd name="connsiteY48" fmla="*/ 350044 h 1300163"/>
                          <a:gd name="connsiteX49" fmla="*/ 965397 w 2015528"/>
                          <a:gd name="connsiteY49" fmla="*/ 390525 h 1300163"/>
                          <a:gd name="connsiteX50" fmla="*/ 913009 w 2015528"/>
                          <a:gd name="connsiteY50" fmla="*/ 419100 h 1300163"/>
                          <a:gd name="connsiteX51" fmla="*/ 860622 w 2015528"/>
                          <a:gd name="connsiteY51" fmla="*/ 454819 h 1300163"/>
                          <a:gd name="connsiteX52" fmla="*/ 796328 w 2015528"/>
                          <a:gd name="connsiteY52" fmla="*/ 497681 h 1300163"/>
                          <a:gd name="connsiteX53" fmla="*/ 736797 w 2015528"/>
                          <a:gd name="connsiteY53" fmla="*/ 540544 h 1300163"/>
                          <a:gd name="connsiteX54" fmla="*/ 684409 w 2015528"/>
                          <a:gd name="connsiteY54" fmla="*/ 576263 h 1300163"/>
                          <a:gd name="connsiteX55" fmla="*/ 620115 w 2015528"/>
                          <a:gd name="connsiteY55" fmla="*/ 626269 h 1300163"/>
                          <a:gd name="connsiteX56" fmla="*/ 555822 w 2015528"/>
                          <a:gd name="connsiteY56" fmla="*/ 678656 h 1300163"/>
                          <a:gd name="connsiteX57" fmla="*/ 474859 w 2015528"/>
                          <a:gd name="connsiteY57" fmla="*/ 745331 h 1300163"/>
                          <a:gd name="connsiteX58" fmla="*/ 420090 w 2015528"/>
                          <a:gd name="connsiteY58" fmla="*/ 792956 h 1300163"/>
                          <a:gd name="connsiteX59" fmla="*/ 351034 w 2015528"/>
                          <a:gd name="connsiteY59" fmla="*/ 859631 h 1300163"/>
                          <a:gd name="connsiteX60" fmla="*/ 301028 w 2015528"/>
                          <a:gd name="connsiteY60" fmla="*/ 907256 h 1300163"/>
                          <a:gd name="connsiteX61" fmla="*/ 258165 w 2015528"/>
                          <a:gd name="connsiteY61" fmla="*/ 947738 h 1300163"/>
                          <a:gd name="connsiteX62" fmla="*/ 217684 w 2015528"/>
                          <a:gd name="connsiteY62" fmla="*/ 988219 h 1300163"/>
                          <a:gd name="connsiteX63" fmla="*/ 179584 w 2015528"/>
                          <a:gd name="connsiteY63" fmla="*/ 1033463 h 1300163"/>
                          <a:gd name="connsiteX64" fmla="*/ 139103 w 2015528"/>
                          <a:gd name="connsiteY64" fmla="*/ 1076325 h 1300163"/>
                          <a:gd name="connsiteX65" fmla="*/ 98622 w 2015528"/>
                          <a:gd name="connsiteY65" fmla="*/ 1123950 h 1300163"/>
                          <a:gd name="connsiteX66" fmla="*/ 67665 w 2015528"/>
                          <a:gd name="connsiteY66" fmla="*/ 1157288 h 1300163"/>
                          <a:gd name="connsiteX67" fmla="*/ 50997 w 2015528"/>
                          <a:gd name="connsiteY67" fmla="*/ 1171575 h 1300163"/>
                          <a:gd name="connsiteX68" fmla="*/ 21455 w 2015528"/>
                          <a:gd name="connsiteY68" fmla="*/ 1232735 h 1300163"/>
                          <a:gd name="connsiteX69" fmla="*/ 990 w 2015528"/>
                          <a:gd name="connsiteY69" fmla="*/ 1300162 h 1300163"/>
                          <a:gd name="connsiteX0" fmla="*/ 990 w 2015528"/>
                          <a:gd name="connsiteY0" fmla="*/ 1300162 h 1300163"/>
                          <a:gd name="connsiteX1" fmla="*/ 65284 w 2015528"/>
                          <a:gd name="connsiteY1" fmla="*/ 1219200 h 1300163"/>
                          <a:gd name="connsiteX2" fmla="*/ 112909 w 2015528"/>
                          <a:gd name="connsiteY2" fmla="*/ 1166813 h 1300163"/>
                          <a:gd name="connsiteX3" fmla="*/ 153390 w 2015528"/>
                          <a:gd name="connsiteY3" fmla="*/ 1126331 h 1300163"/>
                          <a:gd name="connsiteX4" fmla="*/ 189109 w 2015528"/>
                          <a:gd name="connsiteY4" fmla="*/ 1083469 h 1300163"/>
                          <a:gd name="connsiteX5" fmla="*/ 217684 w 2015528"/>
                          <a:gd name="connsiteY5" fmla="*/ 1054894 h 1300163"/>
                          <a:gd name="connsiteX6" fmla="*/ 248640 w 2015528"/>
                          <a:gd name="connsiteY6" fmla="*/ 1023938 h 1300163"/>
                          <a:gd name="connsiteX7" fmla="*/ 298647 w 2015528"/>
                          <a:gd name="connsiteY7" fmla="*/ 973931 h 1300163"/>
                          <a:gd name="connsiteX8" fmla="*/ 339128 w 2015528"/>
                          <a:gd name="connsiteY8" fmla="*/ 935831 h 1300163"/>
                          <a:gd name="connsiteX9" fmla="*/ 381990 w 2015528"/>
                          <a:gd name="connsiteY9" fmla="*/ 900113 h 1300163"/>
                          <a:gd name="connsiteX10" fmla="*/ 427234 w 2015528"/>
                          <a:gd name="connsiteY10" fmla="*/ 857250 h 1300163"/>
                          <a:gd name="connsiteX11" fmla="*/ 474859 w 2015528"/>
                          <a:gd name="connsiteY11" fmla="*/ 816769 h 1300163"/>
                          <a:gd name="connsiteX12" fmla="*/ 510578 w 2015528"/>
                          <a:gd name="connsiteY12" fmla="*/ 788194 h 1300163"/>
                          <a:gd name="connsiteX13" fmla="*/ 553440 w 2015528"/>
                          <a:gd name="connsiteY13" fmla="*/ 752475 h 1300163"/>
                          <a:gd name="connsiteX14" fmla="*/ 615353 w 2015528"/>
                          <a:gd name="connsiteY14" fmla="*/ 707231 h 1300163"/>
                          <a:gd name="connsiteX15" fmla="*/ 672503 w 2015528"/>
                          <a:gd name="connsiteY15" fmla="*/ 664369 h 1300163"/>
                          <a:gd name="connsiteX16" fmla="*/ 722509 w 2015528"/>
                          <a:gd name="connsiteY16" fmla="*/ 628650 h 1300163"/>
                          <a:gd name="connsiteX17" fmla="*/ 774897 w 2015528"/>
                          <a:gd name="connsiteY17" fmla="*/ 590550 h 1300163"/>
                          <a:gd name="connsiteX18" fmla="*/ 815378 w 2015528"/>
                          <a:gd name="connsiteY18" fmla="*/ 566738 h 1300163"/>
                          <a:gd name="connsiteX19" fmla="*/ 867765 w 2015528"/>
                          <a:gd name="connsiteY19" fmla="*/ 533400 h 1300163"/>
                          <a:gd name="connsiteX20" fmla="*/ 901103 w 2015528"/>
                          <a:gd name="connsiteY20" fmla="*/ 511969 h 1300163"/>
                          <a:gd name="connsiteX21" fmla="*/ 960634 w 2015528"/>
                          <a:gd name="connsiteY21" fmla="*/ 478631 h 1300163"/>
                          <a:gd name="connsiteX22" fmla="*/ 1043978 w 2015528"/>
                          <a:gd name="connsiteY22" fmla="*/ 431006 h 1300163"/>
                          <a:gd name="connsiteX23" fmla="*/ 1108272 w 2015528"/>
                          <a:gd name="connsiteY23" fmla="*/ 400050 h 1300163"/>
                          <a:gd name="connsiteX24" fmla="*/ 1229715 w 2015528"/>
                          <a:gd name="connsiteY24" fmla="*/ 345281 h 1300163"/>
                          <a:gd name="connsiteX25" fmla="*/ 1322584 w 2015528"/>
                          <a:gd name="connsiteY25" fmla="*/ 302419 h 1300163"/>
                          <a:gd name="connsiteX26" fmla="*/ 1405928 w 2015528"/>
                          <a:gd name="connsiteY26" fmla="*/ 271463 h 1300163"/>
                          <a:gd name="connsiteX27" fmla="*/ 1470222 w 2015528"/>
                          <a:gd name="connsiteY27" fmla="*/ 250031 h 1300163"/>
                          <a:gd name="connsiteX28" fmla="*/ 1532134 w 2015528"/>
                          <a:gd name="connsiteY28" fmla="*/ 233363 h 1300163"/>
                          <a:gd name="connsiteX29" fmla="*/ 1579759 w 2015528"/>
                          <a:gd name="connsiteY29" fmla="*/ 219075 h 1300163"/>
                          <a:gd name="connsiteX30" fmla="*/ 1667865 w 2015528"/>
                          <a:gd name="connsiteY30" fmla="*/ 195263 h 1300163"/>
                          <a:gd name="connsiteX31" fmla="*/ 1767878 w 2015528"/>
                          <a:gd name="connsiteY31" fmla="*/ 173831 h 1300163"/>
                          <a:gd name="connsiteX32" fmla="*/ 1841697 w 2015528"/>
                          <a:gd name="connsiteY32" fmla="*/ 161925 h 1300163"/>
                          <a:gd name="connsiteX33" fmla="*/ 2015528 w 2015528"/>
                          <a:gd name="connsiteY33" fmla="*/ 0 h 1300163"/>
                          <a:gd name="connsiteX34" fmla="*/ 1939328 w 2015528"/>
                          <a:gd name="connsiteY34" fmla="*/ 16669 h 1300163"/>
                          <a:gd name="connsiteX35" fmla="*/ 1882178 w 2015528"/>
                          <a:gd name="connsiteY35" fmla="*/ 28575 h 1300163"/>
                          <a:gd name="connsiteX36" fmla="*/ 1839315 w 2015528"/>
                          <a:gd name="connsiteY36" fmla="*/ 35719 h 1300163"/>
                          <a:gd name="connsiteX37" fmla="*/ 1796453 w 2015528"/>
                          <a:gd name="connsiteY37" fmla="*/ 45244 h 1300163"/>
                          <a:gd name="connsiteX38" fmla="*/ 1717872 w 2015528"/>
                          <a:gd name="connsiteY38" fmla="*/ 64294 h 1300163"/>
                          <a:gd name="connsiteX39" fmla="*/ 1679772 w 2015528"/>
                          <a:gd name="connsiteY39" fmla="*/ 73819 h 1300163"/>
                          <a:gd name="connsiteX40" fmla="*/ 1620240 w 2015528"/>
                          <a:gd name="connsiteY40" fmla="*/ 92869 h 1300163"/>
                          <a:gd name="connsiteX41" fmla="*/ 1513084 w 2015528"/>
                          <a:gd name="connsiteY41" fmla="*/ 126206 h 1300163"/>
                          <a:gd name="connsiteX42" fmla="*/ 1467840 w 2015528"/>
                          <a:gd name="connsiteY42" fmla="*/ 145256 h 1300163"/>
                          <a:gd name="connsiteX43" fmla="*/ 1408309 w 2015528"/>
                          <a:gd name="connsiteY43" fmla="*/ 166688 h 1300163"/>
                          <a:gd name="connsiteX44" fmla="*/ 1329728 w 2015528"/>
                          <a:gd name="connsiteY44" fmla="*/ 197644 h 1300163"/>
                          <a:gd name="connsiteX45" fmla="*/ 1274959 w 2015528"/>
                          <a:gd name="connsiteY45" fmla="*/ 221456 h 1300163"/>
                          <a:gd name="connsiteX46" fmla="*/ 1198759 w 2015528"/>
                          <a:gd name="connsiteY46" fmla="*/ 259556 h 1300163"/>
                          <a:gd name="connsiteX47" fmla="*/ 1115415 w 2015528"/>
                          <a:gd name="connsiteY47" fmla="*/ 302419 h 1300163"/>
                          <a:gd name="connsiteX48" fmla="*/ 1032072 w 2015528"/>
                          <a:gd name="connsiteY48" fmla="*/ 350044 h 1300163"/>
                          <a:gd name="connsiteX49" fmla="*/ 965397 w 2015528"/>
                          <a:gd name="connsiteY49" fmla="*/ 390525 h 1300163"/>
                          <a:gd name="connsiteX50" fmla="*/ 913009 w 2015528"/>
                          <a:gd name="connsiteY50" fmla="*/ 419100 h 1300163"/>
                          <a:gd name="connsiteX51" fmla="*/ 860622 w 2015528"/>
                          <a:gd name="connsiteY51" fmla="*/ 454819 h 1300163"/>
                          <a:gd name="connsiteX52" fmla="*/ 796328 w 2015528"/>
                          <a:gd name="connsiteY52" fmla="*/ 497681 h 1300163"/>
                          <a:gd name="connsiteX53" fmla="*/ 736797 w 2015528"/>
                          <a:gd name="connsiteY53" fmla="*/ 540544 h 1300163"/>
                          <a:gd name="connsiteX54" fmla="*/ 684409 w 2015528"/>
                          <a:gd name="connsiteY54" fmla="*/ 576263 h 1300163"/>
                          <a:gd name="connsiteX55" fmla="*/ 620115 w 2015528"/>
                          <a:gd name="connsiteY55" fmla="*/ 626269 h 1300163"/>
                          <a:gd name="connsiteX56" fmla="*/ 555822 w 2015528"/>
                          <a:gd name="connsiteY56" fmla="*/ 678656 h 1300163"/>
                          <a:gd name="connsiteX57" fmla="*/ 474859 w 2015528"/>
                          <a:gd name="connsiteY57" fmla="*/ 745331 h 1300163"/>
                          <a:gd name="connsiteX58" fmla="*/ 420090 w 2015528"/>
                          <a:gd name="connsiteY58" fmla="*/ 792956 h 1300163"/>
                          <a:gd name="connsiteX59" fmla="*/ 351034 w 2015528"/>
                          <a:gd name="connsiteY59" fmla="*/ 859631 h 1300163"/>
                          <a:gd name="connsiteX60" fmla="*/ 301028 w 2015528"/>
                          <a:gd name="connsiteY60" fmla="*/ 907256 h 1300163"/>
                          <a:gd name="connsiteX61" fmla="*/ 258165 w 2015528"/>
                          <a:gd name="connsiteY61" fmla="*/ 947738 h 1300163"/>
                          <a:gd name="connsiteX62" fmla="*/ 217684 w 2015528"/>
                          <a:gd name="connsiteY62" fmla="*/ 988219 h 1300163"/>
                          <a:gd name="connsiteX63" fmla="*/ 179584 w 2015528"/>
                          <a:gd name="connsiteY63" fmla="*/ 1033463 h 1300163"/>
                          <a:gd name="connsiteX64" fmla="*/ 139103 w 2015528"/>
                          <a:gd name="connsiteY64" fmla="*/ 1076325 h 1300163"/>
                          <a:gd name="connsiteX65" fmla="*/ 98622 w 2015528"/>
                          <a:gd name="connsiteY65" fmla="*/ 1123950 h 1300163"/>
                          <a:gd name="connsiteX66" fmla="*/ 67665 w 2015528"/>
                          <a:gd name="connsiteY66" fmla="*/ 1157288 h 1300163"/>
                          <a:gd name="connsiteX67" fmla="*/ 50997 w 2015528"/>
                          <a:gd name="connsiteY67" fmla="*/ 1171575 h 1300163"/>
                          <a:gd name="connsiteX68" fmla="*/ 21455 w 2015528"/>
                          <a:gd name="connsiteY68" fmla="*/ 1232735 h 1300163"/>
                          <a:gd name="connsiteX69" fmla="*/ 990 w 2015528"/>
                          <a:gd name="connsiteY69" fmla="*/ 1300162 h 1300163"/>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0999 w 2017905"/>
                          <a:gd name="connsiteY65" fmla="*/ 1123950 h 1300277"/>
                          <a:gd name="connsiteX66" fmla="*/ 70042 w 2017905"/>
                          <a:gd name="connsiteY66" fmla="*/ 1157288 h 1300277"/>
                          <a:gd name="connsiteX67" fmla="*/ 53374 w 2017905"/>
                          <a:gd name="connsiteY67" fmla="*/ 1171575 h 1300277"/>
                          <a:gd name="connsiteX68" fmla="*/ 7163 w 2017905"/>
                          <a:gd name="connsiteY68" fmla="*/ 1280360 h 1300277"/>
                          <a:gd name="connsiteX69" fmla="*/ 3367 w 2017905"/>
                          <a:gd name="connsiteY69"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0999 w 2017905"/>
                          <a:gd name="connsiteY65" fmla="*/ 1123950 h 1300277"/>
                          <a:gd name="connsiteX66" fmla="*/ 79567 w 2017905"/>
                          <a:gd name="connsiteY66" fmla="*/ 1145382 h 1300277"/>
                          <a:gd name="connsiteX67" fmla="*/ 53374 w 2017905"/>
                          <a:gd name="connsiteY67" fmla="*/ 1171575 h 1300277"/>
                          <a:gd name="connsiteX68" fmla="*/ 7163 w 2017905"/>
                          <a:gd name="connsiteY68" fmla="*/ 1280360 h 1300277"/>
                          <a:gd name="connsiteX69" fmla="*/ 3367 w 2017905"/>
                          <a:gd name="connsiteY69"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0999 w 2017905"/>
                          <a:gd name="connsiteY65" fmla="*/ 1123950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220061 w 2017905"/>
                          <a:gd name="connsiteY62" fmla="*/ 988219 h 1300277"/>
                          <a:gd name="connsiteX63" fmla="*/ 181961 w 2017905"/>
                          <a:gd name="connsiteY63" fmla="*/ 1033463 h 1300277"/>
                          <a:gd name="connsiteX64" fmla="*/ 141480 w 2017905"/>
                          <a:gd name="connsiteY64" fmla="*/ 1076325 h 1300277"/>
                          <a:gd name="connsiteX65" fmla="*/ 105762 w 2017905"/>
                          <a:gd name="connsiteY65" fmla="*/ 1116807 h 1300277"/>
                          <a:gd name="connsiteX66" fmla="*/ 53374 w 2017905"/>
                          <a:gd name="connsiteY66" fmla="*/ 1171575 h 1300277"/>
                          <a:gd name="connsiteX67" fmla="*/ 7163 w 2017905"/>
                          <a:gd name="connsiteY67" fmla="*/ 1280360 h 1300277"/>
                          <a:gd name="connsiteX68" fmla="*/ 3367 w 2017905"/>
                          <a:gd name="connsiteY68"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62999 w 2017905"/>
                          <a:gd name="connsiteY51" fmla="*/ 454819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24899 w 2017905"/>
                          <a:gd name="connsiteY51" fmla="*/ 481013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24899 w 2017905"/>
                          <a:gd name="connsiteY51" fmla="*/ 481013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48711 w 2017905"/>
                          <a:gd name="connsiteY51" fmla="*/ 464344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12992 w 2017905"/>
                          <a:gd name="connsiteY51" fmla="*/ 490538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51092 w 2017905"/>
                          <a:gd name="connsiteY51" fmla="*/ 464344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51092 w 2017905"/>
                          <a:gd name="connsiteY51" fmla="*/ 464344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915386 w 2017905"/>
                          <a:gd name="connsiteY50" fmla="*/ 419100 h 1300277"/>
                          <a:gd name="connsiteX51" fmla="*/ 851092 w 2017905"/>
                          <a:gd name="connsiteY51" fmla="*/ 464344 h 1300277"/>
                          <a:gd name="connsiteX52" fmla="*/ 798705 w 2017905"/>
                          <a:gd name="connsiteY52" fmla="*/ 497681 h 1300277"/>
                          <a:gd name="connsiteX53" fmla="*/ 739174 w 2017905"/>
                          <a:gd name="connsiteY53" fmla="*/ 540544 h 1300277"/>
                          <a:gd name="connsiteX54" fmla="*/ 686786 w 2017905"/>
                          <a:gd name="connsiteY54" fmla="*/ 576263 h 1300277"/>
                          <a:gd name="connsiteX55" fmla="*/ 622492 w 2017905"/>
                          <a:gd name="connsiteY55" fmla="*/ 626269 h 1300277"/>
                          <a:gd name="connsiteX56" fmla="*/ 558199 w 2017905"/>
                          <a:gd name="connsiteY56" fmla="*/ 678656 h 1300277"/>
                          <a:gd name="connsiteX57" fmla="*/ 477236 w 2017905"/>
                          <a:gd name="connsiteY57" fmla="*/ 745331 h 1300277"/>
                          <a:gd name="connsiteX58" fmla="*/ 422467 w 2017905"/>
                          <a:gd name="connsiteY58" fmla="*/ 792956 h 1300277"/>
                          <a:gd name="connsiteX59" fmla="*/ 353411 w 2017905"/>
                          <a:gd name="connsiteY59" fmla="*/ 859631 h 1300277"/>
                          <a:gd name="connsiteX60" fmla="*/ 303405 w 2017905"/>
                          <a:gd name="connsiteY60" fmla="*/ 907256 h 1300277"/>
                          <a:gd name="connsiteX61" fmla="*/ 260542 w 2017905"/>
                          <a:gd name="connsiteY61" fmla="*/ 947738 h 1300277"/>
                          <a:gd name="connsiteX62" fmla="*/ 181961 w 2017905"/>
                          <a:gd name="connsiteY62" fmla="*/ 1033463 h 1300277"/>
                          <a:gd name="connsiteX63" fmla="*/ 141480 w 2017905"/>
                          <a:gd name="connsiteY63" fmla="*/ 1076325 h 1300277"/>
                          <a:gd name="connsiteX64" fmla="*/ 105762 w 2017905"/>
                          <a:gd name="connsiteY64" fmla="*/ 1116807 h 1300277"/>
                          <a:gd name="connsiteX65" fmla="*/ 53374 w 2017905"/>
                          <a:gd name="connsiteY65" fmla="*/ 1171575 h 1300277"/>
                          <a:gd name="connsiteX66" fmla="*/ 7163 w 2017905"/>
                          <a:gd name="connsiteY66" fmla="*/ 1280360 h 1300277"/>
                          <a:gd name="connsiteX67" fmla="*/ 3367 w 2017905"/>
                          <a:gd name="connsiteY67"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60542 w 2017905"/>
                          <a:gd name="connsiteY60" fmla="*/ 947738 h 1300277"/>
                          <a:gd name="connsiteX61" fmla="*/ 181961 w 2017905"/>
                          <a:gd name="connsiteY61" fmla="*/ 1033463 h 1300277"/>
                          <a:gd name="connsiteX62" fmla="*/ 141480 w 2017905"/>
                          <a:gd name="connsiteY62" fmla="*/ 1076325 h 1300277"/>
                          <a:gd name="connsiteX63" fmla="*/ 105762 w 2017905"/>
                          <a:gd name="connsiteY63" fmla="*/ 1116807 h 1300277"/>
                          <a:gd name="connsiteX64" fmla="*/ 53374 w 2017905"/>
                          <a:gd name="connsiteY64" fmla="*/ 1171575 h 1300277"/>
                          <a:gd name="connsiteX65" fmla="*/ 7163 w 2017905"/>
                          <a:gd name="connsiteY65" fmla="*/ 1280360 h 1300277"/>
                          <a:gd name="connsiteX66" fmla="*/ 3367 w 2017905"/>
                          <a:gd name="connsiteY66"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60542 w 2017905"/>
                          <a:gd name="connsiteY60" fmla="*/ 947738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15461 w 2017905"/>
                          <a:gd name="connsiteY41" fmla="*/ 126206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4511 w 2017905"/>
                          <a:gd name="connsiteY41" fmla="*/ 123825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4511 w 2017905"/>
                          <a:gd name="connsiteY41" fmla="*/ 123825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0217 w 2017905"/>
                          <a:gd name="connsiteY42" fmla="*/ 145256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0217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4979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4979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582136 w 2017905"/>
                          <a:gd name="connsiteY29" fmla="*/ 219075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4979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4511 w 2017905"/>
                          <a:gd name="connsiteY28" fmla="*/ 233363 h 1300277"/>
                          <a:gd name="connsiteX29" fmla="*/ 1601186 w 2017905"/>
                          <a:gd name="connsiteY29" fmla="*/ 211931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4979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2130 w 2017905"/>
                          <a:gd name="connsiteY28" fmla="*/ 228600 h 1300277"/>
                          <a:gd name="connsiteX29" fmla="*/ 1601186 w 2017905"/>
                          <a:gd name="connsiteY29" fmla="*/ 211931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4979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532130 w 2017905"/>
                          <a:gd name="connsiteY28" fmla="*/ 228600 h 1300277"/>
                          <a:gd name="connsiteX29" fmla="*/ 1601186 w 2017905"/>
                          <a:gd name="connsiteY29" fmla="*/ 211931 h 1300277"/>
                          <a:gd name="connsiteX30" fmla="*/ 1670242 w 2017905"/>
                          <a:gd name="connsiteY30" fmla="*/ 195263 h 1300277"/>
                          <a:gd name="connsiteX31" fmla="*/ 1770255 w 2017905"/>
                          <a:gd name="connsiteY31" fmla="*/ 173831 h 1300277"/>
                          <a:gd name="connsiteX32" fmla="*/ 1844074 w 2017905"/>
                          <a:gd name="connsiteY32" fmla="*/ 161925 h 1300277"/>
                          <a:gd name="connsiteX33" fmla="*/ 2017905 w 2017905"/>
                          <a:gd name="connsiteY33" fmla="*/ 0 h 1300277"/>
                          <a:gd name="connsiteX34" fmla="*/ 1941705 w 2017905"/>
                          <a:gd name="connsiteY34" fmla="*/ 16669 h 1300277"/>
                          <a:gd name="connsiteX35" fmla="*/ 1884555 w 2017905"/>
                          <a:gd name="connsiteY35" fmla="*/ 28575 h 1300277"/>
                          <a:gd name="connsiteX36" fmla="*/ 1841692 w 2017905"/>
                          <a:gd name="connsiteY36" fmla="*/ 35719 h 1300277"/>
                          <a:gd name="connsiteX37" fmla="*/ 1798830 w 2017905"/>
                          <a:gd name="connsiteY37" fmla="*/ 45244 h 1300277"/>
                          <a:gd name="connsiteX38" fmla="*/ 1720249 w 2017905"/>
                          <a:gd name="connsiteY38" fmla="*/ 64294 h 1300277"/>
                          <a:gd name="connsiteX39" fmla="*/ 1682149 w 2017905"/>
                          <a:gd name="connsiteY39" fmla="*/ 73819 h 1300277"/>
                          <a:gd name="connsiteX40" fmla="*/ 1622617 w 2017905"/>
                          <a:gd name="connsiteY40" fmla="*/ 92869 h 1300277"/>
                          <a:gd name="connsiteX41" fmla="*/ 1539273 w 2017905"/>
                          <a:gd name="connsiteY41" fmla="*/ 119062 h 1300277"/>
                          <a:gd name="connsiteX42" fmla="*/ 1474979 w 2017905"/>
                          <a:gd name="connsiteY42" fmla="*/ 140494 h 1300277"/>
                          <a:gd name="connsiteX43" fmla="*/ 1410686 w 2017905"/>
                          <a:gd name="connsiteY43" fmla="*/ 166688 h 1300277"/>
                          <a:gd name="connsiteX44" fmla="*/ 1332105 w 2017905"/>
                          <a:gd name="connsiteY44" fmla="*/ 197644 h 1300277"/>
                          <a:gd name="connsiteX45" fmla="*/ 1277336 w 2017905"/>
                          <a:gd name="connsiteY45" fmla="*/ 221456 h 1300277"/>
                          <a:gd name="connsiteX46" fmla="*/ 1201136 w 2017905"/>
                          <a:gd name="connsiteY46" fmla="*/ 259556 h 1300277"/>
                          <a:gd name="connsiteX47" fmla="*/ 1117792 w 2017905"/>
                          <a:gd name="connsiteY47" fmla="*/ 302419 h 1300277"/>
                          <a:gd name="connsiteX48" fmla="*/ 1034449 w 2017905"/>
                          <a:gd name="connsiteY48" fmla="*/ 350044 h 1300277"/>
                          <a:gd name="connsiteX49" fmla="*/ 967774 w 2017905"/>
                          <a:gd name="connsiteY49" fmla="*/ 390525 h 1300277"/>
                          <a:gd name="connsiteX50" fmla="*/ 851092 w 2017905"/>
                          <a:gd name="connsiteY50" fmla="*/ 464344 h 1300277"/>
                          <a:gd name="connsiteX51" fmla="*/ 798705 w 2017905"/>
                          <a:gd name="connsiteY51" fmla="*/ 497681 h 1300277"/>
                          <a:gd name="connsiteX52" fmla="*/ 739174 w 2017905"/>
                          <a:gd name="connsiteY52" fmla="*/ 540544 h 1300277"/>
                          <a:gd name="connsiteX53" fmla="*/ 686786 w 2017905"/>
                          <a:gd name="connsiteY53" fmla="*/ 576263 h 1300277"/>
                          <a:gd name="connsiteX54" fmla="*/ 622492 w 2017905"/>
                          <a:gd name="connsiteY54" fmla="*/ 626269 h 1300277"/>
                          <a:gd name="connsiteX55" fmla="*/ 558199 w 2017905"/>
                          <a:gd name="connsiteY55" fmla="*/ 678656 h 1300277"/>
                          <a:gd name="connsiteX56" fmla="*/ 477236 w 2017905"/>
                          <a:gd name="connsiteY56" fmla="*/ 745331 h 1300277"/>
                          <a:gd name="connsiteX57" fmla="*/ 422467 w 2017905"/>
                          <a:gd name="connsiteY57" fmla="*/ 792956 h 1300277"/>
                          <a:gd name="connsiteX58" fmla="*/ 353411 w 2017905"/>
                          <a:gd name="connsiteY58" fmla="*/ 859631 h 1300277"/>
                          <a:gd name="connsiteX59" fmla="*/ 303405 w 2017905"/>
                          <a:gd name="connsiteY59" fmla="*/ 907256 h 1300277"/>
                          <a:gd name="connsiteX60" fmla="*/ 253398 w 2017905"/>
                          <a:gd name="connsiteY60" fmla="*/ 957263 h 1300277"/>
                          <a:gd name="connsiteX61" fmla="*/ 181961 w 2017905"/>
                          <a:gd name="connsiteY61" fmla="*/ 1033463 h 1300277"/>
                          <a:gd name="connsiteX62" fmla="*/ 105762 w 2017905"/>
                          <a:gd name="connsiteY62" fmla="*/ 1116807 h 1300277"/>
                          <a:gd name="connsiteX63" fmla="*/ 53374 w 2017905"/>
                          <a:gd name="connsiteY63" fmla="*/ 1171575 h 1300277"/>
                          <a:gd name="connsiteX64" fmla="*/ 7163 w 2017905"/>
                          <a:gd name="connsiteY64" fmla="*/ 1280360 h 1300277"/>
                          <a:gd name="connsiteX65" fmla="*/ 3367 w 2017905"/>
                          <a:gd name="connsiteY65"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601186 w 2017905"/>
                          <a:gd name="connsiteY28" fmla="*/ 211931 h 1300277"/>
                          <a:gd name="connsiteX29" fmla="*/ 1670242 w 2017905"/>
                          <a:gd name="connsiteY29" fmla="*/ 195263 h 1300277"/>
                          <a:gd name="connsiteX30" fmla="*/ 1770255 w 2017905"/>
                          <a:gd name="connsiteY30" fmla="*/ 173831 h 1300277"/>
                          <a:gd name="connsiteX31" fmla="*/ 1844074 w 2017905"/>
                          <a:gd name="connsiteY31" fmla="*/ 161925 h 1300277"/>
                          <a:gd name="connsiteX32" fmla="*/ 2017905 w 2017905"/>
                          <a:gd name="connsiteY32" fmla="*/ 0 h 1300277"/>
                          <a:gd name="connsiteX33" fmla="*/ 1941705 w 2017905"/>
                          <a:gd name="connsiteY33" fmla="*/ 16669 h 1300277"/>
                          <a:gd name="connsiteX34" fmla="*/ 1884555 w 2017905"/>
                          <a:gd name="connsiteY34" fmla="*/ 28575 h 1300277"/>
                          <a:gd name="connsiteX35" fmla="*/ 1841692 w 2017905"/>
                          <a:gd name="connsiteY35" fmla="*/ 35719 h 1300277"/>
                          <a:gd name="connsiteX36" fmla="*/ 1798830 w 2017905"/>
                          <a:gd name="connsiteY36" fmla="*/ 45244 h 1300277"/>
                          <a:gd name="connsiteX37" fmla="*/ 1720249 w 2017905"/>
                          <a:gd name="connsiteY37" fmla="*/ 64294 h 1300277"/>
                          <a:gd name="connsiteX38" fmla="*/ 1682149 w 2017905"/>
                          <a:gd name="connsiteY38" fmla="*/ 73819 h 1300277"/>
                          <a:gd name="connsiteX39" fmla="*/ 1622617 w 2017905"/>
                          <a:gd name="connsiteY39" fmla="*/ 92869 h 1300277"/>
                          <a:gd name="connsiteX40" fmla="*/ 1539273 w 2017905"/>
                          <a:gd name="connsiteY40" fmla="*/ 119062 h 1300277"/>
                          <a:gd name="connsiteX41" fmla="*/ 1474979 w 2017905"/>
                          <a:gd name="connsiteY41" fmla="*/ 140494 h 1300277"/>
                          <a:gd name="connsiteX42" fmla="*/ 1410686 w 2017905"/>
                          <a:gd name="connsiteY42" fmla="*/ 166688 h 1300277"/>
                          <a:gd name="connsiteX43" fmla="*/ 1332105 w 2017905"/>
                          <a:gd name="connsiteY43" fmla="*/ 197644 h 1300277"/>
                          <a:gd name="connsiteX44" fmla="*/ 1277336 w 2017905"/>
                          <a:gd name="connsiteY44" fmla="*/ 221456 h 1300277"/>
                          <a:gd name="connsiteX45" fmla="*/ 1201136 w 2017905"/>
                          <a:gd name="connsiteY45" fmla="*/ 259556 h 1300277"/>
                          <a:gd name="connsiteX46" fmla="*/ 1117792 w 2017905"/>
                          <a:gd name="connsiteY46" fmla="*/ 302419 h 1300277"/>
                          <a:gd name="connsiteX47" fmla="*/ 1034449 w 2017905"/>
                          <a:gd name="connsiteY47" fmla="*/ 350044 h 1300277"/>
                          <a:gd name="connsiteX48" fmla="*/ 967774 w 2017905"/>
                          <a:gd name="connsiteY48" fmla="*/ 390525 h 1300277"/>
                          <a:gd name="connsiteX49" fmla="*/ 851092 w 2017905"/>
                          <a:gd name="connsiteY49" fmla="*/ 464344 h 1300277"/>
                          <a:gd name="connsiteX50" fmla="*/ 798705 w 2017905"/>
                          <a:gd name="connsiteY50" fmla="*/ 497681 h 1300277"/>
                          <a:gd name="connsiteX51" fmla="*/ 739174 w 2017905"/>
                          <a:gd name="connsiteY51" fmla="*/ 540544 h 1300277"/>
                          <a:gd name="connsiteX52" fmla="*/ 686786 w 2017905"/>
                          <a:gd name="connsiteY52" fmla="*/ 576263 h 1300277"/>
                          <a:gd name="connsiteX53" fmla="*/ 622492 w 2017905"/>
                          <a:gd name="connsiteY53" fmla="*/ 626269 h 1300277"/>
                          <a:gd name="connsiteX54" fmla="*/ 558199 w 2017905"/>
                          <a:gd name="connsiteY54" fmla="*/ 678656 h 1300277"/>
                          <a:gd name="connsiteX55" fmla="*/ 477236 w 2017905"/>
                          <a:gd name="connsiteY55" fmla="*/ 745331 h 1300277"/>
                          <a:gd name="connsiteX56" fmla="*/ 422467 w 2017905"/>
                          <a:gd name="connsiteY56" fmla="*/ 792956 h 1300277"/>
                          <a:gd name="connsiteX57" fmla="*/ 353411 w 2017905"/>
                          <a:gd name="connsiteY57" fmla="*/ 859631 h 1300277"/>
                          <a:gd name="connsiteX58" fmla="*/ 303405 w 2017905"/>
                          <a:gd name="connsiteY58" fmla="*/ 907256 h 1300277"/>
                          <a:gd name="connsiteX59" fmla="*/ 253398 w 2017905"/>
                          <a:gd name="connsiteY59" fmla="*/ 957263 h 1300277"/>
                          <a:gd name="connsiteX60" fmla="*/ 181961 w 2017905"/>
                          <a:gd name="connsiteY60" fmla="*/ 1033463 h 1300277"/>
                          <a:gd name="connsiteX61" fmla="*/ 105762 w 2017905"/>
                          <a:gd name="connsiteY61" fmla="*/ 1116807 h 1300277"/>
                          <a:gd name="connsiteX62" fmla="*/ 53374 w 2017905"/>
                          <a:gd name="connsiteY62" fmla="*/ 1171575 h 1300277"/>
                          <a:gd name="connsiteX63" fmla="*/ 7163 w 2017905"/>
                          <a:gd name="connsiteY63" fmla="*/ 1280360 h 1300277"/>
                          <a:gd name="connsiteX64" fmla="*/ 3367 w 2017905"/>
                          <a:gd name="connsiteY64"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601186 w 2017905"/>
                          <a:gd name="connsiteY28" fmla="*/ 211931 h 1300277"/>
                          <a:gd name="connsiteX29" fmla="*/ 1770255 w 2017905"/>
                          <a:gd name="connsiteY29" fmla="*/ 173831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84555 w 2017905"/>
                          <a:gd name="connsiteY33" fmla="*/ 28575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601186 w 2017905"/>
                          <a:gd name="connsiteY28" fmla="*/ 211931 h 1300277"/>
                          <a:gd name="connsiteX29" fmla="*/ 1770255 w 2017905"/>
                          <a:gd name="connsiteY29" fmla="*/ 173831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84555 w 2017905"/>
                          <a:gd name="connsiteY33" fmla="*/ 28575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472599 w 2017905"/>
                          <a:gd name="connsiteY27" fmla="*/ 250031 h 1300277"/>
                          <a:gd name="connsiteX28" fmla="*/ 1601186 w 2017905"/>
                          <a:gd name="connsiteY28" fmla="*/ 211931 h 1300277"/>
                          <a:gd name="connsiteX29" fmla="*/ 1770255 w 2017905"/>
                          <a:gd name="connsiteY29" fmla="*/ 173831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84555 w 2017905"/>
                          <a:gd name="connsiteY33" fmla="*/ 28575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508318 w 2017905"/>
                          <a:gd name="connsiteY27" fmla="*/ 238125 h 1300277"/>
                          <a:gd name="connsiteX28" fmla="*/ 1601186 w 2017905"/>
                          <a:gd name="connsiteY28" fmla="*/ 211931 h 1300277"/>
                          <a:gd name="connsiteX29" fmla="*/ 1770255 w 2017905"/>
                          <a:gd name="connsiteY29" fmla="*/ 173831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84555 w 2017905"/>
                          <a:gd name="connsiteY33" fmla="*/ 28575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508318 w 2017905"/>
                          <a:gd name="connsiteY27" fmla="*/ 238125 h 1300277"/>
                          <a:gd name="connsiteX28" fmla="*/ 1601186 w 2017905"/>
                          <a:gd name="connsiteY28" fmla="*/ 211931 h 1300277"/>
                          <a:gd name="connsiteX29" fmla="*/ 1739299 w 2017905"/>
                          <a:gd name="connsiteY29" fmla="*/ 180975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84555 w 2017905"/>
                          <a:gd name="connsiteY33" fmla="*/ 28575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508318 w 2017905"/>
                          <a:gd name="connsiteY27" fmla="*/ 238125 h 1300277"/>
                          <a:gd name="connsiteX28" fmla="*/ 1601186 w 2017905"/>
                          <a:gd name="connsiteY28" fmla="*/ 211931 h 1300277"/>
                          <a:gd name="connsiteX29" fmla="*/ 1739299 w 2017905"/>
                          <a:gd name="connsiteY29" fmla="*/ 180975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84555 w 2017905"/>
                          <a:gd name="connsiteY33" fmla="*/ 28575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508318 w 2017905"/>
                          <a:gd name="connsiteY27" fmla="*/ 238125 h 1300277"/>
                          <a:gd name="connsiteX28" fmla="*/ 1601186 w 2017905"/>
                          <a:gd name="connsiteY28" fmla="*/ 211931 h 1300277"/>
                          <a:gd name="connsiteX29" fmla="*/ 1739299 w 2017905"/>
                          <a:gd name="connsiteY29" fmla="*/ 180975 h 1300277"/>
                          <a:gd name="connsiteX30" fmla="*/ 1844074 w 2017905"/>
                          <a:gd name="connsiteY30" fmla="*/ 161925 h 1300277"/>
                          <a:gd name="connsiteX31" fmla="*/ 2017905 w 2017905"/>
                          <a:gd name="connsiteY31" fmla="*/ 0 h 1300277"/>
                          <a:gd name="connsiteX32" fmla="*/ 1941705 w 2017905"/>
                          <a:gd name="connsiteY32" fmla="*/ 16669 h 1300277"/>
                          <a:gd name="connsiteX33" fmla="*/ 1896461 w 2017905"/>
                          <a:gd name="connsiteY33" fmla="*/ 23812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17905"/>
                          <a:gd name="connsiteY0" fmla="*/ 1300162 h 1300277"/>
                          <a:gd name="connsiteX1" fmla="*/ 67661 w 2017905"/>
                          <a:gd name="connsiteY1" fmla="*/ 1219200 h 1300277"/>
                          <a:gd name="connsiteX2" fmla="*/ 115286 w 2017905"/>
                          <a:gd name="connsiteY2" fmla="*/ 1166813 h 1300277"/>
                          <a:gd name="connsiteX3" fmla="*/ 155767 w 2017905"/>
                          <a:gd name="connsiteY3" fmla="*/ 1126331 h 1300277"/>
                          <a:gd name="connsiteX4" fmla="*/ 191486 w 2017905"/>
                          <a:gd name="connsiteY4" fmla="*/ 1083469 h 1300277"/>
                          <a:gd name="connsiteX5" fmla="*/ 220061 w 2017905"/>
                          <a:gd name="connsiteY5" fmla="*/ 1054894 h 1300277"/>
                          <a:gd name="connsiteX6" fmla="*/ 251017 w 2017905"/>
                          <a:gd name="connsiteY6" fmla="*/ 1023938 h 1300277"/>
                          <a:gd name="connsiteX7" fmla="*/ 301024 w 2017905"/>
                          <a:gd name="connsiteY7" fmla="*/ 973931 h 1300277"/>
                          <a:gd name="connsiteX8" fmla="*/ 341505 w 2017905"/>
                          <a:gd name="connsiteY8" fmla="*/ 935831 h 1300277"/>
                          <a:gd name="connsiteX9" fmla="*/ 384367 w 2017905"/>
                          <a:gd name="connsiteY9" fmla="*/ 900113 h 1300277"/>
                          <a:gd name="connsiteX10" fmla="*/ 429611 w 2017905"/>
                          <a:gd name="connsiteY10" fmla="*/ 857250 h 1300277"/>
                          <a:gd name="connsiteX11" fmla="*/ 477236 w 2017905"/>
                          <a:gd name="connsiteY11" fmla="*/ 816769 h 1300277"/>
                          <a:gd name="connsiteX12" fmla="*/ 512955 w 2017905"/>
                          <a:gd name="connsiteY12" fmla="*/ 788194 h 1300277"/>
                          <a:gd name="connsiteX13" fmla="*/ 555817 w 2017905"/>
                          <a:gd name="connsiteY13" fmla="*/ 752475 h 1300277"/>
                          <a:gd name="connsiteX14" fmla="*/ 617730 w 2017905"/>
                          <a:gd name="connsiteY14" fmla="*/ 707231 h 1300277"/>
                          <a:gd name="connsiteX15" fmla="*/ 674880 w 2017905"/>
                          <a:gd name="connsiteY15" fmla="*/ 664369 h 1300277"/>
                          <a:gd name="connsiteX16" fmla="*/ 724886 w 2017905"/>
                          <a:gd name="connsiteY16" fmla="*/ 628650 h 1300277"/>
                          <a:gd name="connsiteX17" fmla="*/ 777274 w 2017905"/>
                          <a:gd name="connsiteY17" fmla="*/ 590550 h 1300277"/>
                          <a:gd name="connsiteX18" fmla="*/ 817755 w 2017905"/>
                          <a:gd name="connsiteY18" fmla="*/ 566738 h 1300277"/>
                          <a:gd name="connsiteX19" fmla="*/ 870142 w 2017905"/>
                          <a:gd name="connsiteY19" fmla="*/ 533400 h 1300277"/>
                          <a:gd name="connsiteX20" fmla="*/ 903480 w 2017905"/>
                          <a:gd name="connsiteY20" fmla="*/ 511969 h 1300277"/>
                          <a:gd name="connsiteX21" fmla="*/ 963011 w 2017905"/>
                          <a:gd name="connsiteY21" fmla="*/ 478631 h 1300277"/>
                          <a:gd name="connsiteX22" fmla="*/ 1046355 w 2017905"/>
                          <a:gd name="connsiteY22" fmla="*/ 431006 h 1300277"/>
                          <a:gd name="connsiteX23" fmla="*/ 1110649 w 2017905"/>
                          <a:gd name="connsiteY23" fmla="*/ 400050 h 1300277"/>
                          <a:gd name="connsiteX24" fmla="*/ 1232092 w 2017905"/>
                          <a:gd name="connsiteY24" fmla="*/ 345281 h 1300277"/>
                          <a:gd name="connsiteX25" fmla="*/ 1324961 w 2017905"/>
                          <a:gd name="connsiteY25" fmla="*/ 302419 h 1300277"/>
                          <a:gd name="connsiteX26" fmla="*/ 1408305 w 2017905"/>
                          <a:gd name="connsiteY26" fmla="*/ 271463 h 1300277"/>
                          <a:gd name="connsiteX27" fmla="*/ 1508318 w 2017905"/>
                          <a:gd name="connsiteY27" fmla="*/ 238125 h 1300277"/>
                          <a:gd name="connsiteX28" fmla="*/ 1601186 w 2017905"/>
                          <a:gd name="connsiteY28" fmla="*/ 211931 h 1300277"/>
                          <a:gd name="connsiteX29" fmla="*/ 1739299 w 2017905"/>
                          <a:gd name="connsiteY29" fmla="*/ 180975 h 1300277"/>
                          <a:gd name="connsiteX30" fmla="*/ 1844074 w 2017905"/>
                          <a:gd name="connsiteY30" fmla="*/ 161925 h 1300277"/>
                          <a:gd name="connsiteX31" fmla="*/ 2017905 w 2017905"/>
                          <a:gd name="connsiteY31" fmla="*/ 0 h 1300277"/>
                          <a:gd name="connsiteX32" fmla="*/ 1955993 w 2017905"/>
                          <a:gd name="connsiteY32" fmla="*/ 9525 h 1300277"/>
                          <a:gd name="connsiteX33" fmla="*/ 1896461 w 2017905"/>
                          <a:gd name="connsiteY33" fmla="*/ 23812 h 1300277"/>
                          <a:gd name="connsiteX34" fmla="*/ 1841692 w 2017905"/>
                          <a:gd name="connsiteY34" fmla="*/ 35719 h 1300277"/>
                          <a:gd name="connsiteX35" fmla="*/ 1798830 w 2017905"/>
                          <a:gd name="connsiteY35" fmla="*/ 45244 h 1300277"/>
                          <a:gd name="connsiteX36" fmla="*/ 1720249 w 2017905"/>
                          <a:gd name="connsiteY36" fmla="*/ 64294 h 1300277"/>
                          <a:gd name="connsiteX37" fmla="*/ 1682149 w 2017905"/>
                          <a:gd name="connsiteY37" fmla="*/ 73819 h 1300277"/>
                          <a:gd name="connsiteX38" fmla="*/ 1622617 w 2017905"/>
                          <a:gd name="connsiteY38" fmla="*/ 92869 h 1300277"/>
                          <a:gd name="connsiteX39" fmla="*/ 1539273 w 2017905"/>
                          <a:gd name="connsiteY39" fmla="*/ 119062 h 1300277"/>
                          <a:gd name="connsiteX40" fmla="*/ 1474979 w 2017905"/>
                          <a:gd name="connsiteY40" fmla="*/ 140494 h 1300277"/>
                          <a:gd name="connsiteX41" fmla="*/ 1410686 w 2017905"/>
                          <a:gd name="connsiteY41" fmla="*/ 166688 h 1300277"/>
                          <a:gd name="connsiteX42" fmla="*/ 1332105 w 2017905"/>
                          <a:gd name="connsiteY42" fmla="*/ 197644 h 1300277"/>
                          <a:gd name="connsiteX43" fmla="*/ 1277336 w 2017905"/>
                          <a:gd name="connsiteY43" fmla="*/ 221456 h 1300277"/>
                          <a:gd name="connsiteX44" fmla="*/ 1201136 w 2017905"/>
                          <a:gd name="connsiteY44" fmla="*/ 259556 h 1300277"/>
                          <a:gd name="connsiteX45" fmla="*/ 1117792 w 2017905"/>
                          <a:gd name="connsiteY45" fmla="*/ 302419 h 1300277"/>
                          <a:gd name="connsiteX46" fmla="*/ 1034449 w 2017905"/>
                          <a:gd name="connsiteY46" fmla="*/ 350044 h 1300277"/>
                          <a:gd name="connsiteX47" fmla="*/ 967774 w 2017905"/>
                          <a:gd name="connsiteY47" fmla="*/ 390525 h 1300277"/>
                          <a:gd name="connsiteX48" fmla="*/ 851092 w 2017905"/>
                          <a:gd name="connsiteY48" fmla="*/ 464344 h 1300277"/>
                          <a:gd name="connsiteX49" fmla="*/ 798705 w 2017905"/>
                          <a:gd name="connsiteY49" fmla="*/ 497681 h 1300277"/>
                          <a:gd name="connsiteX50" fmla="*/ 739174 w 2017905"/>
                          <a:gd name="connsiteY50" fmla="*/ 540544 h 1300277"/>
                          <a:gd name="connsiteX51" fmla="*/ 686786 w 2017905"/>
                          <a:gd name="connsiteY51" fmla="*/ 576263 h 1300277"/>
                          <a:gd name="connsiteX52" fmla="*/ 622492 w 2017905"/>
                          <a:gd name="connsiteY52" fmla="*/ 626269 h 1300277"/>
                          <a:gd name="connsiteX53" fmla="*/ 558199 w 2017905"/>
                          <a:gd name="connsiteY53" fmla="*/ 678656 h 1300277"/>
                          <a:gd name="connsiteX54" fmla="*/ 477236 w 2017905"/>
                          <a:gd name="connsiteY54" fmla="*/ 745331 h 1300277"/>
                          <a:gd name="connsiteX55" fmla="*/ 422467 w 2017905"/>
                          <a:gd name="connsiteY55" fmla="*/ 792956 h 1300277"/>
                          <a:gd name="connsiteX56" fmla="*/ 353411 w 2017905"/>
                          <a:gd name="connsiteY56" fmla="*/ 859631 h 1300277"/>
                          <a:gd name="connsiteX57" fmla="*/ 303405 w 2017905"/>
                          <a:gd name="connsiteY57" fmla="*/ 907256 h 1300277"/>
                          <a:gd name="connsiteX58" fmla="*/ 253398 w 2017905"/>
                          <a:gd name="connsiteY58" fmla="*/ 957263 h 1300277"/>
                          <a:gd name="connsiteX59" fmla="*/ 181961 w 2017905"/>
                          <a:gd name="connsiteY59" fmla="*/ 1033463 h 1300277"/>
                          <a:gd name="connsiteX60" fmla="*/ 105762 w 2017905"/>
                          <a:gd name="connsiteY60" fmla="*/ 1116807 h 1300277"/>
                          <a:gd name="connsiteX61" fmla="*/ 53374 w 2017905"/>
                          <a:gd name="connsiteY61" fmla="*/ 1171575 h 1300277"/>
                          <a:gd name="connsiteX62" fmla="*/ 7163 w 2017905"/>
                          <a:gd name="connsiteY62" fmla="*/ 1280360 h 1300277"/>
                          <a:gd name="connsiteX63" fmla="*/ 3367 w 2017905"/>
                          <a:gd name="connsiteY63" fmla="*/ 1300162 h 1300277"/>
                          <a:gd name="connsiteX0" fmla="*/ 3367 w 2020286"/>
                          <a:gd name="connsiteY0" fmla="*/ 1302544 h 1302659"/>
                          <a:gd name="connsiteX1" fmla="*/ 67661 w 2020286"/>
                          <a:gd name="connsiteY1" fmla="*/ 1221582 h 1302659"/>
                          <a:gd name="connsiteX2" fmla="*/ 115286 w 2020286"/>
                          <a:gd name="connsiteY2" fmla="*/ 1169195 h 1302659"/>
                          <a:gd name="connsiteX3" fmla="*/ 155767 w 2020286"/>
                          <a:gd name="connsiteY3" fmla="*/ 1128713 h 1302659"/>
                          <a:gd name="connsiteX4" fmla="*/ 191486 w 2020286"/>
                          <a:gd name="connsiteY4" fmla="*/ 1085851 h 1302659"/>
                          <a:gd name="connsiteX5" fmla="*/ 220061 w 2020286"/>
                          <a:gd name="connsiteY5" fmla="*/ 1057276 h 1302659"/>
                          <a:gd name="connsiteX6" fmla="*/ 251017 w 2020286"/>
                          <a:gd name="connsiteY6" fmla="*/ 1026320 h 1302659"/>
                          <a:gd name="connsiteX7" fmla="*/ 301024 w 2020286"/>
                          <a:gd name="connsiteY7" fmla="*/ 976313 h 1302659"/>
                          <a:gd name="connsiteX8" fmla="*/ 341505 w 2020286"/>
                          <a:gd name="connsiteY8" fmla="*/ 938213 h 1302659"/>
                          <a:gd name="connsiteX9" fmla="*/ 384367 w 2020286"/>
                          <a:gd name="connsiteY9" fmla="*/ 902495 h 1302659"/>
                          <a:gd name="connsiteX10" fmla="*/ 429611 w 2020286"/>
                          <a:gd name="connsiteY10" fmla="*/ 859632 h 1302659"/>
                          <a:gd name="connsiteX11" fmla="*/ 477236 w 2020286"/>
                          <a:gd name="connsiteY11" fmla="*/ 819151 h 1302659"/>
                          <a:gd name="connsiteX12" fmla="*/ 512955 w 2020286"/>
                          <a:gd name="connsiteY12" fmla="*/ 790576 h 1302659"/>
                          <a:gd name="connsiteX13" fmla="*/ 555817 w 2020286"/>
                          <a:gd name="connsiteY13" fmla="*/ 754857 h 1302659"/>
                          <a:gd name="connsiteX14" fmla="*/ 617730 w 2020286"/>
                          <a:gd name="connsiteY14" fmla="*/ 709613 h 1302659"/>
                          <a:gd name="connsiteX15" fmla="*/ 674880 w 2020286"/>
                          <a:gd name="connsiteY15" fmla="*/ 666751 h 1302659"/>
                          <a:gd name="connsiteX16" fmla="*/ 724886 w 2020286"/>
                          <a:gd name="connsiteY16" fmla="*/ 631032 h 1302659"/>
                          <a:gd name="connsiteX17" fmla="*/ 777274 w 2020286"/>
                          <a:gd name="connsiteY17" fmla="*/ 592932 h 1302659"/>
                          <a:gd name="connsiteX18" fmla="*/ 817755 w 2020286"/>
                          <a:gd name="connsiteY18" fmla="*/ 569120 h 1302659"/>
                          <a:gd name="connsiteX19" fmla="*/ 870142 w 2020286"/>
                          <a:gd name="connsiteY19" fmla="*/ 535782 h 1302659"/>
                          <a:gd name="connsiteX20" fmla="*/ 903480 w 2020286"/>
                          <a:gd name="connsiteY20" fmla="*/ 514351 h 1302659"/>
                          <a:gd name="connsiteX21" fmla="*/ 963011 w 2020286"/>
                          <a:gd name="connsiteY21" fmla="*/ 481013 h 1302659"/>
                          <a:gd name="connsiteX22" fmla="*/ 1046355 w 2020286"/>
                          <a:gd name="connsiteY22" fmla="*/ 433388 h 1302659"/>
                          <a:gd name="connsiteX23" fmla="*/ 1110649 w 2020286"/>
                          <a:gd name="connsiteY23" fmla="*/ 402432 h 1302659"/>
                          <a:gd name="connsiteX24" fmla="*/ 1232092 w 2020286"/>
                          <a:gd name="connsiteY24" fmla="*/ 347663 h 1302659"/>
                          <a:gd name="connsiteX25" fmla="*/ 1324961 w 2020286"/>
                          <a:gd name="connsiteY25" fmla="*/ 304801 h 1302659"/>
                          <a:gd name="connsiteX26" fmla="*/ 1408305 w 2020286"/>
                          <a:gd name="connsiteY26" fmla="*/ 273845 h 1302659"/>
                          <a:gd name="connsiteX27" fmla="*/ 1508318 w 2020286"/>
                          <a:gd name="connsiteY27" fmla="*/ 240507 h 1302659"/>
                          <a:gd name="connsiteX28" fmla="*/ 1601186 w 2020286"/>
                          <a:gd name="connsiteY28" fmla="*/ 214313 h 1302659"/>
                          <a:gd name="connsiteX29" fmla="*/ 1739299 w 2020286"/>
                          <a:gd name="connsiteY29" fmla="*/ 183357 h 1302659"/>
                          <a:gd name="connsiteX30" fmla="*/ 1844074 w 2020286"/>
                          <a:gd name="connsiteY30" fmla="*/ 164307 h 1302659"/>
                          <a:gd name="connsiteX31" fmla="*/ 2020286 w 2020286"/>
                          <a:gd name="connsiteY31" fmla="*/ 0 h 1302659"/>
                          <a:gd name="connsiteX32" fmla="*/ 1955993 w 2020286"/>
                          <a:gd name="connsiteY32" fmla="*/ 11907 h 1302659"/>
                          <a:gd name="connsiteX33" fmla="*/ 1896461 w 2020286"/>
                          <a:gd name="connsiteY33" fmla="*/ 26194 h 1302659"/>
                          <a:gd name="connsiteX34" fmla="*/ 1841692 w 2020286"/>
                          <a:gd name="connsiteY34" fmla="*/ 38101 h 1302659"/>
                          <a:gd name="connsiteX35" fmla="*/ 1798830 w 2020286"/>
                          <a:gd name="connsiteY35" fmla="*/ 47626 h 1302659"/>
                          <a:gd name="connsiteX36" fmla="*/ 1720249 w 2020286"/>
                          <a:gd name="connsiteY36" fmla="*/ 66676 h 1302659"/>
                          <a:gd name="connsiteX37" fmla="*/ 1682149 w 2020286"/>
                          <a:gd name="connsiteY37" fmla="*/ 76201 h 1302659"/>
                          <a:gd name="connsiteX38" fmla="*/ 1622617 w 2020286"/>
                          <a:gd name="connsiteY38" fmla="*/ 95251 h 1302659"/>
                          <a:gd name="connsiteX39" fmla="*/ 1539273 w 2020286"/>
                          <a:gd name="connsiteY39" fmla="*/ 121444 h 1302659"/>
                          <a:gd name="connsiteX40" fmla="*/ 1474979 w 2020286"/>
                          <a:gd name="connsiteY40" fmla="*/ 142876 h 1302659"/>
                          <a:gd name="connsiteX41" fmla="*/ 1410686 w 2020286"/>
                          <a:gd name="connsiteY41" fmla="*/ 169070 h 1302659"/>
                          <a:gd name="connsiteX42" fmla="*/ 1332105 w 2020286"/>
                          <a:gd name="connsiteY42" fmla="*/ 200026 h 1302659"/>
                          <a:gd name="connsiteX43" fmla="*/ 1277336 w 2020286"/>
                          <a:gd name="connsiteY43" fmla="*/ 223838 h 1302659"/>
                          <a:gd name="connsiteX44" fmla="*/ 1201136 w 2020286"/>
                          <a:gd name="connsiteY44" fmla="*/ 261938 h 1302659"/>
                          <a:gd name="connsiteX45" fmla="*/ 1117792 w 2020286"/>
                          <a:gd name="connsiteY45" fmla="*/ 304801 h 1302659"/>
                          <a:gd name="connsiteX46" fmla="*/ 1034449 w 2020286"/>
                          <a:gd name="connsiteY46" fmla="*/ 352426 h 1302659"/>
                          <a:gd name="connsiteX47" fmla="*/ 967774 w 2020286"/>
                          <a:gd name="connsiteY47" fmla="*/ 392907 h 1302659"/>
                          <a:gd name="connsiteX48" fmla="*/ 851092 w 2020286"/>
                          <a:gd name="connsiteY48" fmla="*/ 466726 h 1302659"/>
                          <a:gd name="connsiteX49" fmla="*/ 798705 w 2020286"/>
                          <a:gd name="connsiteY49" fmla="*/ 500063 h 1302659"/>
                          <a:gd name="connsiteX50" fmla="*/ 739174 w 2020286"/>
                          <a:gd name="connsiteY50" fmla="*/ 542926 h 1302659"/>
                          <a:gd name="connsiteX51" fmla="*/ 686786 w 2020286"/>
                          <a:gd name="connsiteY51" fmla="*/ 578645 h 1302659"/>
                          <a:gd name="connsiteX52" fmla="*/ 622492 w 2020286"/>
                          <a:gd name="connsiteY52" fmla="*/ 628651 h 1302659"/>
                          <a:gd name="connsiteX53" fmla="*/ 558199 w 2020286"/>
                          <a:gd name="connsiteY53" fmla="*/ 681038 h 1302659"/>
                          <a:gd name="connsiteX54" fmla="*/ 477236 w 2020286"/>
                          <a:gd name="connsiteY54" fmla="*/ 747713 h 1302659"/>
                          <a:gd name="connsiteX55" fmla="*/ 422467 w 2020286"/>
                          <a:gd name="connsiteY55" fmla="*/ 795338 h 1302659"/>
                          <a:gd name="connsiteX56" fmla="*/ 353411 w 2020286"/>
                          <a:gd name="connsiteY56" fmla="*/ 862013 h 1302659"/>
                          <a:gd name="connsiteX57" fmla="*/ 303405 w 2020286"/>
                          <a:gd name="connsiteY57" fmla="*/ 909638 h 1302659"/>
                          <a:gd name="connsiteX58" fmla="*/ 253398 w 2020286"/>
                          <a:gd name="connsiteY58" fmla="*/ 959645 h 1302659"/>
                          <a:gd name="connsiteX59" fmla="*/ 181961 w 2020286"/>
                          <a:gd name="connsiteY59" fmla="*/ 1035845 h 1302659"/>
                          <a:gd name="connsiteX60" fmla="*/ 105762 w 2020286"/>
                          <a:gd name="connsiteY60" fmla="*/ 1119189 h 1302659"/>
                          <a:gd name="connsiteX61" fmla="*/ 53374 w 2020286"/>
                          <a:gd name="connsiteY61" fmla="*/ 1173957 h 1302659"/>
                          <a:gd name="connsiteX62" fmla="*/ 7163 w 2020286"/>
                          <a:gd name="connsiteY62" fmla="*/ 1282742 h 1302659"/>
                          <a:gd name="connsiteX63" fmla="*/ 3367 w 2020286"/>
                          <a:gd name="connsiteY63" fmla="*/ 1302544 h 1302659"/>
                          <a:gd name="connsiteX0" fmla="*/ 3367 w 2010761"/>
                          <a:gd name="connsiteY0" fmla="*/ 1293019 h 1293134"/>
                          <a:gd name="connsiteX1" fmla="*/ 67661 w 2010761"/>
                          <a:gd name="connsiteY1" fmla="*/ 1212057 h 1293134"/>
                          <a:gd name="connsiteX2" fmla="*/ 115286 w 2010761"/>
                          <a:gd name="connsiteY2" fmla="*/ 1159670 h 1293134"/>
                          <a:gd name="connsiteX3" fmla="*/ 155767 w 2010761"/>
                          <a:gd name="connsiteY3" fmla="*/ 1119188 h 1293134"/>
                          <a:gd name="connsiteX4" fmla="*/ 191486 w 2010761"/>
                          <a:gd name="connsiteY4" fmla="*/ 1076326 h 1293134"/>
                          <a:gd name="connsiteX5" fmla="*/ 220061 w 2010761"/>
                          <a:gd name="connsiteY5" fmla="*/ 1047751 h 1293134"/>
                          <a:gd name="connsiteX6" fmla="*/ 251017 w 2010761"/>
                          <a:gd name="connsiteY6" fmla="*/ 1016795 h 1293134"/>
                          <a:gd name="connsiteX7" fmla="*/ 301024 w 2010761"/>
                          <a:gd name="connsiteY7" fmla="*/ 966788 h 1293134"/>
                          <a:gd name="connsiteX8" fmla="*/ 341505 w 2010761"/>
                          <a:gd name="connsiteY8" fmla="*/ 928688 h 1293134"/>
                          <a:gd name="connsiteX9" fmla="*/ 384367 w 2010761"/>
                          <a:gd name="connsiteY9" fmla="*/ 892970 h 1293134"/>
                          <a:gd name="connsiteX10" fmla="*/ 429611 w 2010761"/>
                          <a:gd name="connsiteY10" fmla="*/ 850107 h 1293134"/>
                          <a:gd name="connsiteX11" fmla="*/ 477236 w 2010761"/>
                          <a:gd name="connsiteY11" fmla="*/ 809626 h 1293134"/>
                          <a:gd name="connsiteX12" fmla="*/ 512955 w 2010761"/>
                          <a:gd name="connsiteY12" fmla="*/ 781051 h 1293134"/>
                          <a:gd name="connsiteX13" fmla="*/ 555817 w 2010761"/>
                          <a:gd name="connsiteY13" fmla="*/ 745332 h 1293134"/>
                          <a:gd name="connsiteX14" fmla="*/ 617730 w 2010761"/>
                          <a:gd name="connsiteY14" fmla="*/ 700088 h 1293134"/>
                          <a:gd name="connsiteX15" fmla="*/ 674880 w 2010761"/>
                          <a:gd name="connsiteY15" fmla="*/ 657226 h 1293134"/>
                          <a:gd name="connsiteX16" fmla="*/ 724886 w 2010761"/>
                          <a:gd name="connsiteY16" fmla="*/ 621507 h 1293134"/>
                          <a:gd name="connsiteX17" fmla="*/ 777274 w 2010761"/>
                          <a:gd name="connsiteY17" fmla="*/ 583407 h 1293134"/>
                          <a:gd name="connsiteX18" fmla="*/ 817755 w 2010761"/>
                          <a:gd name="connsiteY18" fmla="*/ 559595 h 1293134"/>
                          <a:gd name="connsiteX19" fmla="*/ 870142 w 2010761"/>
                          <a:gd name="connsiteY19" fmla="*/ 526257 h 1293134"/>
                          <a:gd name="connsiteX20" fmla="*/ 903480 w 2010761"/>
                          <a:gd name="connsiteY20" fmla="*/ 504826 h 1293134"/>
                          <a:gd name="connsiteX21" fmla="*/ 963011 w 2010761"/>
                          <a:gd name="connsiteY21" fmla="*/ 471488 h 1293134"/>
                          <a:gd name="connsiteX22" fmla="*/ 1046355 w 2010761"/>
                          <a:gd name="connsiteY22" fmla="*/ 423863 h 1293134"/>
                          <a:gd name="connsiteX23" fmla="*/ 1110649 w 2010761"/>
                          <a:gd name="connsiteY23" fmla="*/ 392907 h 1293134"/>
                          <a:gd name="connsiteX24" fmla="*/ 1232092 w 2010761"/>
                          <a:gd name="connsiteY24" fmla="*/ 338138 h 1293134"/>
                          <a:gd name="connsiteX25" fmla="*/ 1324961 w 2010761"/>
                          <a:gd name="connsiteY25" fmla="*/ 295276 h 1293134"/>
                          <a:gd name="connsiteX26" fmla="*/ 1408305 w 2010761"/>
                          <a:gd name="connsiteY26" fmla="*/ 264320 h 1293134"/>
                          <a:gd name="connsiteX27" fmla="*/ 1508318 w 2010761"/>
                          <a:gd name="connsiteY27" fmla="*/ 230982 h 1293134"/>
                          <a:gd name="connsiteX28" fmla="*/ 1601186 w 2010761"/>
                          <a:gd name="connsiteY28" fmla="*/ 204788 h 1293134"/>
                          <a:gd name="connsiteX29" fmla="*/ 1739299 w 2010761"/>
                          <a:gd name="connsiteY29" fmla="*/ 173832 h 1293134"/>
                          <a:gd name="connsiteX30" fmla="*/ 1844074 w 2010761"/>
                          <a:gd name="connsiteY30" fmla="*/ 154782 h 1293134"/>
                          <a:gd name="connsiteX31" fmla="*/ 2010761 w 2010761"/>
                          <a:gd name="connsiteY31" fmla="*/ 0 h 1293134"/>
                          <a:gd name="connsiteX32" fmla="*/ 1955993 w 2010761"/>
                          <a:gd name="connsiteY32" fmla="*/ 2382 h 1293134"/>
                          <a:gd name="connsiteX33" fmla="*/ 1896461 w 2010761"/>
                          <a:gd name="connsiteY33" fmla="*/ 16669 h 1293134"/>
                          <a:gd name="connsiteX34" fmla="*/ 1841692 w 2010761"/>
                          <a:gd name="connsiteY34" fmla="*/ 28576 h 1293134"/>
                          <a:gd name="connsiteX35" fmla="*/ 1798830 w 2010761"/>
                          <a:gd name="connsiteY35" fmla="*/ 38101 h 1293134"/>
                          <a:gd name="connsiteX36" fmla="*/ 1720249 w 2010761"/>
                          <a:gd name="connsiteY36" fmla="*/ 57151 h 1293134"/>
                          <a:gd name="connsiteX37" fmla="*/ 1682149 w 2010761"/>
                          <a:gd name="connsiteY37" fmla="*/ 66676 h 1293134"/>
                          <a:gd name="connsiteX38" fmla="*/ 1622617 w 2010761"/>
                          <a:gd name="connsiteY38" fmla="*/ 85726 h 1293134"/>
                          <a:gd name="connsiteX39" fmla="*/ 1539273 w 2010761"/>
                          <a:gd name="connsiteY39" fmla="*/ 111919 h 1293134"/>
                          <a:gd name="connsiteX40" fmla="*/ 1474979 w 2010761"/>
                          <a:gd name="connsiteY40" fmla="*/ 133351 h 1293134"/>
                          <a:gd name="connsiteX41" fmla="*/ 1410686 w 2010761"/>
                          <a:gd name="connsiteY41" fmla="*/ 159545 h 1293134"/>
                          <a:gd name="connsiteX42" fmla="*/ 1332105 w 2010761"/>
                          <a:gd name="connsiteY42" fmla="*/ 190501 h 1293134"/>
                          <a:gd name="connsiteX43" fmla="*/ 1277336 w 2010761"/>
                          <a:gd name="connsiteY43" fmla="*/ 214313 h 1293134"/>
                          <a:gd name="connsiteX44" fmla="*/ 1201136 w 2010761"/>
                          <a:gd name="connsiteY44" fmla="*/ 252413 h 1293134"/>
                          <a:gd name="connsiteX45" fmla="*/ 1117792 w 2010761"/>
                          <a:gd name="connsiteY45" fmla="*/ 295276 h 1293134"/>
                          <a:gd name="connsiteX46" fmla="*/ 1034449 w 2010761"/>
                          <a:gd name="connsiteY46" fmla="*/ 342901 h 1293134"/>
                          <a:gd name="connsiteX47" fmla="*/ 967774 w 2010761"/>
                          <a:gd name="connsiteY47" fmla="*/ 383382 h 1293134"/>
                          <a:gd name="connsiteX48" fmla="*/ 851092 w 2010761"/>
                          <a:gd name="connsiteY48" fmla="*/ 457201 h 1293134"/>
                          <a:gd name="connsiteX49" fmla="*/ 798705 w 2010761"/>
                          <a:gd name="connsiteY49" fmla="*/ 490538 h 1293134"/>
                          <a:gd name="connsiteX50" fmla="*/ 739174 w 2010761"/>
                          <a:gd name="connsiteY50" fmla="*/ 533401 h 1293134"/>
                          <a:gd name="connsiteX51" fmla="*/ 686786 w 2010761"/>
                          <a:gd name="connsiteY51" fmla="*/ 569120 h 1293134"/>
                          <a:gd name="connsiteX52" fmla="*/ 622492 w 2010761"/>
                          <a:gd name="connsiteY52" fmla="*/ 619126 h 1293134"/>
                          <a:gd name="connsiteX53" fmla="*/ 558199 w 2010761"/>
                          <a:gd name="connsiteY53" fmla="*/ 671513 h 1293134"/>
                          <a:gd name="connsiteX54" fmla="*/ 477236 w 2010761"/>
                          <a:gd name="connsiteY54" fmla="*/ 738188 h 1293134"/>
                          <a:gd name="connsiteX55" fmla="*/ 422467 w 2010761"/>
                          <a:gd name="connsiteY55" fmla="*/ 785813 h 1293134"/>
                          <a:gd name="connsiteX56" fmla="*/ 353411 w 2010761"/>
                          <a:gd name="connsiteY56" fmla="*/ 852488 h 1293134"/>
                          <a:gd name="connsiteX57" fmla="*/ 303405 w 2010761"/>
                          <a:gd name="connsiteY57" fmla="*/ 900113 h 1293134"/>
                          <a:gd name="connsiteX58" fmla="*/ 253398 w 2010761"/>
                          <a:gd name="connsiteY58" fmla="*/ 950120 h 1293134"/>
                          <a:gd name="connsiteX59" fmla="*/ 181961 w 2010761"/>
                          <a:gd name="connsiteY59" fmla="*/ 1026320 h 1293134"/>
                          <a:gd name="connsiteX60" fmla="*/ 105762 w 2010761"/>
                          <a:gd name="connsiteY60" fmla="*/ 1109664 h 1293134"/>
                          <a:gd name="connsiteX61" fmla="*/ 53374 w 2010761"/>
                          <a:gd name="connsiteY61" fmla="*/ 1164432 h 1293134"/>
                          <a:gd name="connsiteX62" fmla="*/ 7163 w 2010761"/>
                          <a:gd name="connsiteY62" fmla="*/ 1273217 h 1293134"/>
                          <a:gd name="connsiteX63" fmla="*/ 3367 w 2010761"/>
                          <a:gd name="connsiteY63" fmla="*/ 1293019 h 1293134"/>
                          <a:gd name="connsiteX0" fmla="*/ 3367 w 2017905"/>
                          <a:gd name="connsiteY0" fmla="*/ 1295400 h 1295515"/>
                          <a:gd name="connsiteX1" fmla="*/ 67661 w 2017905"/>
                          <a:gd name="connsiteY1" fmla="*/ 1214438 h 1295515"/>
                          <a:gd name="connsiteX2" fmla="*/ 115286 w 2017905"/>
                          <a:gd name="connsiteY2" fmla="*/ 1162051 h 1295515"/>
                          <a:gd name="connsiteX3" fmla="*/ 155767 w 2017905"/>
                          <a:gd name="connsiteY3" fmla="*/ 1121569 h 1295515"/>
                          <a:gd name="connsiteX4" fmla="*/ 191486 w 2017905"/>
                          <a:gd name="connsiteY4" fmla="*/ 1078707 h 1295515"/>
                          <a:gd name="connsiteX5" fmla="*/ 220061 w 2017905"/>
                          <a:gd name="connsiteY5" fmla="*/ 1050132 h 1295515"/>
                          <a:gd name="connsiteX6" fmla="*/ 251017 w 2017905"/>
                          <a:gd name="connsiteY6" fmla="*/ 1019176 h 1295515"/>
                          <a:gd name="connsiteX7" fmla="*/ 301024 w 2017905"/>
                          <a:gd name="connsiteY7" fmla="*/ 969169 h 1295515"/>
                          <a:gd name="connsiteX8" fmla="*/ 341505 w 2017905"/>
                          <a:gd name="connsiteY8" fmla="*/ 931069 h 1295515"/>
                          <a:gd name="connsiteX9" fmla="*/ 384367 w 2017905"/>
                          <a:gd name="connsiteY9" fmla="*/ 895351 h 1295515"/>
                          <a:gd name="connsiteX10" fmla="*/ 429611 w 2017905"/>
                          <a:gd name="connsiteY10" fmla="*/ 852488 h 1295515"/>
                          <a:gd name="connsiteX11" fmla="*/ 477236 w 2017905"/>
                          <a:gd name="connsiteY11" fmla="*/ 812007 h 1295515"/>
                          <a:gd name="connsiteX12" fmla="*/ 512955 w 2017905"/>
                          <a:gd name="connsiteY12" fmla="*/ 783432 h 1295515"/>
                          <a:gd name="connsiteX13" fmla="*/ 555817 w 2017905"/>
                          <a:gd name="connsiteY13" fmla="*/ 747713 h 1295515"/>
                          <a:gd name="connsiteX14" fmla="*/ 617730 w 2017905"/>
                          <a:gd name="connsiteY14" fmla="*/ 702469 h 1295515"/>
                          <a:gd name="connsiteX15" fmla="*/ 674880 w 2017905"/>
                          <a:gd name="connsiteY15" fmla="*/ 659607 h 1295515"/>
                          <a:gd name="connsiteX16" fmla="*/ 724886 w 2017905"/>
                          <a:gd name="connsiteY16" fmla="*/ 623888 h 1295515"/>
                          <a:gd name="connsiteX17" fmla="*/ 777274 w 2017905"/>
                          <a:gd name="connsiteY17" fmla="*/ 585788 h 1295515"/>
                          <a:gd name="connsiteX18" fmla="*/ 817755 w 2017905"/>
                          <a:gd name="connsiteY18" fmla="*/ 561976 h 1295515"/>
                          <a:gd name="connsiteX19" fmla="*/ 870142 w 2017905"/>
                          <a:gd name="connsiteY19" fmla="*/ 528638 h 1295515"/>
                          <a:gd name="connsiteX20" fmla="*/ 903480 w 2017905"/>
                          <a:gd name="connsiteY20" fmla="*/ 507207 h 1295515"/>
                          <a:gd name="connsiteX21" fmla="*/ 963011 w 2017905"/>
                          <a:gd name="connsiteY21" fmla="*/ 473869 h 1295515"/>
                          <a:gd name="connsiteX22" fmla="*/ 1046355 w 2017905"/>
                          <a:gd name="connsiteY22" fmla="*/ 426244 h 1295515"/>
                          <a:gd name="connsiteX23" fmla="*/ 1110649 w 2017905"/>
                          <a:gd name="connsiteY23" fmla="*/ 395288 h 1295515"/>
                          <a:gd name="connsiteX24" fmla="*/ 1232092 w 2017905"/>
                          <a:gd name="connsiteY24" fmla="*/ 340519 h 1295515"/>
                          <a:gd name="connsiteX25" fmla="*/ 1324961 w 2017905"/>
                          <a:gd name="connsiteY25" fmla="*/ 297657 h 1295515"/>
                          <a:gd name="connsiteX26" fmla="*/ 1408305 w 2017905"/>
                          <a:gd name="connsiteY26" fmla="*/ 266701 h 1295515"/>
                          <a:gd name="connsiteX27" fmla="*/ 1508318 w 2017905"/>
                          <a:gd name="connsiteY27" fmla="*/ 233363 h 1295515"/>
                          <a:gd name="connsiteX28" fmla="*/ 1601186 w 2017905"/>
                          <a:gd name="connsiteY28" fmla="*/ 207169 h 1295515"/>
                          <a:gd name="connsiteX29" fmla="*/ 1739299 w 2017905"/>
                          <a:gd name="connsiteY29" fmla="*/ 176213 h 1295515"/>
                          <a:gd name="connsiteX30" fmla="*/ 1844074 w 2017905"/>
                          <a:gd name="connsiteY30" fmla="*/ 157163 h 1295515"/>
                          <a:gd name="connsiteX31" fmla="*/ 2017905 w 2017905"/>
                          <a:gd name="connsiteY31" fmla="*/ 0 h 1295515"/>
                          <a:gd name="connsiteX32" fmla="*/ 1955993 w 2017905"/>
                          <a:gd name="connsiteY32" fmla="*/ 4763 h 1295515"/>
                          <a:gd name="connsiteX33" fmla="*/ 1896461 w 2017905"/>
                          <a:gd name="connsiteY33" fmla="*/ 19050 h 1295515"/>
                          <a:gd name="connsiteX34" fmla="*/ 1841692 w 2017905"/>
                          <a:gd name="connsiteY34" fmla="*/ 30957 h 1295515"/>
                          <a:gd name="connsiteX35" fmla="*/ 1798830 w 2017905"/>
                          <a:gd name="connsiteY35" fmla="*/ 40482 h 1295515"/>
                          <a:gd name="connsiteX36" fmla="*/ 1720249 w 2017905"/>
                          <a:gd name="connsiteY36" fmla="*/ 59532 h 1295515"/>
                          <a:gd name="connsiteX37" fmla="*/ 1682149 w 2017905"/>
                          <a:gd name="connsiteY37" fmla="*/ 69057 h 1295515"/>
                          <a:gd name="connsiteX38" fmla="*/ 1622617 w 2017905"/>
                          <a:gd name="connsiteY38" fmla="*/ 88107 h 1295515"/>
                          <a:gd name="connsiteX39" fmla="*/ 1539273 w 2017905"/>
                          <a:gd name="connsiteY39" fmla="*/ 114300 h 1295515"/>
                          <a:gd name="connsiteX40" fmla="*/ 1474979 w 2017905"/>
                          <a:gd name="connsiteY40" fmla="*/ 135732 h 1295515"/>
                          <a:gd name="connsiteX41" fmla="*/ 1410686 w 2017905"/>
                          <a:gd name="connsiteY41" fmla="*/ 161926 h 1295515"/>
                          <a:gd name="connsiteX42" fmla="*/ 1332105 w 2017905"/>
                          <a:gd name="connsiteY42" fmla="*/ 192882 h 1295515"/>
                          <a:gd name="connsiteX43" fmla="*/ 1277336 w 2017905"/>
                          <a:gd name="connsiteY43" fmla="*/ 216694 h 1295515"/>
                          <a:gd name="connsiteX44" fmla="*/ 1201136 w 2017905"/>
                          <a:gd name="connsiteY44" fmla="*/ 254794 h 1295515"/>
                          <a:gd name="connsiteX45" fmla="*/ 1117792 w 2017905"/>
                          <a:gd name="connsiteY45" fmla="*/ 297657 h 1295515"/>
                          <a:gd name="connsiteX46" fmla="*/ 1034449 w 2017905"/>
                          <a:gd name="connsiteY46" fmla="*/ 345282 h 1295515"/>
                          <a:gd name="connsiteX47" fmla="*/ 967774 w 2017905"/>
                          <a:gd name="connsiteY47" fmla="*/ 385763 h 1295515"/>
                          <a:gd name="connsiteX48" fmla="*/ 851092 w 2017905"/>
                          <a:gd name="connsiteY48" fmla="*/ 459582 h 1295515"/>
                          <a:gd name="connsiteX49" fmla="*/ 798705 w 2017905"/>
                          <a:gd name="connsiteY49" fmla="*/ 492919 h 1295515"/>
                          <a:gd name="connsiteX50" fmla="*/ 739174 w 2017905"/>
                          <a:gd name="connsiteY50" fmla="*/ 535782 h 1295515"/>
                          <a:gd name="connsiteX51" fmla="*/ 686786 w 2017905"/>
                          <a:gd name="connsiteY51" fmla="*/ 571501 h 1295515"/>
                          <a:gd name="connsiteX52" fmla="*/ 622492 w 2017905"/>
                          <a:gd name="connsiteY52" fmla="*/ 621507 h 1295515"/>
                          <a:gd name="connsiteX53" fmla="*/ 558199 w 2017905"/>
                          <a:gd name="connsiteY53" fmla="*/ 673894 h 1295515"/>
                          <a:gd name="connsiteX54" fmla="*/ 477236 w 2017905"/>
                          <a:gd name="connsiteY54" fmla="*/ 740569 h 1295515"/>
                          <a:gd name="connsiteX55" fmla="*/ 422467 w 2017905"/>
                          <a:gd name="connsiteY55" fmla="*/ 788194 h 1295515"/>
                          <a:gd name="connsiteX56" fmla="*/ 353411 w 2017905"/>
                          <a:gd name="connsiteY56" fmla="*/ 854869 h 1295515"/>
                          <a:gd name="connsiteX57" fmla="*/ 303405 w 2017905"/>
                          <a:gd name="connsiteY57" fmla="*/ 902494 h 1295515"/>
                          <a:gd name="connsiteX58" fmla="*/ 253398 w 2017905"/>
                          <a:gd name="connsiteY58" fmla="*/ 952501 h 1295515"/>
                          <a:gd name="connsiteX59" fmla="*/ 181961 w 2017905"/>
                          <a:gd name="connsiteY59" fmla="*/ 1028701 h 1295515"/>
                          <a:gd name="connsiteX60" fmla="*/ 105762 w 2017905"/>
                          <a:gd name="connsiteY60" fmla="*/ 1112045 h 1295515"/>
                          <a:gd name="connsiteX61" fmla="*/ 53374 w 2017905"/>
                          <a:gd name="connsiteY61" fmla="*/ 1166813 h 1295515"/>
                          <a:gd name="connsiteX62" fmla="*/ 7163 w 2017905"/>
                          <a:gd name="connsiteY62" fmla="*/ 1275598 h 1295515"/>
                          <a:gd name="connsiteX63" fmla="*/ 3367 w 2017905"/>
                          <a:gd name="connsiteY63" fmla="*/ 1295400 h 1295515"/>
                          <a:gd name="connsiteX0" fmla="*/ 3367 w 2017905"/>
                          <a:gd name="connsiteY0" fmla="*/ 1304925 h 1305040"/>
                          <a:gd name="connsiteX1" fmla="*/ 67661 w 2017905"/>
                          <a:gd name="connsiteY1" fmla="*/ 1223963 h 1305040"/>
                          <a:gd name="connsiteX2" fmla="*/ 115286 w 2017905"/>
                          <a:gd name="connsiteY2" fmla="*/ 1171576 h 1305040"/>
                          <a:gd name="connsiteX3" fmla="*/ 155767 w 2017905"/>
                          <a:gd name="connsiteY3" fmla="*/ 1131094 h 1305040"/>
                          <a:gd name="connsiteX4" fmla="*/ 191486 w 2017905"/>
                          <a:gd name="connsiteY4" fmla="*/ 1088232 h 1305040"/>
                          <a:gd name="connsiteX5" fmla="*/ 220061 w 2017905"/>
                          <a:gd name="connsiteY5" fmla="*/ 1059657 h 1305040"/>
                          <a:gd name="connsiteX6" fmla="*/ 251017 w 2017905"/>
                          <a:gd name="connsiteY6" fmla="*/ 1028701 h 1305040"/>
                          <a:gd name="connsiteX7" fmla="*/ 301024 w 2017905"/>
                          <a:gd name="connsiteY7" fmla="*/ 978694 h 1305040"/>
                          <a:gd name="connsiteX8" fmla="*/ 341505 w 2017905"/>
                          <a:gd name="connsiteY8" fmla="*/ 940594 h 1305040"/>
                          <a:gd name="connsiteX9" fmla="*/ 384367 w 2017905"/>
                          <a:gd name="connsiteY9" fmla="*/ 904876 h 1305040"/>
                          <a:gd name="connsiteX10" fmla="*/ 429611 w 2017905"/>
                          <a:gd name="connsiteY10" fmla="*/ 862013 h 1305040"/>
                          <a:gd name="connsiteX11" fmla="*/ 477236 w 2017905"/>
                          <a:gd name="connsiteY11" fmla="*/ 821532 h 1305040"/>
                          <a:gd name="connsiteX12" fmla="*/ 512955 w 2017905"/>
                          <a:gd name="connsiteY12" fmla="*/ 792957 h 1305040"/>
                          <a:gd name="connsiteX13" fmla="*/ 555817 w 2017905"/>
                          <a:gd name="connsiteY13" fmla="*/ 757238 h 1305040"/>
                          <a:gd name="connsiteX14" fmla="*/ 617730 w 2017905"/>
                          <a:gd name="connsiteY14" fmla="*/ 711994 h 1305040"/>
                          <a:gd name="connsiteX15" fmla="*/ 674880 w 2017905"/>
                          <a:gd name="connsiteY15" fmla="*/ 669132 h 1305040"/>
                          <a:gd name="connsiteX16" fmla="*/ 724886 w 2017905"/>
                          <a:gd name="connsiteY16" fmla="*/ 633413 h 1305040"/>
                          <a:gd name="connsiteX17" fmla="*/ 777274 w 2017905"/>
                          <a:gd name="connsiteY17" fmla="*/ 595313 h 1305040"/>
                          <a:gd name="connsiteX18" fmla="*/ 817755 w 2017905"/>
                          <a:gd name="connsiteY18" fmla="*/ 571501 h 1305040"/>
                          <a:gd name="connsiteX19" fmla="*/ 870142 w 2017905"/>
                          <a:gd name="connsiteY19" fmla="*/ 538163 h 1305040"/>
                          <a:gd name="connsiteX20" fmla="*/ 903480 w 2017905"/>
                          <a:gd name="connsiteY20" fmla="*/ 516732 h 1305040"/>
                          <a:gd name="connsiteX21" fmla="*/ 963011 w 2017905"/>
                          <a:gd name="connsiteY21" fmla="*/ 483394 h 1305040"/>
                          <a:gd name="connsiteX22" fmla="*/ 1046355 w 2017905"/>
                          <a:gd name="connsiteY22" fmla="*/ 435769 h 1305040"/>
                          <a:gd name="connsiteX23" fmla="*/ 1110649 w 2017905"/>
                          <a:gd name="connsiteY23" fmla="*/ 404813 h 1305040"/>
                          <a:gd name="connsiteX24" fmla="*/ 1232092 w 2017905"/>
                          <a:gd name="connsiteY24" fmla="*/ 350044 h 1305040"/>
                          <a:gd name="connsiteX25" fmla="*/ 1324961 w 2017905"/>
                          <a:gd name="connsiteY25" fmla="*/ 307182 h 1305040"/>
                          <a:gd name="connsiteX26" fmla="*/ 1408305 w 2017905"/>
                          <a:gd name="connsiteY26" fmla="*/ 276226 h 1305040"/>
                          <a:gd name="connsiteX27" fmla="*/ 1508318 w 2017905"/>
                          <a:gd name="connsiteY27" fmla="*/ 242888 h 1305040"/>
                          <a:gd name="connsiteX28" fmla="*/ 1601186 w 2017905"/>
                          <a:gd name="connsiteY28" fmla="*/ 216694 h 1305040"/>
                          <a:gd name="connsiteX29" fmla="*/ 1739299 w 2017905"/>
                          <a:gd name="connsiteY29" fmla="*/ 185738 h 1305040"/>
                          <a:gd name="connsiteX30" fmla="*/ 1844074 w 2017905"/>
                          <a:gd name="connsiteY30" fmla="*/ 166688 h 1305040"/>
                          <a:gd name="connsiteX31" fmla="*/ 2017905 w 2017905"/>
                          <a:gd name="connsiteY31" fmla="*/ 0 h 1305040"/>
                          <a:gd name="connsiteX32" fmla="*/ 1955993 w 2017905"/>
                          <a:gd name="connsiteY32" fmla="*/ 14288 h 1305040"/>
                          <a:gd name="connsiteX33" fmla="*/ 1896461 w 2017905"/>
                          <a:gd name="connsiteY33" fmla="*/ 28575 h 1305040"/>
                          <a:gd name="connsiteX34" fmla="*/ 1841692 w 2017905"/>
                          <a:gd name="connsiteY34" fmla="*/ 40482 h 1305040"/>
                          <a:gd name="connsiteX35" fmla="*/ 1798830 w 2017905"/>
                          <a:gd name="connsiteY35" fmla="*/ 50007 h 1305040"/>
                          <a:gd name="connsiteX36" fmla="*/ 1720249 w 2017905"/>
                          <a:gd name="connsiteY36" fmla="*/ 69057 h 1305040"/>
                          <a:gd name="connsiteX37" fmla="*/ 1682149 w 2017905"/>
                          <a:gd name="connsiteY37" fmla="*/ 78582 h 1305040"/>
                          <a:gd name="connsiteX38" fmla="*/ 1622617 w 2017905"/>
                          <a:gd name="connsiteY38" fmla="*/ 97632 h 1305040"/>
                          <a:gd name="connsiteX39" fmla="*/ 1539273 w 2017905"/>
                          <a:gd name="connsiteY39" fmla="*/ 123825 h 1305040"/>
                          <a:gd name="connsiteX40" fmla="*/ 1474979 w 2017905"/>
                          <a:gd name="connsiteY40" fmla="*/ 145257 h 1305040"/>
                          <a:gd name="connsiteX41" fmla="*/ 1410686 w 2017905"/>
                          <a:gd name="connsiteY41" fmla="*/ 171451 h 1305040"/>
                          <a:gd name="connsiteX42" fmla="*/ 1332105 w 2017905"/>
                          <a:gd name="connsiteY42" fmla="*/ 202407 h 1305040"/>
                          <a:gd name="connsiteX43" fmla="*/ 1277336 w 2017905"/>
                          <a:gd name="connsiteY43" fmla="*/ 226219 h 1305040"/>
                          <a:gd name="connsiteX44" fmla="*/ 1201136 w 2017905"/>
                          <a:gd name="connsiteY44" fmla="*/ 264319 h 1305040"/>
                          <a:gd name="connsiteX45" fmla="*/ 1117792 w 2017905"/>
                          <a:gd name="connsiteY45" fmla="*/ 307182 h 1305040"/>
                          <a:gd name="connsiteX46" fmla="*/ 1034449 w 2017905"/>
                          <a:gd name="connsiteY46" fmla="*/ 354807 h 1305040"/>
                          <a:gd name="connsiteX47" fmla="*/ 967774 w 2017905"/>
                          <a:gd name="connsiteY47" fmla="*/ 395288 h 1305040"/>
                          <a:gd name="connsiteX48" fmla="*/ 851092 w 2017905"/>
                          <a:gd name="connsiteY48" fmla="*/ 469107 h 1305040"/>
                          <a:gd name="connsiteX49" fmla="*/ 798705 w 2017905"/>
                          <a:gd name="connsiteY49" fmla="*/ 502444 h 1305040"/>
                          <a:gd name="connsiteX50" fmla="*/ 739174 w 2017905"/>
                          <a:gd name="connsiteY50" fmla="*/ 545307 h 1305040"/>
                          <a:gd name="connsiteX51" fmla="*/ 686786 w 2017905"/>
                          <a:gd name="connsiteY51" fmla="*/ 581026 h 1305040"/>
                          <a:gd name="connsiteX52" fmla="*/ 622492 w 2017905"/>
                          <a:gd name="connsiteY52" fmla="*/ 631032 h 1305040"/>
                          <a:gd name="connsiteX53" fmla="*/ 558199 w 2017905"/>
                          <a:gd name="connsiteY53" fmla="*/ 683419 h 1305040"/>
                          <a:gd name="connsiteX54" fmla="*/ 477236 w 2017905"/>
                          <a:gd name="connsiteY54" fmla="*/ 750094 h 1305040"/>
                          <a:gd name="connsiteX55" fmla="*/ 422467 w 2017905"/>
                          <a:gd name="connsiteY55" fmla="*/ 797719 h 1305040"/>
                          <a:gd name="connsiteX56" fmla="*/ 353411 w 2017905"/>
                          <a:gd name="connsiteY56" fmla="*/ 864394 h 1305040"/>
                          <a:gd name="connsiteX57" fmla="*/ 303405 w 2017905"/>
                          <a:gd name="connsiteY57" fmla="*/ 912019 h 1305040"/>
                          <a:gd name="connsiteX58" fmla="*/ 253398 w 2017905"/>
                          <a:gd name="connsiteY58" fmla="*/ 962026 h 1305040"/>
                          <a:gd name="connsiteX59" fmla="*/ 181961 w 2017905"/>
                          <a:gd name="connsiteY59" fmla="*/ 1038226 h 1305040"/>
                          <a:gd name="connsiteX60" fmla="*/ 105762 w 2017905"/>
                          <a:gd name="connsiteY60" fmla="*/ 1121570 h 1305040"/>
                          <a:gd name="connsiteX61" fmla="*/ 53374 w 2017905"/>
                          <a:gd name="connsiteY61" fmla="*/ 1176338 h 1305040"/>
                          <a:gd name="connsiteX62" fmla="*/ 7163 w 2017905"/>
                          <a:gd name="connsiteY62" fmla="*/ 1285123 h 1305040"/>
                          <a:gd name="connsiteX63" fmla="*/ 3367 w 2017905"/>
                          <a:gd name="connsiteY63" fmla="*/ 1304925 h 130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017905" h="1305040">
                            <a:moveTo>
                              <a:pt x="3367" y="1304925"/>
                            </a:moveTo>
                            <a:cubicBezTo>
                              <a:pt x="58929" y="1246982"/>
                              <a:pt x="43055" y="1253331"/>
                              <a:pt x="67661" y="1223963"/>
                            </a:cubicBezTo>
                            <a:lnTo>
                              <a:pt x="115286" y="1171576"/>
                            </a:lnTo>
                            <a:lnTo>
                              <a:pt x="155767" y="1131094"/>
                            </a:lnTo>
                            <a:lnTo>
                              <a:pt x="191486" y="1088232"/>
                            </a:lnTo>
                            <a:lnTo>
                              <a:pt x="220061" y="1059657"/>
                            </a:lnTo>
                            <a:lnTo>
                              <a:pt x="251017" y="1028701"/>
                            </a:lnTo>
                            <a:lnTo>
                              <a:pt x="301024" y="978694"/>
                            </a:lnTo>
                            <a:lnTo>
                              <a:pt x="341505" y="940594"/>
                            </a:lnTo>
                            <a:lnTo>
                              <a:pt x="384367" y="904876"/>
                            </a:lnTo>
                            <a:lnTo>
                              <a:pt x="429611" y="862013"/>
                            </a:lnTo>
                            <a:lnTo>
                              <a:pt x="477236" y="821532"/>
                            </a:lnTo>
                            <a:lnTo>
                              <a:pt x="512955" y="792957"/>
                            </a:lnTo>
                            <a:lnTo>
                              <a:pt x="555817" y="757238"/>
                            </a:lnTo>
                            <a:lnTo>
                              <a:pt x="617730" y="711994"/>
                            </a:lnTo>
                            <a:lnTo>
                              <a:pt x="674880" y="669132"/>
                            </a:lnTo>
                            <a:lnTo>
                              <a:pt x="724886" y="633413"/>
                            </a:lnTo>
                            <a:lnTo>
                              <a:pt x="777274" y="595313"/>
                            </a:lnTo>
                            <a:lnTo>
                              <a:pt x="817755" y="571501"/>
                            </a:lnTo>
                            <a:lnTo>
                              <a:pt x="870142" y="538163"/>
                            </a:lnTo>
                            <a:lnTo>
                              <a:pt x="903480" y="516732"/>
                            </a:lnTo>
                            <a:lnTo>
                              <a:pt x="963011" y="483394"/>
                            </a:lnTo>
                            <a:lnTo>
                              <a:pt x="1046355" y="435769"/>
                            </a:lnTo>
                            <a:lnTo>
                              <a:pt x="1110649" y="404813"/>
                            </a:lnTo>
                            <a:lnTo>
                              <a:pt x="1232092" y="350044"/>
                            </a:lnTo>
                            <a:lnTo>
                              <a:pt x="1324961" y="307182"/>
                            </a:lnTo>
                            <a:lnTo>
                              <a:pt x="1408305" y="276226"/>
                            </a:lnTo>
                            <a:lnTo>
                              <a:pt x="1508318" y="242888"/>
                            </a:lnTo>
                            <a:lnTo>
                              <a:pt x="1601186" y="216694"/>
                            </a:lnTo>
                            <a:lnTo>
                              <a:pt x="1739299" y="185738"/>
                            </a:lnTo>
                            <a:lnTo>
                              <a:pt x="1844074" y="166688"/>
                            </a:lnTo>
                            <a:lnTo>
                              <a:pt x="2017905" y="0"/>
                            </a:lnTo>
                            <a:cubicBezTo>
                              <a:pt x="1996474" y="3969"/>
                              <a:pt x="1976234" y="9526"/>
                              <a:pt x="1955993" y="14288"/>
                            </a:cubicBezTo>
                            <a:cubicBezTo>
                              <a:pt x="1935752" y="19051"/>
                              <a:pt x="1911542" y="26194"/>
                              <a:pt x="1896461" y="28575"/>
                            </a:cubicBezTo>
                            <a:lnTo>
                              <a:pt x="1841692" y="40482"/>
                            </a:lnTo>
                            <a:lnTo>
                              <a:pt x="1798830" y="50007"/>
                            </a:lnTo>
                            <a:lnTo>
                              <a:pt x="1720249" y="69057"/>
                            </a:lnTo>
                            <a:lnTo>
                              <a:pt x="1682149" y="78582"/>
                            </a:lnTo>
                            <a:lnTo>
                              <a:pt x="1622617" y="97632"/>
                            </a:lnTo>
                            <a:cubicBezTo>
                              <a:pt x="1598804" y="105172"/>
                              <a:pt x="1625792" y="94455"/>
                              <a:pt x="1539273" y="123825"/>
                            </a:cubicBezTo>
                            <a:cubicBezTo>
                              <a:pt x="1492441" y="142081"/>
                              <a:pt x="1517048" y="129383"/>
                              <a:pt x="1474979" y="145257"/>
                            </a:cubicBezTo>
                            <a:cubicBezTo>
                              <a:pt x="1427354" y="163513"/>
                              <a:pt x="1432117" y="162720"/>
                              <a:pt x="1410686" y="171451"/>
                            </a:cubicBezTo>
                            <a:lnTo>
                              <a:pt x="1332105" y="202407"/>
                            </a:lnTo>
                            <a:lnTo>
                              <a:pt x="1277336" y="226219"/>
                            </a:lnTo>
                            <a:lnTo>
                              <a:pt x="1201136" y="264319"/>
                            </a:lnTo>
                            <a:lnTo>
                              <a:pt x="1117792" y="307182"/>
                            </a:lnTo>
                            <a:lnTo>
                              <a:pt x="1034449" y="354807"/>
                            </a:lnTo>
                            <a:lnTo>
                              <a:pt x="967774" y="395288"/>
                            </a:lnTo>
                            <a:lnTo>
                              <a:pt x="851092" y="469107"/>
                            </a:lnTo>
                            <a:cubicBezTo>
                              <a:pt x="794788" y="505699"/>
                              <a:pt x="807436" y="496888"/>
                              <a:pt x="798705" y="502444"/>
                            </a:cubicBezTo>
                            <a:cubicBezTo>
                              <a:pt x="778861" y="516732"/>
                              <a:pt x="799499" y="500063"/>
                              <a:pt x="739174" y="545307"/>
                            </a:cubicBezTo>
                            <a:cubicBezTo>
                              <a:pt x="657417" y="602457"/>
                              <a:pt x="704249" y="569120"/>
                              <a:pt x="686786" y="581026"/>
                            </a:cubicBezTo>
                            <a:lnTo>
                              <a:pt x="622492" y="631032"/>
                            </a:lnTo>
                            <a:lnTo>
                              <a:pt x="558199" y="683419"/>
                            </a:lnTo>
                            <a:lnTo>
                              <a:pt x="477236" y="750094"/>
                            </a:lnTo>
                            <a:lnTo>
                              <a:pt x="422467" y="797719"/>
                            </a:lnTo>
                            <a:lnTo>
                              <a:pt x="353411" y="864394"/>
                            </a:lnTo>
                            <a:cubicBezTo>
                              <a:pt x="336742" y="880269"/>
                              <a:pt x="320074" y="895747"/>
                              <a:pt x="303405" y="912019"/>
                            </a:cubicBezTo>
                            <a:cubicBezTo>
                              <a:pt x="286736" y="928291"/>
                              <a:pt x="360555" y="855663"/>
                              <a:pt x="253398" y="962026"/>
                            </a:cubicBezTo>
                            <a:cubicBezTo>
                              <a:pt x="233157" y="983061"/>
                              <a:pt x="201804" y="1016795"/>
                              <a:pt x="181961" y="1038226"/>
                            </a:cubicBezTo>
                            <a:lnTo>
                              <a:pt x="105762" y="1121570"/>
                            </a:lnTo>
                            <a:cubicBezTo>
                              <a:pt x="57343" y="1175544"/>
                              <a:pt x="70837" y="1158082"/>
                              <a:pt x="53374" y="1176338"/>
                            </a:cubicBezTo>
                            <a:cubicBezTo>
                              <a:pt x="47657" y="1186928"/>
                              <a:pt x="34548" y="1201780"/>
                              <a:pt x="7163" y="1285123"/>
                            </a:cubicBezTo>
                            <a:cubicBezTo>
                              <a:pt x="-1172" y="1306554"/>
                              <a:pt x="-1953" y="1305196"/>
                              <a:pt x="3367" y="1304925"/>
                            </a:cubicBezTo>
                            <a:close/>
                          </a:path>
                        </a:pathLst>
                      </a:custGeom>
                      <a:gr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Freeform 949"/>
                      <p:cNvSpPr/>
                      <p:nvPr/>
                    </p:nvSpPr>
                    <p:spPr>
                      <a:xfrm>
                        <a:off x="4681537" y="2319337"/>
                        <a:ext cx="1840708" cy="1173956"/>
                      </a:xfrm>
                      <a:custGeom>
                        <a:avLst/>
                        <a:gdLst>
                          <a:gd name="connsiteX0" fmla="*/ 1843088 w 1843088"/>
                          <a:gd name="connsiteY0" fmla="*/ 0 h 1183481"/>
                          <a:gd name="connsiteX1" fmla="*/ 1831181 w 1843088"/>
                          <a:gd name="connsiteY1" fmla="*/ 54769 h 1183481"/>
                          <a:gd name="connsiteX2" fmla="*/ 1788319 w 1843088"/>
                          <a:gd name="connsiteY2" fmla="*/ 61913 h 1183481"/>
                          <a:gd name="connsiteX3" fmla="*/ 1752600 w 1843088"/>
                          <a:gd name="connsiteY3" fmla="*/ 76200 h 1183481"/>
                          <a:gd name="connsiteX4" fmla="*/ 1695450 w 1843088"/>
                          <a:gd name="connsiteY4" fmla="*/ 83344 h 1183481"/>
                          <a:gd name="connsiteX5" fmla="*/ 1652588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57300 w 1843088"/>
                          <a:gd name="connsiteY12" fmla="*/ 209550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1181 w 1843088"/>
                          <a:gd name="connsiteY1" fmla="*/ 54769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52588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57300 w 1843088"/>
                          <a:gd name="connsiteY12" fmla="*/ 209550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1181 w 1843088"/>
                          <a:gd name="connsiteY1" fmla="*/ 54769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52588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57300 w 1843088"/>
                          <a:gd name="connsiteY12" fmla="*/ 209550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1181 w 1843088"/>
                          <a:gd name="connsiteY1" fmla="*/ 54769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57300 w 1843088"/>
                          <a:gd name="connsiteY12" fmla="*/ 209550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8325 w 1843088"/>
                          <a:gd name="connsiteY1" fmla="*/ 57151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57300 w 1843088"/>
                          <a:gd name="connsiteY12" fmla="*/ 209550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57300 w 1843088"/>
                          <a:gd name="connsiteY12" fmla="*/ 209550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14450 w 1843088"/>
                          <a:gd name="connsiteY11" fmla="*/ 188119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378744 w 1843088"/>
                          <a:gd name="connsiteY10" fmla="*/ 171450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33513 w 1843088"/>
                          <a:gd name="connsiteY9" fmla="*/ 152400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497806 w 1843088"/>
                          <a:gd name="connsiteY8" fmla="*/ 135731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40669 w 1843088"/>
                          <a:gd name="connsiteY7" fmla="*/ 121444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593056 w 1843088"/>
                          <a:gd name="connsiteY6" fmla="*/ 107156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635919 w 1843088"/>
                          <a:gd name="connsiteY6" fmla="*/ 83343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626394 w 1843088"/>
                          <a:gd name="connsiteY5" fmla="*/ 95250 h 1183481"/>
                          <a:gd name="connsiteX6" fmla="*/ 1697831 w 1843088"/>
                          <a:gd name="connsiteY6" fmla="*/ 66674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731169 w 1843088"/>
                          <a:gd name="connsiteY5" fmla="*/ 59531 h 1183481"/>
                          <a:gd name="connsiteX6" fmla="*/ 1697831 w 1843088"/>
                          <a:gd name="connsiteY6" fmla="*/ 66674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695450 w 1843088"/>
                          <a:gd name="connsiteY4" fmla="*/ 83344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52600 w 1843088"/>
                          <a:gd name="connsiteY3" fmla="*/ 69056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788319 w 1843088"/>
                          <a:gd name="connsiteY2" fmla="*/ 61913 h 1183481"/>
                          <a:gd name="connsiteX3" fmla="*/ 1785938 w 1843088"/>
                          <a:gd name="connsiteY3" fmla="*/ 45243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3562 w 1843088"/>
                          <a:gd name="connsiteY1" fmla="*/ 59532 h 1183481"/>
                          <a:gd name="connsiteX2" fmla="*/ 1816894 w 1843088"/>
                          <a:gd name="connsiteY2" fmla="*/ 40481 h 1183481"/>
                          <a:gd name="connsiteX3" fmla="*/ 1785938 w 1843088"/>
                          <a:gd name="connsiteY3" fmla="*/ 45243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8324 w 1843088"/>
                          <a:gd name="connsiteY1" fmla="*/ 38101 h 1183481"/>
                          <a:gd name="connsiteX2" fmla="*/ 1816894 w 1843088"/>
                          <a:gd name="connsiteY2" fmla="*/ 40481 h 1183481"/>
                          <a:gd name="connsiteX3" fmla="*/ 1785938 w 1843088"/>
                          <a:gd name="connsiteY3" fmla="*/ 45243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0 w 1843088"/>
                          <a:gd name="connsiteY36" fmla="*/ 1143000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8324 w 1843088"/>
                          <a:gd name="connsiteY1" fmla="*/ 38101 h 1183481"/>
                          <a:gd name="connsiteX2" fmla="*/ 1816894 w 1843088"/>
                          <a:gd name="connsiteY2" fmla="*/ 40481 h 1183481"/>
                          <a:gd name="connsiteX3" fmla="*/ 1785938 w 1843088"/>
                          <a:gd name="connsiteY3" fmla="*/ 45243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9525 w 1843088"/>
                          <a:gd name="connsiteY36" fmla="*/ 1135857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8324 w 1843088"/>
                          <a:gd name="connsiteY1" fmla="*/ 38101 h 1183481"/>
                          <a:gd name="connsiteX2" fmla="*/ 1816894 w 1843088"/>
                          <a:gd name="connsiteY2" fmla="*/ 40481 h 1183481"/>
                          <a:gd name="connsiteX3" fmla="*/ 1785938 w 1843088"/>
                          <a:gd name="connsiteY3" fmla="*/ 45243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2381 w 1843088"/>
                          <a:gd name="connsiteY36" fmla="*/ 1138238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43088 w 1843088"/>
                          <a:gd name="connsiteY0" fmla="*/ 0 h 1183481"/>
                          <a:gd name="connsiteX1" fmla="*/ 1838324 w 1843088"/>
                          <a:gd name="connsiteY1" fmla="*/ 38101 h 1183481"/>
                          <a:gd name="connsiteX2" fmla="*/ 1816894 w 1843088"/>
                          <a:gd name="connsiteY2" fmla="*/ 40481 h 1183481"/>
                          <a:gd name="connsiteX3" fmla="*/ 1785938 w 1843088"/>
                          <a:gd name="connsiteY3" fmla="*/ 45243 h 1183481"/>
                          <a:gd name="connsiteX4" fmla="*/ 1752600 w 1843088"/>
                          <a:gd name="connsiteY4" fmla="*/ 54769 h 1183481"/>
                          <a:gd name="connsiteX5" fmla="*/ 1731169 w 1843088"/>
                          <a:gd name="connsiteY5" fmla="*/ 59531 h 1183481"/>
                          <a:gd name="connsiteX6" fmla="*/ 1643062 w 1843088"/>
                          <a:gd name="connsiteY6" fmla="*/ 76199 h 1183481"/>
                          <a:gd name="connsiteX7" fmla="*/ 1590675 w 1843088"/>
                          <a:gd name="connsiteY7" fmla="*/ 90487 h 1183481"/>
                          <a:gd name="connsiteX8" fmla="*/ 1535906 w 1843088"/>
                          <a:gd name="connsiteY8" fmla="*/ 107156 h 1183481"/>
                          <a:gd name="connsiteX9" fmla="*/ 1464469 w 1843088"/>
                          <a:gd name="connsiteY9" fmla="*/ 126207 h 1183481"/>
                          <a:gd name="connsiteX10" fmla="*/ 1409701 w 1843088"/>
                          <a:gd name="connsiteY10" fmla="*/ 147638 h 1183481"/>
                          <a:gd name="connsiteX11" fmla="*/ 1345406 w 1843088"/>
                          <a:gd name="connsiteY11" fmla="*/ 173832 h 1183481"/>
                          <a:gd name="connsiteX12" fmla="*/ 1276350 w 1843088"/>
                          <a:gd name="connsiteY12" fmla="*/ 200025 h 1183481"/>
                          <a:gd name="connsiteX13" fmla="*/ 1183481 w 1843088"/>
                          <a:gd name="connsiteY13" fmla="*/ 238125 h 1183481"/>
                          <a:gd name="connsiteX14" fmla="*/ 1081088 w 1843088"/>
                          <a:gd name="connsiteY14" fmla="*/ 283369 h 1183481"/>
                          <a:gd name="connsiteX15" fmla="*/ 971550 w 1843088"/>
                          <a:gd name="connsiteY15" fmla="*/ 342900 h 1183481"/>
                          <a:gd name="connsiteX16" fmla="*/ 890588 w 1843088"/>
                          <a:gd name="connsiteY16" fmla="*/ 395288 h 1183481"/>
                          <a:gd name="connsiteX17" fmla="*/ 821531 w 1843088"/>
                          <a:gd name="connsiteY17" fmla="*/ 438150 h 1183481"/>
                          <a:gd name="connsiteX18" fmla="*/ 778669 w 1843088"/>
                          <a:gd name="connsiteY18" fmla="*/ 464344 h 1183481"/>
                          <a:gd name="connsiteX19" fmla="*/ 742950 w 1843088"/>
                          <a:gd name="connsiteY19" fmla="*/ 492919 h 1183481"/>
                          <a:gd name="connsiteX20" fmla="*/ 671513 w 1843088"/>
                          <a:gd name="connsiteY20" fmla="*/ 542925 h 1183481"/>
                          <a:gd name="connsiteX21" fmla="*/ 600075 w 1843088"/>
                          <a:gd name="connsiteY21" fmla="*/ 595313 h 1183481"/>
                          <a:gd name="connsiteX22" fmla="*/ 552450 w 1843088"/>
                          <a:gd name="connsiteY22" fmla="*/ 631031 h 1183481"/>
                          <a:gd name="connsiteX23" fmla="*/ 516731 w 1843088"/>
                          <a:gd name="connsiteY23" fmla="*/ 659606 h 1183481"/>
                          <a:gd name="connsiteX24" fmla="*/ 469106 w 1843088"/>
                          <a:gd name="connsiteY24" fmla="*/ 700088 h 1183481"/>
                          <a:gd name="connsiteX25" fmla="*/ 419100 w 1843088"/>
                          <a:gd name="connsiteY25" fmla="*/ 745331 h 1183481"/>
                          <a:gd name="connsiteX26" fmla="*/ 350044 w 1843088"/>
                          <a:gd name="connsiteY26" fmla="*/ 800100 h 1183481"/>
                          <a:gd name="connsiteX27" fmla="*/ 304800 w 1843088"/>
                          <a:gd name="connsiteY27" fmla="*/ 842963 h 1183481"/>
                          <a:gd name="connsiteX28" fmla="*/ 261938 w 1843088"/>
                          <a:gd name="connsiteY28" fmla="*/ 883444 h 1183481"/>
                          <a:gd name="connsiteX29" fmla="*/ 221456 w 1843088"/>
                          <a:gd name="connsiteY29" fmla="*/ 931069 h 1183481"/>
                          <a:gd name="connsiteX30" fmla="*/ 173831 w 1843088"/>
                          <a:gd name="connsiteY30" fmla="*/ 981075 h 1183481"/>
                          <a:gd name="connsiteX31" fmla="*/ 133350 w 1843088"/>
                          <a:gd name="connsiteY31" fmla="*/ 1031081 h 1183481"/>
                          <a:gd name="connsiteX32" fmla="*/ 73819 w 1843088"/>
                          <a:gd name="connsiteY32" fmla="*/ 1090613 h 1183481"/>
                          <a:gd name="connsiteX33" fmla="*/ 47625 w 1843088"/>
                          <a:gd name="connsiteY33" fmla="*/ 1126331 h 1183481"/>
                          <a:gd name="connsiteX34" fmla="*/ 7144 w 1843088"/>
                          <a:gd name="connsiteY34" fmla="*/ 1178719 h 1183481"/>
                          <a:gd name="connsiteX35" fmla="*/ 0 w 1843088"/>
                          <a:gd name="connsiteY35" fmla="*/ 1183481 h 1183481"/>
                          <a:gd name="connsiteX36" fmla="*/ 7143 w 1843088"/>
                          <a:gd name="connsiteY36" fmla="*/ 1138238 h 1183481"/>
                          <a:gd name="connsiteX37" fmla="*/ 121444 w 1843088"/>
                          <a:gd name="connsiteY37" fmla="*/ 995363 h 1183481"/>
                          <a:gd name="connsiteX38" fmla="*/ 188119 w 1843088"/>
                          <a:gd name="connsiteY38" fmla="*/ 923925 h 1183481"/>
                          <a:gd name="connsiteX39" fmla="*/ 269081 w 1843088"/>
                          <a:gd name="connsiteY39" fmla="*/ 842963 h 1183481"/>
                          <a:gd name="connsiteX40" fmla="*/ 416719 w 1843088"/>
                          <a:gd name="connsiteY40" fmla="*/ 707231 h 1183481"/>
                          <a:gd name="connsiteX41" fmla="*/ 538163 w 1843088"/>
                          <a:gd name="connsiteY41" fmla="*/ 609600 h 1183481"/>
                          <a:gd name="connsiteX42" fmla="*/ 676275 w 1843088"/>
                          <a:gd name="connsiteY42" fmla="*/ 502444 h 1183481"/>
                          <a:gd name="connsiteX43" fmla="*/ 819150 w 1843088"/>
                          <a:gd name="connsiteY43" fmla="*/ 402431 h 1183481"/>
                          <a:gd name="connsiteX44" fmla="*/ 964406 w 1843088"/>
                          <a:gd name="connsiteY44" fmla="*/ 309563 h 1183481"/>
                          <a:gd name="connsiteX45" fmla="*/ 1178719 w 1843088"/>
                          <a:gd name="connsiteY45" fmla="*/ 209550 h 1183481"/>
                          <a:gd name="connsiteX46" fmla="*/ 1416844 w 1843088"/>
                          <a:gd name="connsiteY46" fmla="*/ 104775 h 1183481"/>
                          <a:gd name="connsiteX47" fmla="*/ 1650206 w 1843088"/>
                          <a:gd name="connsiteY47" fmla="*/ 33338 h 1183481"/>
                          <a:gd name="connsiteX48" fmla="*/ 1843088 w 1843088"/>
                          <a:gd name="connsiteY48" fmla="*/ 0 h 1183481"/>
                          <a:gd name="connsiteX0" fmla="*/ 1835945 w 1835945"/>
                          <a:gd name="connsiteY0" fmla="*/ 0 h 1178719"/>
                          <a:gd name="connsiteX1" fmla="*/ 1831181 w 1835945"/>
                          <a:gd name="connsiteY1" fmla="*/ 38101 h 1178719"/>
                          <a:gd name="connsiteX2" fmla="*/ 1809751 w 1835945"/>
                          <a:gd name="connsiteY2" fmla="*/ 40481 h 1178719"/>
                          <a:gd name="connsiteX3" fmla="*/ 1778795 w 1835945"/>
                          <a:gd name="connsiteY3" fmla="*/ 45243 h 1178719"/>
                          <a:gd name="connsiteX4" fmla="*/ 1745457 w 1835945"/>
                          <a:gd name="connsiteY4" fmla="*/ 54769 h 1178719"/>
                          <a:gd name="connsiteX5" fmla="*/ 1724026 w 1835945"/>
                          <a:gd name="connsiteY5" fmla="*/ 59531 h 1178719"/>
                          <a:gd name="connsiteX6" fmla="*/ 1635919 w 1835945"/>
                          <a:gd name="connsiteY6" fmla="*/ 76199 h 1178719"/>
                          <a:gd name="connsiteX7" fmla="*/ 1583532 w 1835945"/>
                          <a:gd name="connsiteY7" fmla="*/ 90487 h 1178719"/>
                          <a:gd name="connsiteX8" fmla="*/ 1528763 w 1835945"/>
                          <a:gd name="connsiteY8" fmla="*/ 107156 h 1178719"/>
                          <a:gd name="connsiteX9" fmla="*/ 1457326 w 1835945"/>
                          <a:gd name="connsiteY9" fmla="*/ 126207 h 1178719"/>
                          <a:gd name="connsiteX10" fmla="*/ 1402558 w 1835945"/>
                          <a:gd name="connsiteY10" fmla="*/ 147638 h 1178719"/>
                          <a:gd name="connsiteX11" fmla="*/ 1338263 w 1835945"/>
                          <a:gd name="connsiteY11" fmla="*/ 173832 h 1178719"/>
                          <a:gd name="connsiteX12" fmla="*/ 1269207 w 1835945"/>
                          <a:gd name="connsiteY12" fmla="*/ 200025 h 1178719"/>
                          <a:gd name="connsiteX13" fmla="*/ 1176338 w 1835945"/>
                          <a:gd name="connsiteY13" fmla="*/ 238125 h 1178719"/>
                          <a:gd name="connsiteX14" fmla="*/ 1073945 w 1835945"/>
                          <a:gd name="connsiteY14" fmla="*/ 283369 h 1178719"/>
                          <a:gd name="connsiteX15" fmla="*/ 964407 w 1835945"/>
                          <a:gd name="connsiteY15" fmla="*/ 342900 h 1178719"/>
                          <a:gd name="connsiteX16" fmla="*/ 883445 w 1835945"/>
                          <a:gd name="connsiteY16" fmla="*/ 395288 h 1178719"/>
                          <a:gd name="connsiteX17" fmla="*/ 814388 w 1835945"/>
                          <a:gd name="connsiteY17" fmla="*/ 438150 h 1178719"/>
                          <a:gd name="connsiteX18" fmla="*/ 771526 w 1835945"/>
                          <a:gd name="connsiteY18" fmla="*/ 464344 h 1178719"/>
                          <a:gd name="connsiteX19" fmla="*/ 735807 w 1835945"/>
                          <a:gd name="connsiteY19" fmla="*/ 492919 h 1178719"/>
                          <a:gd name="connsiteX20" fmla="*/ 664370 w 1835945"/>
                          <a:gd name="connsiteY20" fmla="*/ 542925 h 1178719"/>
                          <a:gd name="connsiteX21" fmla="*/ 592932 w 1835945"/>
                          <a:gd name="connsiteY21" fmla="*/ 595313 h 1178719"/>
                          <a:gd name="connsiteX22" fmla="*/ 545307 w 1835945"/>
                          <a:gd name="connsiteY22" fmla="*/ 631031 h 1178719"/>
                          <a:gd name="connsiteX23" fmla="*/ 509588 w 1835945"/>
                          <a:gd name="connsiteY23" fmla="*/ 659606 h 1178719"/>
                          <a:gd name="connsiteX24" fmla="*/ 461963 w 1835945"/>
                          <a:gd name="connsiteY24" fmla="*/ 700088 h 1178719"/>
                          <a:gd name="connsiteX25" fmla="*/ 411957 w 1835945"/>
                          <a:gd name="connsiteY25" fmla="*/ 745331 h 1178719"/>
                          <a:gd name="connsiteX26" fmla="*/ 342901 w 1835945"/>
                          <a:gd name="connsiteY26" fmla="*/ 800100 h 1178719"/>
                          <a:gd name="connsiteX27" fmla="*/ 297657 w 1835945"/>
                          <a:gd name="connsiteY27" fmla="*/ 842963 h 1178719"/>
                          <a:gd name="connsiteX28" fmla="*/ 254795 w 1835945"/>
                          <a:gd name="connsiteY28" fmla="*/ 883444 h 1178719"/>
                          <a:gd name="connsiteX29" fmla="*/ 214313 w 1835945"/>
                          <a:gd name="connsiteY29" fmla="*/ 931069 h 1178719"/>
                          <a:gd name="connsiteX30" fmla="*/ 166688 w 1835945"/>
                          <a:gd name="connsiteY30" fmla="*/ 981075 h 1178719"/>
                          <a:gd name="connsiteX31" fmla="*/ 126207 w 1835945"/>
                          <a:gd name="connsiteY31" fmla="*/ 1031081 h 1178719"/>
                          <a:gd name="connsiteX32" fmla="*/ 66676 w 1835945"/>
                          <a:gd name="connsiteY32" fmla="*/ 1090613 h 1178719"/>
                          <a:gd name="connsiteX33" fmla="*/ 40482 w 1835945"/>
                          <a:gd name="connsiteY33" fmla="*/ 1126331 h 1178719"/>
                          <a:gd name="connsiteX34" fmla="*/ 1 w 1835945"/>
                          <a:gd name="connsiteY34" fmla="*/ 1178719 h 1178719"/>
                          <a:gd name="connsiteX35" fmla="*/ 2382 w 1835945"/>
                          <a:gd name="connsiteY35" fmla="*/ 1166812 h 1178719"/>
                          <a:gd name="connsiteX36" fmla="*/ 0 w 1835945"/>
                          <a:gd name="connsiteY36" fmla="*/ 1138238 h 1178719"/>
                          <a:gd name="connsiteX37" fmla="*/ 114301 w 1835945"/>
                          <a:gd name="connsiteY37" fmla="*/ 995363 h 1178719"/>
                          <a:gd name="connsiteX38" fmla="*/ 180976 w 1835945"/>
                          <a:gd name="connsiteY38" fmla="*/ 923925 h 1178719"/>
                          <a:gd name="connsiteX39" fmla="*/ 261938 w 1835945"/>
                          <a:gd name="connsiteY39" fmla="*/ 842963 h 1178719"/>
                          <a:gd name="connsiteX40" fmla="*/ 409576 w 1835945"/>
                          <a:gd name="connsiteY40" fmla="*/ 707231 h 1178719"/>
                          <a:gd name="connsiteX41" fmla="*/ 531020 w 1835945"/>
                          <a:gd name="connsiteY41" fmla="*/ 609600 h 1178719"/>
                          <a:gd name="connsiteX42" fmla="*/ 669132 w 1835945"/>
                          <a:gd name="connsiteY42" fmla="*/ 502444 h 1178719"/>
                          <a:gd name="connsiteX43" fmla="*/ 812007 w 1835945"/>
                          <a:gd name="connsiteY43" fmla="*/ 402431 h 1178719"/>
                          <a:gd name="connsiteX44" fmla="*/ 957263 w 1835945"/>
                          <a:gd name="connsiteY44" fmla="*/ 309563 h 1178719"/>
                          <a:gd name="connsiteX45" fmla="*/ 1171576 w 1835945"/>
                          <a:gd name="connsiteY45" fmla="*/ 209550 h 1178719"/>
                          <a:gd name="connsiteX46" fmla="*/ 1409701 w 1835945"/>
                          <a:gd name="connsiteY46" fmla="*/ 104775 h 1178719"/>
                          <a:gd name="connsiteX47" fmla="*/ 1643063 w 1835945"/>
                          <a:gd name="connsiteY47" fmla="*/ 33338 h 1178719"/>
                          <a:gd name="connsiteX48" fmla="*/ 1835945 w 1835945"/>
                          <a:gd name="connsiteY48" fmla="*/ 0 h 1178719"/>
                          <a:gd name="connsiteX0" fmla="*/ 1835945 w 1835945"/>
                          <a:gd name="connsiteY0" fmla="*/ 0 h 1178719"/>
                          <a:gd name="connsiteX1" fmla="*/ 1831181 w 1835945"/>
                          <a:gd name="connsiteY1" fmla="*/ 38101 h 1178719"/>
                          <a:gd name="connsiteX2" fmla="*/ 1809751 w 1835945"/>
                          <a:gd name="connsiteY2" fmla="*/ 40481 h 1178719"/>
                          <a:gd name="connsiteX3" fmla="*/ 1778795 w 1835945"/>
                          <a:gd name="connsiteY3" fmla="*/ 45243 h 1178719"/>
                          <a:gd name="connsiteX4" fmla="*/ 1745457 w 1835945"/>
                          <a:gd name="connsiteY4" fmla="*/ 54769 h 1178719"/>
                          <a:gd name="connsiteX5" fmla="*/ 1724026 w 1835945"/>
                          <a:gd name="connsiteY5" fmla="*/ 59531 h 1178719"/>
                          <a:gd name="connsiteX6" fmla="*/ 1635919 w 1835945"/>
                          <a:gd name="connsiteY6" fmla="*/ 76199 h 1178719"/>
                          <a:gd name="connsiteX7" fmla="*/ 1583532 w 1835945"/>
                          <a:gd name="connsiteY7" fmla="*/ 90487 h 1178719"/>
                          <a:gd name="connsiteX8" fmla="*/ 1528763 w 1835945"/>
                          <a:gd name="connsiteY8" fmla="*/ 107156 h 1178719"/>
                          <a:gd name="connsiteX9" fmla="*/ 1457326 w 1835945"/>
                          <a:gd name="connsiteY9" fmla="*/ 126207 h 1178719"/>
                          <a:gd name="connsiteX10" fmla="*/ 1402558 w 1835945"/>
                          <a:gd name="connsiteY10" fmla="*/ 147638 h 1178719"/>
                          <a:gd name="connsiteX11" fmla="*/ 1338263 w 1835945"/>
                          <a:gd name="connsiteY11" fmla="*/ 173832 h 1178719"/>
                          <a:gd name="connsiteX12" fmla="*/ 1269207 w 1835945"/>
                          <a:gd name="connsiteY12" fmla="*/ 200025 h 1178719"/>
                          <a:gd name="connsiteX13" fmla="*/ 1176338 w 1835945"/>
                          <a:gd name="connsiteY13" fmla="*/ 238125 h 1178719"/>
                          <a:gd name="connsiteX14" fmla="*/ 1073945 w 1835945"/>
                          <a:gd name="connsiteY14" fmla="*/ 283369 h 1178719"/>
                          <a:gd name="connsiteX15" fmla="*/ 964407 w 1835945"/>
                          <a:gd name="connsiteY15" fmla="*/ 342900 h 1178719"/>
                          <a:gd name="connsiteX16" fmla="*/ 883445 w 1835945"/>
                          <a:gd name="connsiteY16" fmla="*/ 395288 h 1178719"/>
                          <a:gd name="connsiteX17" fmla="*/ 814388 w 1835945"/>
                          <a:gd name="connsiteY17" fmla="*/ 438150 h 1178719"/>
                          <a:gd name="connsiteX18" fmla="*/ 771526 w 1835945"/>
                          <a:gd name="connsiteY18" fmla="*/ 464344 h 1178719"/>
                          <a:gd name="connsiteX19" fmla="*/ 735807 w 1835945"/>
                          <a:gd name="connsiteY19" fmla="*/ 492919 h 1178719"/>
                          <a:gd name="connsiteX20" fmla="*/ 664370 w 1835945"/>
                          <a:gd name="connsiteY20" fmla="*/ 542925 h 1178719"/>
                          <a:gd name="connsiteX21" fmla="*/ 592932 w 1835945"/>
                          <a:gd name="connsiteY21" fmla="*/ 595313 h 1178719"/>
                          <a:gd name="connsiteX22" fmla="*/ 545307 w 1835945"/>
                          <a:gd name="connsiteY22" fmla="*/ 631031 h 1178719"/>
                          <a:gd name="connsiteX23" fmla="*/ 509588 w 1835945"/>
                          <a:gd name="connsiteY23" fmla="*/ 659606 h 1178719"/>
                          <a:gd name="connsiteX24" fmla="*/ 461963 w 1835945"/>
                          <a:gd name="connsiteY24" fmla="*/ 700088 h 1178719"/>
                          <a:gd name="connsiteX25" fmla="*/ 411957 w 1835945"/>
                          <a:gd name="connsiteY25" fmla="*/ 745331 h 1178719"/>
                          <a:gd name="connsiteX26" fmla="*/ 342901 w 1835945"/>
                          <a:gd name="connsiteY26" fmla="*/ 800100 h 1178719"/>
                          <a:gd name="connsiteX27" fmla="*/ 297657 w 1835945"/>
                          <a:gd name="connsiteY27" fmla="*/ 842963 h 1178719"/>
                          <a:gd name="connsiteX28" fmla="*/ 254795 w 1835945"/>
                          <a:gd name="connsiteY28" fmla="*/ 883444 h 1178719"/>
                          <a:gd name="connsiteX29" fmla="*/ 214313 w 1835945"/>
                          <a:gd name="connsiteY29" fmla="*/ 931069 h 1178719"/>
                          <a:gd name="connsiteX30" fmla="*/ 166688 w 1835945"/>
                          <a:gd name="connsiteY30" fmla="*/ 981075 h 1178719"/>
                          <a:gd name="connsiteX31" fmla="*/ 126207 w 1835945"/>
                          <a:gd name="connsiteY31" fmla="*/ 1031081 h 1178719"/>
                          <a:gd name="connsiteX32" fmla="*/ 66676 w 1835945"/>
                          <a:gd name="connsiteY32" fmla="*/ 1090613 h 1178719"/>
                          <a:gd name="connsiteX33" fmla="*/ 40482 w 1835945"/>
                          <a:gd name="connsiteY33" fmla="*/ 1126331 h 1178719"/>
                          <a:gd name="connsiteX34" fmla="*/ 1 w 1835945"/>
                          <a:gd name="connsiteY34" fmla="*/ 1178719 h 1178719"/>
                          <a:gd name="connsiteX35" fmla="*/ 2382 w 1835945"/>
                          <a:gd name="connsiteY35" fmla="*/ 1166812 h 1178719"/>
                          <a:gd name="connsiteX36" fmla="*/ 0 w 1835945"/>
                          <a:gd name="connsiteY36" fmla="*/ 1138238 h 1178719"/>
                          <a:gd name="connsiteX37" fmla="*/ 114301 w 1835945"/>
                          <a:gd name="connsiteY37" fmla="*/ 995363 h 1178719"/>
                          <a:gd name="connsiteX38" fmla="*/ 180976 w 1835945"/>
                          <a:gd name="connsiteY38" fmla="*/ 923925 h 1178719"/>
                          <a:gd name="connsiteX39" fmla="*/ 261938 w 1835945"/>
                          <a:gd name="connsiteY39" fmla="*/ 842963 h 1178719"/>
                          <a:gd name="connsiteX40" fmla="*/ 409576 w 1835945"/>
                          <a:gd name="connsiteY40" fmla="*/ 707231 h 1178719"/>
                          <a:gd name="connsiteX41" fmla="*/ 531020 w 1835945"/>
                          <a:gd name="connsiteY41" fmla="*/ 609600 h 1178719"/>
                          <a:gd name="connsiteX42" fmla="*/ 669132 w 1835945"/>
                          <a:gd name="connsiteY42" fmla="*/ 502444 h 1178719"/>
                          <a:gd name="connsiteX43" fmla="*/ 812007 w 1835945"/>
                          <a:gd name="connsiteY43" fmla="*/ 402431 h 1178719"/>
                          <a:gd name="connsiteX44" fmla="*/ 957263 w 1835945"/>
                          <a:gd name="connsiteY44" fmla="*/ 309563 h 1178719"/>
                          <a:gd name="connsiteX45" fmla="*/ 1171576 w 1835945"/>
                          <a:gd name="connsiteY45" fmla="*/ 209550 h 1178719"/>
                          <a:gd name="connsiteX46" fmla="*/ 1409701 w 1835945"/>
                          <a:gd name="connsiteY46" fmla="*/ 104775 h 1178719"/>
                          <a:gd name="connsiteX47" fmla="*/ 1643063 w 1835945"/>
                          <a:gd name="connsiteY47" fmla="*/ 33338 h 1178719"/>
                          <a:gd name="connsiteX48" fmla="*/ 1835945 w 1835945"/>
                          <a:gd name="connsiteY48" fmla="*/ 0 h 1178719"/>
                          <a:gd name="connsiteX0" fmla="*/ 1835945 w 1835945"/>
                          <a:gd name="connsiteY0" fmla="*/ 0 h 1166812"/>
                          <a:gd name="connsiteX1" fmla="*/ 1831181 w 1835945"/>
                          <a:gd name="connsiteY1" fmla="*/ 38101 h 1166812"/>
                          <a:gd name="connsiteX2" fmla="*/ 1809751 w 1835945"/>
                          <a:gd name="connsiteY2" fmla="*/ 40481 h 1166812"/>
                          <a:gd name="connsiteX3" fmla="*/ 1778795 w 1835945"/>
                          <a:gd name="connsiteY3" fmla="*/ 45243 h 1166812"/>
                          <a:gd name="connsiteX4" fmla="*/ 1745457 w 1835945"/>
                          <a:gd name="connsiteY4" fmla="*/ 54769 h 1166812"/>
                          <a:gd name="connsiteX5" fmla="*/ 1724026 w 1835945"/>
                          <a:gd name="connsiteY5" fmla="*/ 59531 h 1166812"/>
                          <a:gd name="connsiteX6" fmla="*/ 1635919 w 1835945"/>
                          <a:gd name="connsiteY6" fmla="*/ 76199 h 1166812"/>
                          <a:gd name="connsiteX7" fmla="*/ 1583532 w 1835945"/>
                          <a:gd name="connsiteY7" fmla="*/ 90487 h 1166812"/>
                          <a:gd name="connsiteX8" fmla="*/ 1528763 w 1835945"/>
                          <a:gd name="connsiteY8" fmla="*/ 107156 h 1166812"/>
                          <a:gd name="connsiteX9" fmla="*/ 1457326 w 1835945"/>
                          <a:gd name="connsiteY9" fmla="*/ 126207 h 1166812"/>
                          <a:gd name="connsiteX10" fmla="*/ 1402558 w 1835945"/>
                          <a:gd name="connsiteY10" fmla="*/ 147638 h 1166812"/>
                          <a:gd name="connsiteX11" fmla="*/ 1338263 w 1835945"/>
                          <a:gd name="connsiteY11" fmla="*/ 173832 h 1166812"/>
                          <a:gd name="connsiteX12" fmla="*/ 1269207 w 1835945"/>
                          <a:gd name="connsiteY12" fmla="*/ 200025 h 1166812"/>
                          <a:gd name="connsiteX13" fmla="*/ 1176338 w 1835945"/>
                          <a:gd name="connsiteY13" fmla="*/ 238125 h 1166812"/>
                          <a:gd name="connsiteX14" fmla="*/ 1073945 w 1835945"/>
                          <a:gd name="connsiteY14" fmla="*/ 283369 h 1166812"/>
                          <a:gd name="connsiteX15" fmla="*/ 964407 w 1835945"/>
                          <a:gd name="connsiteY15" fmla="*/ 342900 h 1166812"/>
                          <a:gd name="connsiteX16" fmla="*/ 883445 w 1835945"/>
                          <a:gd name="connsiteY16" fmla="*/ 395288 h 1166812"/>
                          <a:gd name="connsiteX17" fmla="*/ 814388 w 1835945"/>
                          <a:gd name="connsiteY17" fmla="*/ 438150 h 1166812"/>
                          <a:gd name="connsiteX18" fmla="*/ 771526 w 1835945"/>
                          <a:gd name="connsiteY18" fmla="*/ 464344 h 1166812"/>
                          <a:gd name="connsiteX19" fmla="*/ 735807 w 1835945"/>
                          <a:gd name="connsiteY19" fmla="*/ 492919 h 1166812"/>
                          <a:gd name="connsiteX20" fmla="*/ 664370 w 1835945"/>
                          <a:gd name="connsiteY20" fmla="*/ 542925 h 1166812"/>
                          <a:gd name="connsiteX21" fmla="*/ 592932 w 1835945"/>
                          <a:gd name="connsiteY21" fmla="*/ 595313 h 1166812"/>
                          <a:gd name="connsiteX22" fmla="*/ 545307 w 1835945"/>
                          <a:gd name="connsiteY22" fmla="*/ 631031 h 1166812"/>
                          <a:gd name="connsiteX23" fmla="*/ 509588 w 1835945"/>
                          <a:gd name="connsiteY23" fmla="*/ 659606 h 1166812"/>
                          <a:gd name="connsiteX24" fmla="*/ 461963 w 1835945"/>
                          <a:gd name="connsiteY24" fmla="*/ 700088 h 1166812"/>
                          <a:gd name="connsiteX25" fmla="*/ 411957 w 1835945"/>
                          <a:gd name="connsiteY25" fmla="*/ 745331 h 1166812"/>
                          <a:gd name="connsiteX26" fmla="*/ 342901 w 1835945"/>
                          <a:gd name="connsiteY26" fmla="*/ 800100 h 1166812"/>
                          <a:gd name="connsiteX27" fmla="*/ 297657 w 1835945"/>
                          <a:gd name="connsiteY27" fmla="*/ 842963 h 1166812"/>
                          <a:gd name="connsiteX28" fmla="*/ 254795 w 1835945"/>
                          <a:gd name="connsiteY28" fmla="*/ 883444 h 1166812"/>
                          <a:gd name="connsiteX29" fmla="*/ 214313 w 1835945"/>
                          <a:gd name="connsiteY29" fmla="*/ 931069 h 1166812"/>
                          <a:gd name="connsiteX30" fmla="*/ 166688 w 1835945"/>
                          <a:gd name="connsiteY30" fmla="*/ 981075 h 1166812"/>
                          <a:gd name="connsiteX31" fmla="*/ 126207 w 1835945"/>
                          <a:gd name="connsiteY31" fmla="*/ 1031081 h 1166812"/>
                          <a:gd name="connsiteX32" fmla="*/ 66676 w 1835945"/>
                          <a:gd name="connsiteY32" fmla="*/ 1090613 h 1166812"/>
                          <a:gd name="connsiteX33" fmla="*/ 40482 w 1835945"/>
                          <a:gd name="connsiteY33" fmla="*/ 1126331 h 1166812"/>
                          <a:gd name="connsiteX34" fmla="*/ 2382 w 1835945"/>
                          <a:gd name="connsiteY34" fmla="*/ 1166812 h 1166812"/>
                          <a:gd name="connsiteX35" fmla="*/ 0 w 1835945"/>
                          <a:gd name="connsiteY35" fmla="*/ 1138238 h 1166812"/>
                          <a:gd name="connsiteX36" fmla="*/ 114301 w 1835945"/>
                          <a:gd name="connsiteY36" fmla="*/ 995363 h 1166812"/>
                          <a:gd name="connsiteX37" fmla="*/ 180976 w 1835945"/>
                          <a:gd name="connsiteY37" fmla="*/ 923925 h 1166812"/>
                          <a:gd name="connsiteX38" fmla="*/ 261938 w 1835945"/>
                          <a:gd name="connsiteY38" fmla="*/ 842963 h 1166812"/>
                          <a:gd name="connsiteX39" fmla="*/ 409576 w 1835945"/>
                          <a:gd name="connsiteY39" fmla="*/ 707231 h 1166812"/>
                          <a:gd name="connsiteX40" fmla="*/ 531020 w 1835945"/>
                          <a:gd name="connsiteY40" fmla="*/ 609600 h 1166812"/>
                          <a:gd name="connsiteX41" fmla="*/ 669132 w 1835945"/>
                          <a:gd name="connsiteY41" fmla="*/ 502444 h 1166812"/>
                          <a:gd name="connsiteX42" fmla="*/ 812007 w 1835945"/>
                          <a:gd name="connsiteY42" fmla="*/ 402431 h 1166812"/>
                          <a:gd name="connsiteX43" fmla="*/ 957263 w 1835945"/>
                          <a:gd name="connsiteY43" fmla="*/ 309563 h 1166812"/>
                          <a:gd name="connsiteX44" fmla="*/ 1171576 w 1835945"/>
                          <a:gd name="connsiteY44" fmla="*/ 209550 h 1166812"/>
                          <a:gd name="connsiteX45" fmla="*/ 1409701 w 1835945"/>
                          <a:gd name="connsiteY45" fmla="*/ 104775 h 1166812"/>
                          <a:gd name="connsiteX46" fmla="*/ 1643063 w 1835945"/>
                          <a:gd name="connsiteY46" fmla="*/ 33338 h 1166812"/>
                          <a:gd name="connsiteX47" fmla="*/ 1835945 w 1835945"/>
                          <a:gd name="connsiteY47" fmla="*/ 0 h 1166812"/>
                          <a:gd name="connsiteX0" fmla="*/ 1840708 w 1840708"/>
                          <a:gd name="connsiteY0" fmla="*/ 0 h 1166812"/>
                          <a:gd name="connsiteX1" fmla="*/ 1835944 w 1840708"/>
                          <a:gd name="connsiteY1" fmla="*/ 38101 h 1166812"/>
                          <a:gd name="connsiteX2" fmla="*/ 1814514 w 1840708"/>
                          <a:gd name="connsiteY2" fmla="*/ 40481 h 1166812"/>
                          <a:gd name="connsiteX3" fmla="*/ 1783558 w 1840708"/>
                          <a:gd name="connsiteY3" fmla="*/ 45243 h 1166812"/>
                          <a:gd name="connsiteX4" fmla="*/ 1750220 w 1840708"/>
                          <a:gd name="connsiteY4" fmla="*/ 54769 h 1166812"/>
                          <a:gd name="connsiteX5" fmla="*/ 1728789 w 1840708"/>
                          <a:gd name="connsiteY5" fmla="*/ 59531 h 1166812"/>
                          <a:gd name="connsiteX6" fmla="*/ 1640682 w 1840708"/>
                          <a:gd name="connsiteY6" fmla="*/ 76199 h 1166812"/>
                          <a:gd name="connsiteX7" fmla="*/ 1588295 w 1840708"/>
                          <a:gd name="connsiteY7" fmla="*/ 90487 h 1166812"/>
                          <a:gd name="connsiteX8" fmla="*/ 1533526 w 1840708"/>
                          <a:gd name="connsiteY8" fmla="*/ 107156 h 1166812"/>
                          <a:gd name="connsiteX9" fmla="*/ 1462089 w 1840708"/>
                          <a:gd name="connsiteY9" fmla="*/ 126207 h 1166812"/>
                          <a:gd name="connsiteX10" fmla="*/ 1407321 w 1840708"/>
                          <a:gd name="connsiteY10" fmla="*/ 147638 h 1166812"/>
                          <a:gd name="connsiteX11" fmla="*/ 1343026 w 1840708"/>
                          <a:gd name="connsiteY11" fmla="*/ 173832 h 1166812"/>
                          <a:gd name="connsiteX12" fmla="*/ 1273970 w 1840708"/>
                          <a:gd name="connsiteY12" fmla="*/ 200025 h 1166812"/>
                          <a:gd name="connsiteX13" fmla="*/ 1181101 w 1840708"/>
                          <a:gd name="connsiteY13" fmla="*/ 238125 h 1166812"/>
                          <a:gd name="connsiteX14" fmla="*/ 1078708 w 1840708"/>
                          <a:gd name="connsiteY14" fmla="*/ 283369 h 1166812"/>
                          <a:gd name="connsiteX15" fmla="*/ 969170 w 1840708"/>
                          <a:gd name="connsiteY15" fmla="*/ 342900 h 1166812"/>
                          <a:gd name="connsiteX16" fmla="*/ 888208 w 1840708"/>
                          <a:gd name="connsiteY16" fmla="*/ 395288 h 1166812"/>
                          <a:gd name="connsiteX17" fmla="*/ 819151 w 1840708"/>
                          <a:gd name="connsiteY17" fmla="*/ 438150 h 1166812"/>
                          <a:gd name="connsiteX18" fmla="*/ 776289 w 1840708"/>
                          <a:gd name="connsiteY18" fmla="*/ 464344 h 1166812"/>
                          <a:gd name="connsiteX19" fmla="*/ 740570 w 1840708"/>
                          <a:gd name="connsiteY19" fmla="*/ 492919 h 1166812"/>
                          <a:gd name="connsiteX20" fmla="*/ 669133 w 1840708"/>
                          <a:gd name="connsiteY20" fmla="*/ 542925 h 1166812"/>
                          <a:gd name="connsiteX21" fmla="*/ 597695 w 1840708"/>
                          <a:gd name="connsiteY21" fmla="*/ 595313 h 1166812"/>
                          <a:gd name="connsiteX22" fmla="*/ 550070 w 1840708"/>
                          <a:gd name="connsiteY22" fmla="*/ 631031 h 1166812"/>
                          <a:gd name="connsiteX23" fmla="*/ 514351 w 1840708"/>
                          <a:gd name="connsiteY23" fmla="*/ 659606 h 1166812"/>
                          <a:gd name="connsiteX24" fmla="*/ 466726 w 1840708"/>
                          <a:gd name="connsiteY24" fmla="*/ 700088 h 1166812"/>
                          <a:gd name="connsiteX25" fmla="*/ 416720 w 1840708"/>
                          <a:gd name="connsiteY25" fmla="*/ 745331 h 1166812"/>
                          <a:gd name="connsiteX26" fmla="*/ 347664 w 1840708"/>
                          <a:gd name="connsiteY26" fmla="*/ 800100 h 1166812"/>
                          <a:gd name="connsiteX27" fmla="*/ 302420 w 1840708"/>
                          <a:gd name="connsiteY27" fmla="*/ 842963 h 1166812"/>
                          <a:gd name="connsiteX28" fmla="*/ 259558 w 1840708"/>
                          <a:gd name="connsiteY28" fmla="*/ 883444 h 1166812"/>
                          <a:gd name="connsiteX29" fmla="*/ 219076 w 1840708"/>
                          <a:gd name="connsiteY29" fmla="*/ 931069 h 1166812"/>
                          <a:gd name="connsiteX30" fmla="*/ 171451 w 1840708"/>
                          <a:gd name="connsiteY30" fmla="*/ 981075 h 1166812"/>
                          <a:gd name="connsiteX31" fmla="*/ 130970 w 1840708"/>
                          <a:gd name="connsiteY31" fmla="*/ 1031081 h 1166812"/>
                          <a:gd name="connsiteX32" fmla="*/ 71439 w 1840708"/>
                          <a:gd name="connsiteY32" fmla="*/ 1090613 h 1166812"/>
                          <a:gd name="connsiteX33" fmla="*/ 45245 w 1840708"/>
                          <a:gd name="connsiteY33" fmla="*/ 1126331 h 1166812"/>
                          <a:gd name="connsiteX34" fmla="*/ 7145 w 1840708"/>
                          <a:gd name="connsiteY34" fmla="*/ 1166812 h 1166812"/>
                          <a:gd name="connsiteX35" fmla="*/ 0 w 1840708"/>
                          <a:gd name="connsiteY35" fmla="*/ 1140619 h 1166812"/>
                          <a:gd name="connsiteX36" fmla="*/ 119064 w 1840708"/>
                          <a:gd name="connsiteY36" fmla="*/ 995363 h 1166812"/>
                          <a:gd name="connsiteX37" fmla="*/ 185739 w 1840708"/>
                          <a:gd name="connsiteY37" fmla="*/ 923925 h 1166812"/>
                          <a:gd name="connsiteX38" fmla="*/ 266701 w 1840708"/>
                          <a:gd name="connsiteY38" fmla="*/ 842963 h 1166812"/>
                          <a:gd name="connsiteX39" fmla="*/ 414339 w 1840708"/>
                          <a:gd name="connsiteY39" fmla="*/ 707231 h 1166812"/>
                          <a:gd name="connsiteX40" fmla="*/ 535783 w 1840708"/>
                          <a:gd name="connsiteY40" fmla="*/ 609600 h 1166812"/>
                          <a:gd name="connsiteX41" fmla="*/ 673895 w 1840708"/>
                          <a:gd name="connsiteY41" fmla="*/ 502444 h 1166812"/>
                          <a:gd name="connsiteX42" fmla="*/ 816770 w 1840708"/>
                          <a:gd name="connsiteY42" fmla="*/ 402431 h 1166812"/>
                          <a:gd name="connsiteX43" fmla="*/ 962026 w 1840708"/>
                          <a:gd name="connsiteY43" fmla="*/ 309563 h 1166812"/>
                          <a:gd name="connsiteX44" fmla="*/ 1176339 w 1840708"/>
                          <a:gd name="connsiteY44" fmla="*/ 209550 h 1166812"/>
                          <a:gd name="connsiteX45" fmla="*/ 1414464 w 1840708"/>
                          <a:gd name="connsiteY45" fmla="*/ 104775 h 1166812"/>
                          <a:gd name="connsiteX46" fmla="*/ 1647826 w 1840708"/>
                          <a:gd name="connsiteY46" fmla="*/ 33338 h 1166812"/>
                          <a:gd name="connsiteX47" fmla="*/ 1840708 w 1840708"/>
                          <a:gd name="connsiteY47" fmla="*/ 0 h 1166812"/>
                          <a:gd name="connsiteX0" fmla="*/ 1840708 w 1840708"/>
                          <a:gd name="connsiteY0" fmla="*/ 0 h 1166812"/>
                          <a:gd name="connsiteX1" fmla="*/ 1835944 w 1840708"/>
                          <a:gd name="connsiteY1" fmla="*/ 38101 h 1166812"/>
                          <a:gd name="connsiteX2" fmla="*/ 1814514 w 1840708"/>
                          <a:gd name="connsiteY2" fmla="*/ 40481 h 1166812"/>
                          <a:gd name="connsiteX3" fmla="*/ 1783558 w 1840708"/>
                          <a:gd name="connsiteY3" fmla="*/ 45243 h 1166812"/>
                          <a:gd name="connsiteX4" fmla="*/ 1750220 w 1840708"/>
                          <a:gd name="connsiteY4" fmla="*/ 54769 h 1166812"/>
                          <a:gd name="connsiteX5" fmla="*/ 1728789 w 1840708"/>
                          <a:gd name="connsiteY5" fmla="*/ 59531 h 1166812"/>
                          <a:gd name="connsiteX6" fmla="*/ 1640682 w 1840708"/>
                          <a:gd name="connsiteY6" fmla="*/ 76199 h 1166812"/>
                          <a:gd name="connsiteX7" fmla="*/ 1588295 w 1840708"/>
                          <a:gd name="connsiteY7" fmla="*/ 90487 h 1166812"/>
                          <a:gd name="connsiteX8" fmla="*/ 1533526 w 1840708"/>
                          <a:gd name="connsiteY8" fmla="*/ 107156 h 1166812"/>
                          <a:gd name="connsiteX9" fmla="*/ 1462089 w 1840708"/>
                          <a:gd name="connsiteY9" fmla="*/ 126207 h 1166812"/>
                          <a:gd name="connsiteX10" fmla="*/ 1407321 w 1840708"/>
                          <a:gd name="connsiteY10" fmla="*/ 147638 h 1166812"/>
                          <a:gd name="connsiteX11" fmla="*/ 1343026 w 1840708"/>
                          <a:gd name="connsiteY11" fmla="*/ 173832 h 1166812"/>
                          <a:gd name="connsiteX12" fmla="*/ 1273970 w 1840708"/>
                          <a:gd name="connsiteY12" fmla="*/ 200025 h 1166812"/>
                          <a:gd name="connsiteX13" fmla="*/ 1181101 w 1840708"/>
                          <a:gd name="connsiteY13" fmla="*/ 238125 h 1166812"/>
                          <a:gd name="connsiteX14" fmla="*/ 1078708 w 1840708"/>
                          <a:gd name="connsiteY14" fmla="*/ 283369 h 1166812"/>
                          <a:gd name="connsiteX15" fmla="*/ 969170 w 1840708"/>
                          <a:gd name="connsiteY15" fmla="*/ 342900 h 1166812"/>
                          <a:gd name="connsiteX16" fmla="*/ 888208 w 1840708"/>
                          <a:gd name="connsiteY16" fmla="*/ 395288 h 1166812"/>
                          <a:gd name="connsiteX17" fmla="*/ 819151 w 1840708"/>
                          <a:gd name="connsiteY17" fmla="*/ 438150 h 1166812"/>
                          <a:gd name="connsiteX18" fmla="*/ 776289 w 1840708"/>
                          <a:gd name="connsiteY18" fmla="*/ 464344 h 1166812"/>
                          <a:gd name="connsiteX19" fmla="*/ 740570 w 1840708"/>
                          <a:gd name="connsiteY19" fmla="*/ 492919 h 1166812"/>
                          <a:gd name="connsiteX20" fmla="*/ 669133 w 1840708"/>
                          <a:gd name="connsiteY20" fmla="*/ 542925 h 1166812"/>
                          <a:gd name="connsiteX21" fmla="*/ 597695 w 1840708"/>
                          <a:gd name="connsiteY21" fmla="*/ 595313 h 1166812"/>
                          <a:gd name="connsiteX22" fmla="*/ 550070 w 1840708"/>
                          <a:gd name="connsiteY22" fmla="*/ 631031 h 1166812"/>
                          <a:gd name="connsiteX23" fmla="*/ 514351 w 1840708"/>
                          <a:gd name="connsiteY23" fmla="*/ 659606 h 1166812"/>
                          <a:gd name="connsiteX24" fmla="*/ 466726 w 1840708"/>
                          <a:gd name="connsiteY24" fmla="*/ 700088 h 1166812"/>
                          <a:gd name="connsiteX25" fmla="*/ 416720 w 1840708"/>
                          <a:gd name="connsiteY25" fmla="*/ 745331 h 1166812"/>
                          <a:gd name="connsiteX26" fmla="*/ 347664 w 1840708"/>
                          <a:gd name="connsiteY26" fmla="*/ 800100 h 1166812"/>
                          <a:gd name="connsiteX27" fmla="*/ 302420 w 1840708"/>
                          <a:gd name="connsiteY27" fmla="*/ 842963 h 1166812"/>
                          <a:gd name="connsiteX28" fmla="*/ 259558 w 1840708"/>
                          <a:gd name="connsiteY28" fmla="*/ 883444 h 1166812"/>
                          <a:gd name="connsiteX29" fmla="*/ 219076 w 1840708"/>
                          <a:gd name="connsiteY29" fmla="*/ 931069 h 1166812"/>
                          <a:gd name="connsiteX30" fmla="*/ 171451 w 1840708"/>
                          <a:gd name="connsiteY30" fmla="*/ 981075 h 1166812"/>
                          <a:gd name="connsiteX31" fmla="*/ 130970 w 1840708"/>
                          <a:gd name="connsiteY31" fmla="*/ 1031081 h 1166812"/>
                          <a:gd name="connsiteX32" fmla="*/ 71439 w 1840708"/>
                          <a:gd name="connsiteY32" fmla="*/ 1090613 h 1166812"/>
                          <a:gd name="connsiteX33" fmla="*/ 45245 w 1840708"/>
                          <a:gd name="connsiteY33" fmla="*/ 1126331 h 1166812"/>
                          <a:gd name="connsiteX34" fmla="*/ 7145 w 1840708"/>
                          <a:gd name="connsiteY34" fmla="*/ 1166812 h 1166812"/>
                          <a:gd name="connsiteX35" fmla="*/ 0 w 1840708"/>
                          <a:gd name="connsiteY35" fmla="*/ 1140619 h 1166812"/>
                          <a:gd name="connsiteX36" fmla="*/ 119064 w 1840708"/>
                          <a:gd name="connsiteY36" fmla="*/ 995363 h 1166812"/>
                          <a:gd name="connsiteX37" fmla="*/ 185739 w 1840708"/>
                          <a:gd name="connsiteY37" fmla="*/ 923925 h 1166812"/>
                          <a:gd name="connsiteX38" fmla="*/ 266701 w 1840708"/>
                          <a:gd name="connsiteY38" fmla="*/ 842963 h 1166812"/>
                          <a:gd name="connsiteX39" fmla="*/ 414339 w 1840708"/>
                          <a:gd name="connsiteY39" fmla="*/ 707231 h 1166812"/>
                          <a:gd name="connsiteX40" fmla="*/ 535783 w 1840708"/>
                          <a:gd name="connsiteY40" fmla="*/ 609600 h 1166812"/>
                          <a:gd name="connsiteX41" fmla="*/ 673895 w 1840708"/>
                          <a:gd name="connsiteY41" fmla="*/ 502444 h 1166812"/>
                          <a:gd name="connsiteX42" fmla="*/ 816770 w 1840708"/>
                          <a:gd name="connsiteY42" fmla="*/ 402431 h 1166812"/>
                          <a:gd name="connsiteX43" fmla="*/ 962026 w 1840708"/>
                          <a:gd name="connsiteY43" fmla="*/ 309563 h 1166812"/>
                          <a:gd name="connsiteX44" fmla="*/ 1176339 w 1840708"/>
                          <a:gd name="connsiteY44" fmla="*/ 209550 h 1166812"/>
                          <a:gd name="connsiteX45" fmla="*/ 1414464 w 1840708"/>
                          <a:gd name="connsiteY45" fmla="*/ 104775 h 1166812"/>
                          <a:gd name="connsiteX46" fmla="*/ 1647826 w 1840708"/>
                          <a:gd name="connsiteY46" fmla="*/ 33338 h 1166812"/>
                          <a:gd name="connsiteX47" fmla="*/ 1840708 w 1840708"/>
                          <a:gd name="connsiteY47" fmla="*/ 0 h 1166812"/>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414464 w 1840708"/>
                          <a:gd name="connsiteY45" fmla="*/ 104775 h 1173956"/>
                          <a:gd name="connsiteX46" fmla="*/ 1647826 w 1840708"/>
                          <a:gd name="connsiteY46" fmla="*/ 33338 h 1173956"/>
                          <a:gd name="connsiteX47" fmla="*/ 1840708 w 1840708"/>
                          <a:gd name="connsiteY47"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414464 w 1840708"/>
                          <a:gd name="connsiteY45" fmla="*/ 104775 h 1173956"/>
                          <a:gd name="connsiteX46" fmla="*/ 1695451 w 1840708"/>
                          <a:gd name="connsiteY46" fmla="*/ 21432 h 1173956"/>
                          <a:gd name="connsiteX47" fmla="*/ 1840708 w 1840708"/>
                          <a:gd name="connsiteY47"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414464 w 1840708"/>
                          <a:gd name="connsiteY45" fmla="*/ 104775 h 1173956"/>
                          <a:gd name="connsiteX46" fmla="*/ 1539704 w 1840708"/>
                          <a:gd name="connsiteY46" fmla="*/ 65923 h 1173956"/>
                          <a:gd name="connsiteX47" fmla="*/ 1695451 w 1840708"/>
                          <a:gd name="connsiteY47" fmla="*/ 21432 h 1173956"/>
                          <a:gd name="connsiteX48" fmla="*/ 1840708 w 1840708"/>
                          <a:gd name="connsiteY48"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414464 w 1840708"/>
                          <a:gd name="connsiteY45" fmla="*/ 104775 h 1173956"/>
                          <a:gd name="connsiteX46" fmla="*/ 1539704 w 1840708"/>
                          <a:gd name="connsiteY46" fmla="*/ 65923 h 1173956"/>
                          <a:gd name="connsiteX47" fmla="*/ 1662113 w 1840708"/>
                          <a:gd name="connsiteY47" fmla="*/ 30957 h 1173956"/>
                          <a:gd name="connsiteX48" fmla="*/ 1840708 w 1840708"/>
                          <a:gd name="connsiteY48"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414464 w 1840708"/>
                          <a:gd name="connsiteY45" fmla="*/ 104775 h 1173956"/>
                          <a:gd name="connsiteX46" fmla="*/ 1539704 w 1840708"/>
                          <a:gd name="connsiteY46" fmla="*/ 65923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6339 w 1840708"/>
                          <a:gd name="connsiteY44" fmla="*/ 209550 h 1173956"/>
                          <a:gd name="connsiteX45" fmla="*/ 1323010 w 1840708"/>
                          <a:gd name="connsiteY45" fmla="*/ 142123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3958 w 1840708"/>
                          <a:gd name="connsiteY44" fmla="*/ 204788 h 1173956"/>
                          <a:gd name="connsiteX45" fmla="*/ 1323010 w 1840708"/>
                          <a:gd name="connsiteY45" fmla="*/ 142123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2026 w 1840708"/>
                          <a:gd name="connsiteY43" fmla="*/ 309563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535783 w 1840708"/>
                          <a:gd name="connsiteY40" fmla="*/ 609600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5331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6726 w 1840708"/>
                          <a:gd name="connsiteY24" fmla="*/ 700088 h 1173956"/>
                          <a:gd name="connsiteX25" fmla="*/ 416720 w 1840708"/>
                          <a:gd name="connsiteY25" fmla="*/ 740569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76289 w 1840708"/>
                          <a:gd name="connsiteY18" fmla="*/ 464344 h 1173956"/>
                          <a:gd name="connsiteX19" fmla="*/ 740570 w 1840708"/>
                          <a:gd name="connsiteY19" fmla="*/ 492919 h 1173956"/>
                          <a:gd name="connsiteX20" fmla="*/ 669133 w 1840708"/>
                          <a:gd name="connsiteY20" fmla="*/ 542925 h 1173956"/>
                          <a:gd name="connsiteX21" fmla="*/ 597695 w 1840708"/>
                          <a:gd name="connsiteY21" fmla="*/ 595313 h 1173956"/>
                          <a:gd name="connsiteX22" fmla="*/ 550070 w 1840708"/>
                          <a:gd name="connsiteY22" fmla="*/ 631031 h 1173956"/>
                          <a:gd name="connsiteX23" fmla="*/ 514351 w 1840708"/>
                          <a:gd name="connsiteY23" fmla="*/ 659606 h 1173956"/>
                          <a:gd name="connsiteX24" fmla="*/ 469107 w 1840708"/>
                          <a:gd name="connsiteY24" fmla="*/ 697707 h 1173956"/>
                          <a:gd name="connsiteX25" fmla="*/ 416720 w 1840708"/>
                          <a:gd name="connsiteY25" fmla="*/ 740569 h 1173956"/>
                          <a:gd name="connsiteX26" fmla="*/ 347664 w 1840708"/>
                          <a:gd name="connsiteY26" fmla="*/ 800100 h 1173956"/>
                          <a:gd name="connsiteX27" fmla="*/ 302420 w 1840708"/>
                          <a:gd name="connsiteY27" fmla="*/ 842963 h 1173956"/>
                          <a:gd name="connsiteX28" fmla="*/ 259558 w 1840708"/>
                          <a:gd name="connsiteY28" fmla="*/ 883444 h 1173956"/>
                          <a:gd name="connsiteX29" fmla="*/ 219076 w 1840708"/>
                          <a:gd name="connsiteY29" fmla="*/ 931069 h 1173956"/>
                          <a:gd name="connsiteX30" fmla="*/ 171451 w 1840708"/>
                          <a:gd name="connsiteY30" fmla="*/ 981075 h 1173956"/>
                          <a:gd name="connsiteX31" fmla="*/ 130970 w 1840708"/>
                          <a:gd name="connsiteY31" fmla="*/ 1031081 h 1173956"/>
                          <a:gd name="connsiteX32" fmla="*/ 71439 w 1840708"/>
                          <a:gd name="connsiteY32" fmla="*/ 1090613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69170 w 1840708"/>
                          <a:gd name="connsiteY15" fmla="*/ 342900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81076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1551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2899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2899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2899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30970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21445 w 1840708"/>
                          <a:gd name="connsiteY30" fmla="*/ 1031081 h 1173956"/>
                          <a:gd name="connsiteX31" fmla="*/ 71439 w 1840708"/>
                          <a:gd name="connsiteY31" fmla="*/ 1090613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21445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3444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2420 w 1840708"/>
                          <a:gd name="connsiteY26" fmla="*/ 842963 h 1173956"/>
                          <a:gd name="connsiteX27" fmla="*/ 259558 w 1840708"/>
                          <a:gd name="connsiteY27" fmla="*/ 885825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4801 w 1840708"/>
                          <a:gd name="connsiteY26" fmla="*/ 842963 h 1173956"/>
                          <a:gd name="connsiteX27" fmla="*/ 259558 w 1840708"/>
                          <a:gd name="connsiteY27" fmla="*/ 885825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4801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47664 w 1840708"/>
                          <a:gd name="connsiteY25" fmla="*/ 800100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16720 w 1840708"/>
                          <a:gd name="connsiteY24" fmla="*/ 740569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69107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14351 w 1840708"/>
                          <a:gd name="connsiteY22" fmla="*/ 659606 h 1173956"/>
                          <a:gd name="connsiteX23" fmla="*/ 476251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50070 w 1840708"/>
                          <a:gd name="connsiteY21" fmla="*/ 631031 h 1173956"/>
                          <a:gd name="connsiteX22" fmla="*/ 521495 w 1840708"/>
                          <a:gd name="connsiteY22" fmla="*/ 659606 h 1173956"/>
                          <a:gd name="connsiteX23" fmla="*/ 476251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597695 w 1840708"/>
                          <a:gd name="connsiteY20" fmla="*/ 595313 h 1173956"/>
                          <a:gd name="connsiteX21" fmla="*/ 561976 w 1840708"/>
                          <a:gd name="connsiteY21" fmla="*/ 626268 h 1173956"/>
                          <a:gd name="connsiteX22" fmla="*/ 521495 w 1840708"/>
                          <a:gd name="connsiteY22" fmla="*/ 659606 h 1173956"/>
                          <a:gd name="connsiteX23" fmla="*/ 476251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78708 w 1840708"/>
                          <a:gd name="connsiteY14" fmla="*/ 283369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609601 w 1840708"/>
                          <a:gd name="connsiteY20" fmla="*/ 590551 h 1173956"/>
                          <a:gd name="connsiteX21" fmla="*/ 561976 w 1840708"/>
                          <a:gd name="connsiteY21" fmla="*/ 626268 h 1173956"/>
                          <a:gd name="connsiteX22" fmla="*/ 521495 w 1840708"/>
                          <a:gd name="connsiteY22" fmla="*/ 659606 h 1173956"/>
                          <a:gd name="connsiteX23" fmla="*/ 476251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062039 w 1840708"/>
                          <a:gd name="connsiteY14" fmla="*/ 292894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609601 w 1840708"/>
                          <a:gd name="connsiteY20" fmla="*/ 590551 h 1173956"/>
                          <a:gd name="connsiteX21" fmla="*/ 561976 w 1840708"/>
                          <a:gd name="connsiteY21" fmla="*/ 626268 h 1173956"/>
                          <a:gd name="connsiteX22" fmla="*/ 521495 w 1840708"/>
                          <a:gd name="connsiteY22" fmla="*/ 659606 h 1173956"/>
                          <a:gd name="connsiteX23" fmla="*/ 476251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130129 w 1840708"/>
                          <a:gd name="connsiteY14" fmla="*/ 261185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120604 w 1840708"/>
                          <a:gd name="connsiteY14" fmla="*/ 270710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73970 w 1840708"/>
                          <a:gd name="connsiteY12" fmla="*/ 200025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3832 h 1173956"/>
                          <a:gd name="connsiteX12" fmla="*/ 1269208 w 1840708"/>
                          <a:gd name="connsiteY12" fmla="*/ 202406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33501 w 1840708"/>
                          <a:gd name="connsiteY11" fmla="*/ 171451 h 1173956"/>
                          <a:gd name="connsiteX12" fmla="*/ 1269208 w 1840708"/>
                          <a:gd name="connsiteY12" fmla="*/ 202406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33501 w 1840708"/>
                          <a:gd name="connsiteY11" fmla="*/ 171451 h 1173956"/>
                          <a:gd name="connsiteX12" fmla="*/ 1259683 w 1840708"/>
                          <a:gd name="connsiteY12" fmla="*/ 202406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43026 w 1840708"/>
                          <a:gd name="connsiteY11" fmla="*/ 171451 h 1173956"/>
                          <a:gd name="connsiteX12" fmla="*/ 1259683 w 1840708"/>
                          <a:gd name="connsiteY12" fmla="*/ 202406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07321 w 1840708"/>
                          <a:gd name="connsiteY10" fmla="*/ 147638 h 1173956"/>
                          <a:gd name="connsiteX11" fmla="*/ 1335882 w 1840708"/>
                          <a:gd name="connsiteY11" fmla="*/ 171451 h 1173956"/>
                          <a:gd name="connsiteX12" fmla="*/ 1259683 w 1840708"/>
                          <a:gd name="connsiteY12" fmla="*/ 202406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416846 w 1840708"/>
                          <a:gd name="connsiteY10" fmla="*/ 145257 h 1173956"/>
                          <a:gd name="connsiteX11" fmla="*/ 1335882 w 1840708"/>
                          <a:gd name="connsiteY11" fmla="*/ 171451 h 1173956"/>
                          <a:gd name="connsiteX12" fmla="*/ 1259683 w 1840708"/>
                          <a:gd name="connsiteY12" fmla="*/ 202406 h 1173956"/>
                          <a:gd name="connsiteX13" fmla="*/ 1181101 w 1840708"/>
                          <a:gd name="connsiteY13" fmla="*/ 238125 h 1173956"/>
                          <a:gd name="connsiteX14" fmla="*/ 1120604 w 1840708"/>
                          <a:gd name="connsiteY14" fmla="*/ 265948 h 1173956"/>
                          <a:gd name="connsiteX15" fmla="*/ 1062039 w 1840708"/>
                          <a:gd name="connsiteY15" fmla="*/ 292894 h 1173956"/>
                          <a:gd name="connsiteX16" fmla="*/ 978694 w 1840708"/>
                          <a:gd name="connsiteY16" fmla="*/ 340518 h 1173956"/>
                          <a:gd name="connsiteX17" fmla="*/ 888208 w 1840708"/>
                          <a:gd name="connsiteY17" fmla="*/ 395288 h 1173956"/>
                          <a:gd name="connsiteX18" fmla="*/ 819151 w 1840708"/>
                          <a:gd name="connsiteY18" fmla="*/ 438150 h 1173956"/>
                          <a:gd name="connsiteX19" fmla="*/ 740570 w 1840708"/>
                          <a:gd name="connsiteY19" fmla="*/ 492919 h 1173956"/>
                          <a:gd name="connsiteX20" fmla="*/ 669133 w 1840708"/>
                          <a:gd name="connsiteY20" fmla="*/ 542925 h 1173956"/>
                          <a:gd name="connsiteX21" fmla="*/ 609601 w 1840708"/>
                          <a:gd name="connsiteY21" fmla="*/ 590551 h 1173956"/>
                          <a:gd name="connsiteX22" fmla="*/ 561976 w 1840708"/>
                          <a:gd name="connsiteY22" fmla="*/ 626268 h 1173956"/>
                          <a:gd name="connsiteX23" fmla="*/ 521495 w 1840708"/>
                          <a:gd name="connsiteY23" fmla="*/ 659606 h 1173956"/>
                          <a:gd name="connsiteX24" fmla="*/ 476251 w 1840708"/>
                          <a:gd name="connsiteY24" fmla="*/ 697707 h 1173956"/>
                          <a:gd name="connsiteX25" fmla="*/ 421483 w 1840708"/>
                          <a:gd name="connsiteY25" fmla="*/ 742950 h 1173956"/>
                          <a:gd name="connsiteX26" fmla="*/ 357189 w 1840708"/>
                          <a:gd name="connsiteY26" fmla="*/ 797718 h 1173956"/>
                          <a:gd name="connsiteX27" fmla="*/ 309564 w 1840708"/>
                          <a:gd name="connsiteY27" fmla="*/ 842963 h 1173956"/>
                          <a:gd name="connsiteX28" fmla="*/ 261939 w 1840708"/>
                          <a:gd name="connsiteY28" fmla="*/ 888206 h 1173956"/>
                          <a:gd name="connsiteX29" fmla="*/ 219076 w 1840708"/>
                          <a:gd name="connsiteY29" fmla="*/ 931069 h 1173956"/>
                          <a:gd name="connsiteX30" fmla="*/ 171451 w 1840708"/>
                          <a:gd name="connsiteY30" fmla="*/ 981075 h 1173956"/>
                          <a:gd name="connsiteX31" fmla="*/ 126208 w 1840708"/>
                          <a:gd name="connsiteY31" fmla="*/ 1031081 h 1173956"/>
                          <a:gd name="connsiteX32" fmla="*/ 76201 w 1840708"/>
                          <a:gd name="connsiteY32" fmla="*/ 1088232 h 1173956"/>
                          <a:gd name="connsiteX33" fmla="*/ 45245 w 1840708"/>
                          <a:gd name="connsiteY33" fmla="*/ 1126331 h 1173956"/>
                          <a:gd name="connsiteX34" fmla="*/ 2382 w 1840708"/>
                          <a:gd name="connsiteY34" fmla="*/ 1173956 h 1173956"/>
                          <a:gd name="connsiteX35" fmla="*/ 0 w 1840708"/>
                          <a:gd name="connsiteY35" fmla="*/ 1140619 h 1173956"/>
                          <a:gd name="connsiteX36" fmla="*/ 119064 w 1840708"/>
                          <a:gd name="connsiteY36" fmla="*/ 995363 h 1173956"/>
                          <a:gd name="connsiteX37" fmla="*/ 185739 w 1840708"/>
                          <a:gd name="connsiteY37" fmla="*/ 923925 h 1173956"/>
                          <a:gd name="connsiteX38" fmla="*/ 266701 w 1840708"/>
                          <a:gd name="connsiteY38" fmla="*/ 842963 h 1173956"/>
                          <a:gd name="connsiteX39" fmla="*/ 414339 w 1840708"/>
                          <a:gd name="connsiteY39" fmla="*/ 707231 h 1173956"/>
                          <a:gd name="connsiteX40" fmla="*/ 488158 w 1840708"/>
                          <a:gd name="connsiteY40" fmla="*/ 645319 h 1173956"/>
                          <a:gd name="connsiteX41" fmla="*/ 575298 w 1840708"/>
                          <a:gd name="connsiteY41" fmla="*/ 573129 h 1173956"/>
                          <a:gd name="connsiteX42" fmla="*/ 673895 w 1840708"/>
                          <a:gd name="connsiteY42" fmla="*/ 502444 h 1173956"/>
                          <a:gd name="connsiteX43" fmla="*/ 816770 w 1840708"/>
                          <a:gd name="connsiteY43" fmla="*/ 402431 h 1173956"/>
                          <a:gd name="connsiteX44" fmla="*/ 964407 w 1840708"/>
                          <a:gd name="connsiteY44" fmla="*/ 311944 h 1173956"/>
                          <a:gd name="connsiteX45" fmla="*/ 1056310 w 1840708"/>
                          <a:gd name="connsiteY45" fmla="*/ 261185 h 1173956"/>
                          <a:gd name="connsiteX46" fmla="*/ 1173958 w 1840708"/>
                          <a:gd name="connsiteY46" fmla="*/ 204788 h 1173956"/>
                          <a:gd name="connsiteX47" fmla="*/ 1323010 w 1840708"/>
                          <a:gd name="connsiteY47" fmla="*/ 139742 h 1173956"/>
                          <a:gd name="connsiteX48" fmla="*/ 1414464 w 1840708"/>
                          <a:gd name="connsiteY48" fmla="*/ 104775 h 1173956"/>
                          <a:gd name="connsiteX49" fmla="*/ 1544466 w 1840708"/>
                          <a:gd name="connsiteY49" fmla="*/ 61160 h 1173956"/>
                          <a:gd name="connsiteX50" fmla="*/ 1662113 w 1840708"/>
                          <a:gd name="connsiteY50" fmla="*/ 30957 h 1173956"/>
                          <a:gd name="connsiteX51" fmla="*/ 1758779 w 1840708"/>
                          <a:gd name="connsiteY51" fmla="*/ 11154 h 1173956"/>
                          <a:gd name="connsiteX52" fmla="*/ 1840708 w 1840708"/>
                          <a:gd name="connsiteY52"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88295 w 1840708"/>
                          <a:gd name="connsiteY7" fmla="*/ 90487 h 1173956"/>
                          <a:gd name="connsiteX8" fmla="*/ 1533526 w 1840708"/>
                          <a:gd name="connsiteY8" fmla="*/ 107156 h 1173956"/>
                          <a:gd name="connsiteX9" fmla="*/ 1462089 w 1840708"/>
                          <a:gd name="connsiteY9" fmla="*/ 126207 h 1173956"/>
                          <a:gd name="connsiteX10" fmla="*/ 1335882 w 1840708"/>
                          <a:gd name="connsiteY10" fmla="*/ 171451 h 1173956"/>
                          <a:gd name="connsiteX11" fmla="*/ 1259683 w 1840708"/>
                          <a:gd name="connsiteY11" fmla="*/ 202406 h 1173956"/>
                          <a:gd name="connsiteX12" fmla="*/ 1181101 w 1840708"/>
                          <a:gd name="connsiteY12" fmla="*/ 238125 h 1173956"/>
                          <a:gd name="connsiteX13" fmla="*/ 1120604 w 1840708"/>
                          <a:gd name="connsiteY13" fmla="*/ 265948 h 1173956"/>
                          <a:gd name="connsiteX14" fmla="*/ 1062039 w 1840708"/>
                          <a:gd name="connsiteY14" fmla="*/ 292894 h 1173956"/>
                          <a:gd name="connsiteX15" fmla="*/ 978694 w 1840708"/>
                          <a:gd name="connsiteY15" fmla="*/ 340518 h 1173956"/>
                          <a:gd name="connsiteX16" fmla="*/ 888208 w 1840708"/>
                          <a:gd name="connsiteY16" fmla="*/ 395288 h 1173956"/>
                          <a:gd name="connsiteX17" fmla="*/ 819151 w 1840708"/>
                          <a:gd name="connsiteY17" fmla="*/ 438150 h 1173956"/>
                          <a:gd name="connsiteX18" fmla="*/ 740570 w 1840708"/>
                          <a:gd name="connsiteY18" fmla="*/ 492919 h 1173956"/>
                          <a:gd name="connsiteX19" fmla="*/ 669133 w 1840708"/>
                          <a:gd name="connsiteY19" fmla="*/ 542925 h 1173956"/>
                          <a:gd name="connsiteX20" fmla="*/ 609601 w 1840708"/>
                          <a:gd name="connsiteY20" fmla="*/ 590551 h 1173956"/>
                          <a:gd name="connsiteX21" fmla="*/ 561976 w 1840708"/>
                          <a:gd name="connsiteY21" fmla="*/ 626268 h 1173956"/>
                          <a:gd name="connsiteX22" fmla="*/ 521495 w 1840708"/>
                          <a:gd name="connsiteY22" fmla="*/ 659606 h 1173956"/>
                          <a:gd name="connsiteX23" fmla="*/ 476251 w 1840708"/>
                          <a:gd name="connsiteY23" fmla="*/ 697707 h 1173956"/>
                          <a:gd name="connsiteX24" fmla="*/ 421483 w 1840708"/>
                          <a:gd name="connsiteY24" fmla="*/ 742950 h 1173956"/>
                          <a:gd name="connsiteX25" fmla="*/ 357189 w 1840708"/>
                          <a:gd name="connsiteY25" fmla="*/ 797718 h 1173956"/>
                          <a:gd name="connsiteX26" fmla="*/ 309564 w 1840708"/>
                          <a:gd name="connsiteY26" fmla="*/ 842963 h 1173956"/>
                          <a:gd name="connsiteX27" fmla="*/ 261939 w 1840708"/>
                          <a:gd name="connsiteY27" fmla="*/ 888206 h 1173956"/>
                          <a:gd name="connsiteX28" fmla="*/ 219076 w 1840708"/>
                          <a:gd name="connsiteY28" fmla="*/ 931069 h 1173956"/>
                          <a:gd name="connsiteX29" fmla="*/ 171451 w 1840708"/>
                          <a:gd name="connsiteY29" fmla="*/ 981075 h 1173956"/>
                          <a:gd name="connsiteX30" fmla="*/ 126208 w 1840708"/>
                          <a:gd name="connsiteY30" fmla="*/ 1031081 h 1173956"/>
                          <a:gd name="connsiteX31" fmla="*/ 76201 w 1840708"/>
                          <a:gd name="connsiteY31" fmla="*/ 1088232 h 1173956"/>
                          <a:gd name="connsiteX32" fmla="*/ 45245 w 1840708"/>
                          <a:gd name="connsiteY32" fmla="*/ 1126331 h 1173956"/>
                          <a:gd name="connsiteX33" fmla="*/ 2382 w 1840708"/>
                          <a:gd name="connsiteY33" fmla="*/ 1173956 h 1173956"/>
                          <a:gd name="connsiteX34" fmla="*/ 0 w 1840708"/>
                          <a:gd name="connsiteY34" fmla="*/ 1140619 h 1173956"/>
                          <a:gd name="connsiteX35" fmla="*/ 119064 w 1840708"/>
                          <a:gd name="connsiteY35" fmla="*/ 995363 h 1173956"/>
                          <a:gd name="connsiteX36" fmla="*/ 185739 w 1840708"/>
                          <a:gd name="connsiteY36" fmla="*/ 923925 h 1173956"/>
                          <a:gd name="connsiteX37" fmla="*/ 266701 w 1840708"/>
                          <a:gd name="connsiteY37" fmla="*/ 842963 h 1173956"/>
                          <a:gd name="connsiteX38" fmla="*/ 414339 w 1840708"/>
                          <a:gd name="connsiteY38" fmla="*/ 707231 h 1173956"/>
                          <a:gd name="connsiteX39" fmla="*/ 488158 w 1840708"/>
                          <a:gd name="connsiteY39" fmla="*/ 645319 h 1173956"/>
                          <a:gd name="connsiteX40" fmla="*/ 575298 w 1840708"/>
                          <a:gd name="connsiteY40" fmla="*/ 573129 h 1173956"/>
                          <a:gd name="connsiteX41" fmla="*/ 673895 w 1840708"/>
                          <a:gd name="connsiteY41" fmla="*/ 502444 h 1173956"/>
                          <a:gd name="connsiteX42" fmla="*/ 816770 w 1840708"/>
                          <a:gd name="connsiteY42" fmla="*/ 402431 h 1173956"/>
                          <a:gd name="connsiteX43" fmla="*/ 964407 w 1840708"/>
                          <a:gd name="connsiteY43" fmla="*/ 311944 h 1173956"/>
                          <a:gd name="connsiteX44" fmla="*/ 1056310 w 1840708"/>
                          <a:gd name="connsiteY44" fmla="*/ 261185 h 1173956"/>
                          <a:gd name="connsiteX45" fmla="*/ 1173958 w 1840708"/>
                          <a:gd name="connsiteY45" fmla="*/ 204788 h 1173956"/>
                          <a:gd name="connsiteX46" fmla="*/ 1323010 w 1840708"/>
                          <a:gd name="connsiteY46" fmla="*/ 139742 h 1173956"/>
                          <a:gd name="connsiteX47" fmla="*/ 1414464 w 1840708"/>
                          <a:gd name="connsiteY47" fmla="*/ 104775 h 1173956"/>
                          <a:gd name="connsiteX48" fmla="*/ 1544466 w 1840708"/>
                          <a:gd name="connsiteY48" fmla="*/ 61160 h 1173956"/>
                          <a:gd name="connsiteX49" fmla="*/ 1662113 w 1840708"/>
                          <a:gd name="connsiteY49" fmla="*/ 30957 h 1173956"/>
                          <a:gd name="connsiteX50" fmla="*/ 1758779 w 1840708"/>
                          <a:gd name="connsiteY50" fmla="*/ 11154 h 1173956"/>
                          <a:gd name="connsiteX51" fmla="*/ 1840708 w 1840708"/>
                          <a:gd name="connsiteY51"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33526 w 1840708"/>
                          <a:gd name="connsiteY7" fmla="*/ 107156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54957 w 1840708"/>
                          <a:gd name="connsiteY7" fmla="*/ 95250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0682 w 1840708"/>
                          <a:gd name="connsiteY6" fmla="*/ 76199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66876 w 1840708"/>
                          <a:gd name="connsiteY6" fmla="*/ 71436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66876 w 1840708"/>
                          <a:gd name="connsiteY6" fmla="*/ 71436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7826 w 1840708"/>
                          <a:gd name="connsiteY6" fmla="*/ 73817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7826 w 1840708"/>
                          <a:gd name="connsiteY6" fmla="*/ 73817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50220 w 1840708"/>
                          <a:gd name="connsiteY4" fmla="*/ 54769 h 1173956"/>
                          <a:gd name="connsiteX5" fmla="*/ 1728789 w 1840708"/>
                          <a:gd name="connsiteY5" fmla="*/ 59531 h 1173956"/>
                          <a:gd name="connsiteX6" fmla="*/ 1647826 w 1840708"/>
                          <a:gd name="connsiteY6" fmla="*/ 73817 h 1173956"/>
                          <a:gd name="connsiteX7" fmla="*/ 1559719 w 1840708"/>
                          <a:gd name="connsiteY7" fmla="*/ 97631 h 1173956"/>
                          <a:gd name="connsiteX8" fmla="*/ 1462089 w 1840708"/>
                          <a:gd name="connsiteY8" fmla="*/ 126207 h 1173956"/>
                          <a:gd name="connsiteX9" fmla="*/ 1335882 w 1840708"/>
                          <a:gd name="connsiteY9" fmla="*/ 171451 h 1173956"/>
                          <a:gd name="connsiteX10" fmla="*/ 1259683 w 1840708"/>
                          <a:gd name="connsiteY10" fmla="*/ 202406 h 1173956"/>
                          <a:gd name="connsiteX11" fmla="*/ 1181101 w 1840708"/>
                          <a:gd name="connsiteY11" fmla="*/ 238125 h 1173956"/>
                          <a:gd name="connsiteX12" fmla="*/ 1120604 w 1840708"/>
                          <a:gd name="connsiteY12" fmla="*/ 265948 h 1173956"/>
                          <a:gd name="connsiteX13" fmla="*/ 1062039 w 1840708"/>
                          <a:gd name="connsiteY13" fmla="*/ 292894 h 1173956"/>
                          <a:gd name="connsiteX14" fmla="*/ 978694 w 1840708"/>
                          <a:gd name="connsiteY14" fmla="*/ 340518 h 1173956"/>
                          <a:gd name="connsiteX15" fmla="*/ 888208 w 1840708"/>
                          <a:gd name="connsiteY15" fmla="*/ 395288 h 1173956"/>
                          <a:gd name="connsiteX16" fmla="*/ 819151 w 1840708"/>
                          <a:gd name="connsiteY16" fmla="*/ 438150 h 1173956"/>
                          <a:gd name="connsiteX17" fmla="*/ 740570 w 1840708"/>
                          <a:gd name="connsiteY17" fmla="*/ 492919 h 1173956"/>
                          <a:gd name="connsiteX18" fmla="*/ 669133 w 1840708"/>
                          <a:gd name="connsiteY18" fmla="*/ 542925 h 1173956"/>
                          <a:gd name="connsiteX19" fmla="*/ 609601 w 1840708"/>
                          <a:gd name="connsiteY19" fmla="*/ 590551 h 1173956"/>
                          <a:gd name="connsiteX20" fmla="*/ 561976 w 1840708"/>
                          <a:gd name="connsiteY20" fmla="*/ 626268 h 1173956"/>
                          <a:gd name="connsiteX21" fmla="*/ 521495 w 1840708"/>
                          <a:gd name="connsiteY21" fmla="*/ 659606 h 1173956"/>
                          <a:gd name="connsiteX22" fmla="*/ 476251 w 1840708"/>
                          <a:gd name="connsiteY22" fmla="*/ 697707 h 1173956"/>
                          <a:gd name="connsiteX23" fmla="*/ 421483 w 1840708"/>
                          <a:gd name="connsiteY23" fmla="*/ 742950 h 1173956"/>
                          <a:gd name="connsiteX24" fmla="*/ 357189 w 1840708"/>
                          <a:gd name="connsiteY24" fmla="*/ 797718 h 1173956"/>
                          <a:gd name="connsiteX25" fmla="*/ 309564 w 1840708"/>
                          <a:gd name="connsiteY25" fmla="*/ 842963 h 1173956"/>
                          <a:gd name="connsiteX26" fmla="*/ 261939 w 1840708"/>
                          <a:gd name="connsiteY26" fmla="*/ 888206 h 1173956"/>
                          <a:gd name="connsiteX27" fmla="*/ 219076 w 1840708"/>
                          <a:gd name="connsiteY27" fmla="*/ 931069 h 1173956"/>
                          <a:gd name="connsiteX28" fmla="*/ 171451 w 1840708"/>
                          <a:gd name="connsiteY28" fmla="*/ 981075 h 1173956"/>
                          <a:gd name="connsiteX29" fmla="*/ 126208 w 1840708"/>
                          <a:gd name="connsiteY29" fmla="*/ 1031081 h 1173956"/>
                          <a:gd name="connsiteX30" fmla="*/ 76201 w 1840708"/>
                          <a:gd name="connsiteY30" fmla="*/ 1088232 h 1173956"/>
                          <a:gd name="connsiteX31" fmla="*/ 45245 w 1840708"/>
                          <a:gd name="connsiteY31" fmla="*/ 1126331 h 1173956"/>
                          <a:gd name="connsiteX32" fmla="*/ 2382 w 1840708"/>
                          <a:gd name="connsiteY32" fmla="*/ 1173956 h 1173956"/>
                          <a:gd name="connsiteX33" fmla="*/ 0 w 1840708"/>
                          <a:gd name="connsiteY33" fmla="*/ 1140619 h 1173956"/>
                          <a:gd name="connsiteX34" fmla="*/ 119064 w 1840708"/>
                          <a:gd name="connsiteY34" fmla="*/ 995363 h 1173956"/>
                          <a:gd name="connsiteX35" fmla="*/ 185739 w 1840708"/>
                          <a:gd name="connsiteY35" fmla="*/ 923925 h 1173956"/>
                          <a:gd name="connsiteX36" fmla="*/ 266701 w 1840708"/>
                          <a:gd name="connsiteY36" fmla="*/ 842963 h 1173956"/>
                          <a:gd name="connsiteX37" fmla="*/ 414339 w 1840708"/>
                          <a:gd name="connsiteY37" fmla="*/ 707231 h 1173956"/>
                          <a:gd name="connsiteX38" fmla="*/ 488158 w 1840708"/>
                          <a:gd name="connsiteY38" fmla="*/ 645319 h 1173956"/>
                          <a:gd name="connsiteX39" fmla="*/ 575298 w 1840708"/>
                          <a:gd name="connsiteY39" fmla="*/ 573129 h 1173956"/>
                          <a:gd name="connsiteX40" fmla="*/ 673895 w 1840708"/>
                          <a:gd name="connsiteY40" fmla="*/ 502444 h 1173956"/>
                          <a:gd name="connsiteX41" fmla="*/ 816770 w 1840708"/>
                          <a:gd name="connsiteY41" fmla="*/ 402431 h 1173956"/>
                          <a:gd name="connsiteX42" fmla="*/ 964407 w 1840708"/>
                          <a:gd name="connsiteY42" fmla="*/ 311944 h 1173956"/>
                          <a:gd name="connsiteX43" fmla="*/ 1056310 w 1840708"/>
                          <a:gd name="connsiteY43" fmla="*/ 261185 h 1173956"/>
                          <a:gd name="connsiteX44" fmla="*/ 1173958 w 1840708"/>
                          <a:gd name="connsiteY44" fmla="*/ 204788 h 1173956"/>
                          <a:gd name="connsiteX45" fmla="*/ 1323010 w 1840708"/>
                          <a:gd name="connsiteY45" fmla="*/ 139742 h 1173956"/>
                          <a:gd name="connsiteX46" fmla="*/ 1414464 w 1840708"/>
                          <a:gd name="connsiteY46" fmla="*/ 104775 h 1173956"/>
                          <a:gd name="connsiteX47" fmla="*/ 1544466 w 1840708"/>
                          <a:gd name="connsiteY47" fmla="*/ 61160 h 1173956"/>
                          <a:gd name="connsiteX48" fmla="*/ 1662113 w 1840708"/>
                          <a:gd name="connsiteY48" fmla="*/ 30957 h 1173956"/>
                          <a:gd name="connsiteX49" fmla="*/ 1758779 w 1840708"/>
                          <a:gd name="connsiteY49" fmla="*/ 11154 h 1173956"/>
                          <a:gd name="connsiteX50" fmla="*/ 1840708 w 1840708"/>
                          <a:gd name="connsiteY50"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8789 w 1840708"/>
                          <a:gd name="connsiteY4" fmla="*/ 59531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71515 w 1840708"/>
                          <a:gd name="connsiteY17" fmla="*/ 545306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83558 w 1840708"/>
                          <a:gd name="connsiteY3" fmla="*/ 45243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78795 w 1840708"/>
                          <a:gd name="connsiteY3" fmla="*/ 47625 h 1173956"/>
                          <a:gd name="connsiteX4" fmla="*/ 1726407 w 1840708"/>
                          <a:gd name="connsiteY4" fmla="*/ 57150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4514 w 1840708"/>
                          <a:gd name="connsiteY2" fmla="*/ 40481 h 1173956"/>
                          <a:gd name="connsiteX3" fmla="*/ 1778795 w 1840708"/>
                          <a:gd name="connsiteY3" fmla="*/ 47625 h 1173956"/>
                          <a:gd name="connsiteX4" fmla="*/ 1719263 w 1840708"/>
                          <a:gd name="connsiteY4" fmla="*/ 59532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2133 w 1840708"/>
                          <a:gd name="connsiteY2" fmla="*/ 42863 h 1173956"/>
                          <a:gd name="connsiteX3" fmla="*/ 1778795 w 1840708"/>
                          <a:gd name="connsiteY3" fmla="*/ 47625 h 1173956"/>
                          <a:gd name="connsiteX4" fmla="*/ 1719263 w 1840708"/>
                          <a:gd name="connsiteY4" fmla="*/ 59532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5944 w 1840708"/>
                          <a:gd name="connsiteY1" fmla="*/ 38101 h 1173956"/>
                          <a:gd name="connsiteX2" fmla="*/ 1812133 w 1840708"/>
                          <a:gd name="connsiteY2" fmla="*/ 42863 h 1173956"/>
                          <a:gd name="connsiteX3" fmla="*/ 1771651 w 1840708"/>
                          <a:gd name="connsiteY3" fmla="*/ 50007 h 1173956"/>
                          <a:gd name="connsiteX4" fmla="*/ 1719263 w 1840708"/>
                          <a:gd name="connsiteY4" fmla="*/ 59532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8325 w 1840708"/>
                          <a:gd name="connsiteY1" fmla="*/ 40482 h 1173956"/>
                          <a:gd name="connsiteX2" fmla="*/ 1812133 w 1840708"/>
                          <a:gd name="connsiteY2" fmla="*/ 42863 h 1173956"/>
                          <a:gd name="connsiteX3" fmla="*/ 1771651 w 1840708"/>
                          <a:gd name="connsiteY3" fmla="*/ 50007 h 1173956"/>
                          <a:gd name="connsiteX4" fmla="*/ 1719263 w 1840708"/>
                          <a:gd name="connsiteY4" fmla="*/ 59532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5298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 name="connsiteX0" fmla="*/ 1840708 w 1840708"/>
                          <a:gd name="connsiteY0" fmla="*/ 0 h 1173956"/>
                          <a:gd name="connsiteX1" fmla="*/ 1838325 w 1840708"/>
                          <a:gd name="connsiteY1" fmla="*/ 40482 h 1173956"/>
                          <a:gd name="connsiteX2" fmla="*/ 1812133 w 1840708"/>
                          <a:gd name="connsiteY2" fmla="*/ 42863 h 1173956"/>
                          <a:gd name="connsiteX3" fmla="*/ 1771651 w 1840708"/>
                          <a:gd name="connsiteY3" fmla="*/ 50007 h 1173956"/>
                          <a:gd name="connsiteX4" fmla="*/ 1719263 w 1840708"/>
                          <a:gd name="connsiteY4" fmla="*/ 59532 h 1173956"/>
                          <a:gd name="connsiteX5" fmla="*/ 1647826 w 1840708"/>
                          <a:gd name="connsiteY5" fmla="*/ 73817 h 1173956"/>
                          <a:gd name="connsiteX6" fmla="*/ 1559719 w 1840708"/>
                          <a:gd name="connsiteY6" fmla="*/ 97631 h 1173956"/>
                          <a:gd name="connsiteX7" fmla="*/ 1462089 w 1840708"/>
                          <a:gd name="connsiteY7" fmla="*/ 126207 h 1173956"/>
                          <a:gd name="connsiteX8" fmla="*/ 1335882 w 1840708"/>
                          <a:gd name="connsiteY8" fmla="*/ 171451 h 1173956"/>
                          <a:gd name="connsiteX9" fmla="*/ 1259683 w 1840708"/>
                          <a:gd name="connsiteY9" fmla="*/ 202406 h 1173956"/>
                          <a:gd name="connsiteX10" fmla="*/ 1181101 w 1840708"/>
                          <a:gd name="connsiteY10" fmla="*/ 238125 h 1173956"/>
                          <a:gd name="connsiteX11" fmla="*/ 1120604 w 1840708"/>
                          <a:gd name="connsiteY11" fmla="*/ 265948 h 1173956"/>
                          <a:gd name="connsiteX12" fmla="*/ 1062039 w 1840708"/>
                          <a:gd name="connsiteY12" fmla="*/ 292894 h 1173956"/>
                          <a:gd name="connsiteX13" fmla="*/ 978694 w 1840708"/>
                          <a:gd name="connsiteY13" fmla="*/ 340518 h 1173956"/>
                          <a:gd name="connsiteX14" fmla="*/ 888208 w 1840708"/>
                          <a:gd name="connsiteY14" fmla="*/ 395288 h 1173956"/>
                          <a:gd name="connsiteX15" fmla="*/ 819151 w 1840708"/>
                          <a:gd name="connsiteY15" fmla="*/ 438150 h 1173956"/>
                          <a:gd name="connsiteX16" fmla="*/ 740570 w 1840708"/>
                          <a:gd name="connsiteY16" fmla="*/ 492919 h 1173956"/>
                          <a:gd name="connsiteX17" fmla="*/ 669133 w 1840708"/>
                          <a:gd name="connsiteY17" fmla="*/ 542925 h 1173956"/>
                          <a:gd name="connsiteX18" fmla="*/ 609601 w 1840708"/>
                          <a:gd name="connsiteY18" fmla="*/ 590551 h 1173956"/>
                          <a:gd name="connsiteX19" fmla="*/ 561976 w 1840708"/>
                          <a:gd name="connsiteY19" fmla="*/ 626268 h 1173956"/>
                          <a:gd name="connsiteX20" fmla="*/ 521495 w 1840708"/>
                          <a:gd name="connsiteY20" fmla="*/ 659606 h 1173956"/>
                          <a:gd name="connsiteX21" fmla="*/ 476251 w 1840708"/>
                          <a:gd name="connsiteY21" fmla="*/ 697707 h 1173956"/>
                          <a:gd name="connsiteX22" fmla="*/ 421483 w 1840708"/>
                          <a:gd name="connsiteY22" fmla="*/ 742950 h 1173956"/>
                          <a:gd name="connsiteX23" fmla="*/ 357189 w 1840708"/>
                          <a:gd name="connsiteY23" fmla="*/ 797718 h 1173956"/>
                          <a:gd name="connsiteX24" fmla="*/ 309564 w 1840708"/>
                          <a:gd name="connsiteY24" fmla="*/ 842963 h 1173956"/>
                          <a:gd name="connsiteX25" fmla="*/ 261939 w 1840708"/>
                          <a:gd name="connsiteY25" fmla="*/ 888206 h 1173956"/>
                          <a:gd name="connsiteX26" fmla="*/ 219076 w 1840708"/>
                          <a:gd name="connsiteY26" fmla="*/ 931069 h 1173956"/>
                          <a:gd name="connsiteX27" fmla="*/ 171451 w 1840708"/>
                          <a:gd name="connsiteY27" fmla="*/ 981075 h 1173956"/>
                          <a:gd name="connsiteX28" fmla="*/ 126208 w 1840708"/>
                          <a:gd name="connsiteY28" fmla="*/ 1031081 h 1173956"/>
                          <a:gd name="connsiteX29" fmla="*/ 76201 w 1840708"/>
                          <a:gd name="connsiteY29" fmla="*/ 1088232 h 1173956"/>
                          <a:gd name="connsiteX30" fmla="*/ 45245 w 1840708"/>
                          <a:gd name="connsiteY30" fmla="*/ 1126331 h 1173956"/>
                          <a:gd name="connsiteX31" fmla="*/ 2382 w 1840708"/>
                          <a:gd name="connsiteY31" fmla="*/ 1173956 h 1173956"/>
                          <a:gd name="connsiteX32" fmla="*/ 0 w 1840708"/>
                          <a:gd name="connsiteY32" fmla="*/ 1140619 h 1173956"/>
                          <a:gd name="connsiteX33" fmla="*/ 119064 w 1840708"/>
                          <a:gd name="connsiteY33" fmla="*/ 995363 h 1173956"/>
                          <a:gd name="connsiteX34" fmla="*/ 185739 w 1840708"/>
                          <a:gd name="connsiteY34" fmla="*/ 923925 h 1173956"/>
                          <a:gd name="connsiteX35" fmla="*/ 266701 w 1840708"/>
                          <a:gd name="connsiteY35" fmla="*/ 842963 h 1173956"/>
                          <a:gd name="connsiteX36" fmla="*/ 414339 w 1840708"/>
                          <a:gd name="connsiteY36" fmla="*/ 707231 h 1173956"/>
                          <a:gd name="connsiteX37" fmla="*/ 488158 w 1840708"/>
                          <a:gd name="connsiteY37" fmla="*/ 645319 h 1173956"/>
                          <a:gd name="connsiteX38" fmla="*/ 577679 w 1840708"/>
                          <a:gd name="connsiteY38" fmla="*/ 573129 h 1173956"/>
                          <a:gd name="connsiteX39" fmla="*/ 673895 w 1840708"/>
                          <a:gd name="connsiteY39" fmla="*/ 502444 h 1173956"/>
                          <a:gd name="connsiteX40" fmla="*/ 816770 w 1840708"/>
                          <a:gd name="connsiteY40" fmla="*/ 402431 h 1173956"/>
                          <a:gd name="connsiteX41" fmla="*/ 964407 w 1840708"/>
                          <a:gd name="connsiteY41" fmla="*/ 311944 h 1173956"/>
                          <a:gd name="connsiteX42" fmla="*/ 1056310 w 1840708"/>
                          <a:gd name="connsiteY42" fmla="*/ 261185 h 1173956"/>
                          <a:gd name="connsiteX43" fmla="*/ 1173958 w 1840708"/>
                          <a:gd name="connsiteY43" fmla="*/ 204788 h 1173956"/>
                          <a:gd name="connsiteX44" fmla="*/ 1323010 w 1840708"/>
                          <a:gd name="connsiteY44" fmla="*/ 139742 h 1173956"/>
                          <a:gd name="connsiteX45" fmla="*/ 1414464 w 1840708"/>
                          <a:gd name="connsiteY45" fmla="*/ 104775 h 1173956"/>
                          <a:gd name="connsiteX46" fmla="*/ 1544466 w 1840708"/>
                          <a:gd name="connsiteY46" fmla="*/ 61160 h 1173956"/>
                          <a:gd name="connsiteX47" fmla="*/ 1662113 w 1840708"/>
                          <a:gd name="connsiteY47" fmla="*/ 30957 h 1173956"/>
                          <a:gd name="connsiteX48" fmla="*/ 1758779 w 1840708"/>
                          <a:gd name="connsiteY48" fmla="*/ 11154 h 1173956"/>
                          <a:gd name="connsiteX49" fmla="*/ 1840708 w 1840708"/>
                          <a:gd name="connsiteY49" fmla="*/ 0 h 117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40708" h="1173956">
                            <a:moveTo>
                              <a:pt x="1840708" y="0"/>
                            </a:moveTo>
                            <a:lnTo>
                              <a:pt x="1838325" y="40482"/>
                            </a:lnTo>
                            <a:lnTo>
                              <a:pt x="1812133" y="42863"/>
                            </a:lnTo>
                            <a:lnTo>
                              <a:pt x="1771651" y="50007"/>
                            </a:lnTo>
                            <a:lnTo>
                              <a:pt x="1719263" y="59532"/>
                            </a:lnTo>
                            <a:cubicBezTo>
                              <a:pt x="1692275" y="64294"/>
                              <a:pt x="1722439" y="59530"/>
                              <a:pt x="1647826" y="73817"/>
                            </a:cubicBezTo>
                            <a:cubicBezTo>
                              <a:pt x="1620838" y="80961"/>
                              <a:pt x="1641476" y="73818"/>
                              <a:pt x="1559719" y="97631"/>
                            </a:cubicBezTo>
                            <a:cubicBezTo>
                              <a:pt x="1486695" y="116681"/>
                              <a:pt x="1494632" y="116682"/>
                              <a:pt x="1462089" y="126207"/>
                            </a:cubicBezTo>
                            <a:lnTo>
                              <a:pt x="1335882" y="171451"/>
                            </a:lnTo>
                            <a:cubicBezTo>
                              <a:pt x="1314451" y="181769"/>
                              <a:pt x="1285480" y="191294"/>
                              <a:pt x="1259683" y="202406"/>
                            </a:cubicBezTo>
                            <a:cubicBezTo>
                              <a:pt x="1233886" y="213518"/>
                              <a:pt x="1210470" y="226219"/>
                              <a:pt x="1181101" y="238125"/>
                            </a:cubicBezTo>
                            <a:lnTo>
                              <a:pt x="1120604" y="265948"/>
                            </a:lnTo>
                            <a:lnTo>
                              <a:pt x="1062039" y="292894"/>
                            </a:lnTo>
                            <a:cubicBezTo>
                              <a:pt x="1028701" y="312737"/>
                              <a:pt x="1073944" y="284956"/>
                              <a:pt x="978694" y="340518"/>
                            </a:cubicBezTo>
                            <a:cubicBezTo>
                              <a:pt x="903289" y="386556"/>
                              <a:pt x="918370" y="377825"/>
                              <a:pt x="888208" y="395288"/>
                            </a:cubicBezTo>
                            <a:cubicBezTo>
                              <a:pt x="865189" y="409575"/>
                              <a:pt x="843757" y="421878"/>
                              <a:pt x="819151" y="438150"/>
                            </a:cubicBezTo>
                            <a:cubicBezTo>
                              <a:pt x="794545" y="454422"/>
                              <a:pt x="766764" y="474663"/>
                              <a:pt x="740570" y="492919"/>
                            </a:cubicBezTo>
                            <a:lnTo>
                              <a:pt x="669133" y="542925"/>
                            </a:lnTo>
                            <a:lnTo>
                              <a:pt x="609601" y="590551"/>
                            </a:lnTo>
                            <a:cubicBezTo>
                              <a:pt x="591742" y="604442"/>
                              <a:pt x="573882" y="615950"/>
                              <a:pt x="561976" y="626268"/>
                            </a:cubicBezTo>
                            <a:lnTo>
                              <a:pt x="521495" y="659606"/>
                            </a:lnTo>
                            <a:lnTo>
                              <a:pt x="476251" y="697707"/>
                            </a:lnTo>
                            <a:lnTo>
                              <a:pt x="421483" y="742950"/>
                            </a:lnTo>
                            <a:lnTo>
                              <a:pt x="357189" y="797718"/>
                            </a:lnTo>
                            <a:lnTo>
                              <a:pt x="309564" y="842963"/>
                            </a:lnTo>
                            <a:cubicBezTo>
                              <a:pt x="293689" y="858044"/>
                              <a:pt x="276226" y="873919"/>
                              <a:pt x="261939" y="888206"/>
                            </a:cubicBezTo>
                            <a:lnTo>
                              <a:pt x="219076" y="931069"/>
                            </a:lnTo>
                            <a:lnTo>
                              <a:pt x="171451" y="981075"/>
                            </a:lnTo>
                            <a:lnTo>
                              <a:pt x="126208" y="1031081"/>
                            </a:lnTo>
                            <a:lnTo>
                              <a:pt x="76201" y="1088232"/>
                            </a:lnTo>
                            <a:lnTo>
                              <a:pt x="45245" y="1126331"/>
                            </a:lnTo>
                            <a:cubicBezTo>
                              <a:pt x="32545" y="1139825"/>
                              <a:pt x="72232" y="1096168"/>
                              <a:pt x="2382" y="1173956"/>
                            </a:cubicBezTo>
                            <a:lnTo>
                              <a:pt x="0" y="1140619"/>
                            </a:lnTo>
                            <a:lnTo>
                              <a:pt x="119064" y="995363"/>
                            </a:lnTo>
                            <a:lnTo>
                              <a:pt x="185739" y="923925"/>
                            </a:lnTo>
                            <a:lnTo>
                              <a:pt x="266701" y="842963"/>
                            </a:lnTo>
                            <a:lnTo>
                              <a:pt x="414339" y="707231"/>
                            </a:lnTo>
                            <a:lnTo>
                              <a:pt x="488158" y="645319"/>
                            </a:lnTo>
                            <a:lnTo>
                              <a:pt x="577679" y="573129"/>
                            </a:lnTo>
                            <a:lnTo>
                              <a:pt x="673895" y="502444"/>
                            </a:lnTo>
                            <a:lnTo>
                              <a:pt x="816770" y="402431"/>
                            </a:lnTo>
                            <a:lnTo>
                              <a:pt x="964407" y="311944"/>
                            </a:lnTo>
                            <a:lnTo>
                              <a:pt x="1056310" y="261185"/>
                            </a:lnTo>
                            <a:lnTo>
                              <a:pt x="1173958" y="204788"/>
                            </a:lnTo>
                            <a:lnTo>
                              <a:pt x="1323010" y="139742"/>
                            </a:lnTo>
                            <a:lnTo>
                              <a:pt x="1414464" y="104775"/>
                            </a:lnTo>
                            <a:lnTo>
                              <a:pt x="1544466" y="61160"/>
                            </a:lnTo>
                            <a:lnTo>
                              <a:pt x="1662113" y="30957"/>
                            </a:lnTo>
                            <a:lnTo>
                              <a:pt x="1758779" y="11154"/>
                            </a:lnTo>
                            <a:lnTo>
                              <a:pt x="1840708" y="0"/>
                            </a:lnTo>
                            <a:close/>
                          </a:path>
                        </a:pathLst>
                      </a:custGeom>
                      <a:gr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938" name="Group 937"/>
              <p:cNvGrpSpPr/>
              <p:nvPr/>
            </p:nvGrpSpPr>
            <p:grpSpPr>
              <a:xfrm>
                <a:off x="144443" y="2644343"/>
                <a:ext cx="2850437" cy="2264057"/>
                <a:chOff x="144443" y="2644343"/>
                <a:chExt cx="2850437" cy="2264057"/>
              </a:xfrm>
            </p:grpSpPr>
            <p:grpSp>
              <p:nvGrpSpPr>
                <p:cNvPr id="939" name="Group 938"/>
                <p:cNvGrpSpPr/>
                <p:nvPr/>
              </p:nvGrpSpPr>
              <p:grpSpPr>
                <a:xfrm>
                  <a:off x="474880" y="2644343"/>
                  <a:ext cx="2520000" cy="453358"/>
                  <a:chOff x="497564" y="4395573"/>
                  <a:chExt cx="2520000" cy="453358"/>
                </a:xfrm>
                <a:gradFill flip="none" rotWithShape="1">
                  <a:gsLst>
                    <a:gs pos="0">
                      <a:schemeClr val="accent3">
                        <a:lumMod val="75000"/>
                      </a:schemeClr>
                    </a:gs>
                    <a:gs pos="20000">
                      <a:schemeClr val="tx1">
                        <a:lumMod val="75000"/>
                        <a:lumOff val="25000"/>
                      </a:schemeClr>
                    </a:gs>
                    <a:gs pos="0">
                      <a:schemeClr val="bg2">
                        <a:lumMod val="75000"/>
                      </a:schemeClr>
                    </a:gs>
                    <a:gs pos="100000">
                      <a:schemeClr val="tx1">
                        <a:lumMod val="95000"/>
                        <a:lumOff val="5000"/>
                      </a:schemeClr>
                    </a:gs>
                    <a:gs pos="70000">
                      <a:schemeClr val="bg2">
                        <a:lumMod val="75000"/>
                      </a:schemeClr>
                    </a:gs>
                  </a:gsLst>
                  <a:path path="rect">
                    <a:fillToRect l="100000" t="100000"/>
                  </a:path>
                  <a:tileRect r="-100000" b="-100000"/>
                </a:gradFill>
              </p:grpSpPr>
              <p:sp>
                <p:nvSpPr>
                  <p:cNvPr id="941" name="Isosceles Triangle 940"/>
                  <p:cNvSpPr/>
                  <p:nvPr/>
                </p:nvSpPr>
                <p:spPr>
                  <a:xfrm rot="10800000">
                    <a:off x="666635" y="4585162"/>
                    <a:ext cx="167054" cy="263769"/>
                  </a:xfrm>
                  <a:prstGeom prst="triangl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Cube 941"/>
                  <p:cNvSpPr/>
                  <p:nvPr/>
                </p:nvSpPr>
                <p:spPr>
                  <a:xfrm>
                    <a:off x="497564" y="4395573"/>
                    <a:ext cx="2520000" cy="193273"/>
                  </a:xfrm>
                  <a:prstGeom prst="cube">
                    <a:avLst>
                      <a:gd name="adj" fmla="val 86799"/>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0" name="Cube 939"/>
                <p:cNvSpPr/>
                <p:nvPr/>
              </p:nvSpPr>
              <p:spPr>
                <a:xfrm>
                  <a:off x="144443" y="4077635"/>
                  <a:ext cx="2736000" cy="830765"/>
                </a:xfrm>
                <a:prstGeom prst="cube">
                  <a:avLst>
                    <a:gd name="adj" fmla="val 86799"/>
                  </a:avLst>
                </a:prstGeom>
                <a:pattFill prst="pct50">
                  <a:fgClr>
                    <a:schemeClr val="accent1">
                      <a:lumMod val="75000"/>
                    </a:schemeClr>
                  </a:fgClr>
                  <a:bgClr>
                    <a:schemeClr val="accent6">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p:cNvSpPr txBox="1"/>
            <p:nvPr/>
          </p:nvSpPr>
          <p:spPr>
            <a:xfrm>
              <a:off x="4142217" y="19994815"/>
              <a:ext cx="359394" cy="369332"/>
            </a:xfrm>
            <a:prstGeom prst="rect">
              <a:avLst/>
            </a:prstGeom>
            <a:noFill/>
          </p:spPr>
          <p:txBody>
            <a:bodyPr wrap="none" rtlCol="0">
              <a:spAutoFit/>
            </a:bodyPr>
            <a:lstStyle/>
            <a:p>
              <a:r>
                <a:rPr lang="es-ES" dirty="0" smtClean="0"/>
                <a:t>1.</a:t>
              </a:r>
              <a:endParaRPr lang="en-US" dirty="0"/>
            </a:p>
          </p:txBody>
        </p:sp>
        <p:sp>
          <p:nvSpPr>
            <p:cNvPr id="2151" name="TextBox 2150"/>
            <p:cNvSpPr txBox="1"/>
            <p:nvPr/>
          </p:nvSpPr>
          <p:spPr>
            <a:xfrm>
              <a:off x="6722692" y="19983586"/>
              <a:ext cx="359394" cy="369332"/>
            </a:xfrm>
            <a:prstGeom prst="rect">
              <a:avLst/>
            </a:prstGeom>
            <a:noFill/>
          </p:spPr>
          <p:txBody>
            <a:bodyPr wrap="none" rtlCol="0">
              <a:spAutoFit/>
            </a:bodyPr>
            <a:lstStyle/>
            <a:p>
              <a:r>
                <a:rPr lang="es-ES" dirty="0" smtClean="0"/>
                <a:t>2.</a:t>
              </a:r>
              <a:endParaRPr lang="en-US" dirty="0"/>
            </a:p>
          </p:txBody>
        </p:sp>
        <p:sp>
          <p:nvSpPr>
            <p:cNvPr id="2152" name="TextBox 2151"/>
            <p:cNvSpPr txBox="1"/>
            <p:nvPr/>
          </p:nvSpPr>
          <p:spPr>
            <a:xfrm>
              <a:off x="9270305" y="19998842"/>
              <a:ext cx="359394" cy="369332"/>
            </a:xfrm>
            <a:prstGeom prst="rect">
              <a:avLst/>
            </a:prstGeom>
            <a:noFill/>
          </p:spPr>
          <p:txBody>
            <a:bodyPr wrap="none" rtlCol="0">
              <a:spAutoFit/>
            </a:bodyPr>
            <a:lstStyle/>
            <a:p>
              <a:r>
                <a:rPr lang="es-ES" dirty="0" smtClean="0"/>
                <a:t>3.</a:t>
              </a:r>
              <a:endParaRPr lang="en-US" dirty="0"/>
            </a:p>
          </p:txBody>
        </p:sp>
        <p:sp>
          <p:nvSpPr>
            <p:cNvPr id="2153" name="TextBox 2152"/>
            <p:cNvSpPr txBox="1"/>
            <p:nvPr/>
          </p:nvSpPr>
          <p:spPr>
            <a:xfrm>
              <a:off x="11849893" y="19992113"/>
              <a:ext cx="359394" cy="369332"/>
            </a:xfrm>
            <a:prstGeom prst="rect">
              <a:avLst/>
            </a:prstGeom>
            <a:noFill/>
          </p:spPr>
          <p:txBody>
            <a:bodyPr wrap="none" rtlCol="0">
              <a:spAutoFit/>
            </a:bodyPr>
            <a:lstStyle/>
            <a:p>
              <a:r>
                <a:rPr lang="es-ES" dirty="0" smtClean="0"/>
                <a:t>4.</a:t>
              </a:r>
              <a:endParaRPr lang="en-US" dirty="0"/>
            </a:p>
          </p:txBody>
        </p:sp>
      </p:grpSp>
      <p:sp>
        <p:nvSpPr>
          <p:cNvPr id="2162" name="12 CuadroTexto"/>
          <p:cNvSpPr txBox="1"/>
          <p:nvPr/>
        </p:nvSpPr>
        <p:spPr>
          <a:xfrm>
            <a:off x="24411962" y="29895375"/>
            <a:ext cx="2808762" cy="707878"/>
          </a:xfrm>
          <a:prstGeom prst="rect">
            <a:avLst/>
          </a:prstGeom>
          <a:solidFill>
            <a:schemeClr val="bg1"/>
          </a:solidFill>
        </p:spPr>
        <p:txBody>
          <a:bodyPr wrap="none" lIns="91430" tIns="45716" rIns="91430" bIns="45716" rtlCol="0">
            <a:spAutoFit/>
          </a:bodyPr>
          <a:lstStyle/>
          <a:p>
            <a:pPr algn="ctr"/>
            <a:r>
              <a:rPr lang="en-GB" sz="4000" b="1" i="1" dirty="0" smtClean="0">
                <a:latin typeface="Times New Roman"/>
                <a:cs typeface="Times New Roman"/>
              </a:rPr>
              <a:t>Conclusions</a:t>
            </a:r>
            <a:endParaRPr lang="en-GB" sz="4000" b="1" i="1" dirty="0">
              <a:latin typeface="Times New Roman"/>
              <a:cs typeface="Times New Roman"/>
            </a:endParaRPr>
          </a:p>
        </p:txBody>
      </p:sp>
      <p:grpSp>
        <p:nvGrpSpPr>
          <p:cNvPr id="68" name="Group 67"/>
          <p:cNvGrpSpPr/>
          <p:nvPr/>
        </p:nvGrpSpPr>
        <p:grpSpPr>
          <a:xfrm>
            <a:off x="1221424" y="12306442"/>
            <a:ext cx="6158338" cy="5557213"/>
            <a:chOff x="1417763" y="11818488"/>
            <a:chExt cx="6158338" cy="5557213"/>
          </a:xfrm>
        </p:grpSpPr>
        <p:grpSp>
          <p:nvGrpSpPr>
            <p:cNvPr id="67" name="Group 66"/>
            <p:cNvGrpSpPr/>
            <p:nvPr/>
          </p:nvGrpSpPr>
          <p:grpSpPr>
            <a:xfrm>
              <a:off x="1417763" y="11818488"/>
              <a:ext cx="6158338" cy="5557213"/>
              <a:chOff x="1417763" y="11818488"/>
              <a:chExt cx="6158338" cy="5557213"/>
            </a:xfrm>
          </p:grpSpPr>
          <p:grpSp>
            <p:nvGrpSpPr>
              <p:cNvPr id="56" name="Group 55"/>
              <p:cNvGrpSpPr/>
              <p:nvPr/>
            </p:nvGrpSpPr>
            <p:grpSpPr>
              <a:xfrm>
                <a:off x="1417763" y="11818488"/>
                <a:ext cx="6158338" cy="5557213"/>
                <a:chOff x="1417763" y="11818488"/>
                <a:chExt cx="6158338" cy="5557213"/>
              </a:xfrm>
            </p:grpSpPr>
            <p:pic>
              <p:nvPicPr>
                <p:cNvPr id="42" name="Picture 41"/>
                <p:cNvPicPr>
                  <a:picLocks noChangeAspect="1"/>
                </p:cNvPicPr>
                <p:nvPr/>
              </p:nvPicPr>
              <p:blipFill>
                <a:blip r:embed="rId17"/>
                <a:stretch>
                  <a:fillRect/>
                </a:stretch>
              </p:blipFill>
              <p:spPr>
                <a:xfrm>
                  <a:off x="2215213" y="11818488"/>
                  <a:ext cx="4416039" cy="5169444"/>
                </a:xfrm>
                <a:prstGeom prst="rect">
                  <a:avLst/>
                </a:prstGeom>
              </p:spPr>
            </p:pic>
            <mc:AlternateContent xmlns:mc="http://schemas.openxmlformats.org/markup-compatibility/2006" xmlns:a14="http://schemas.microsoft.com/office/drawing/2010/main">
              <mc:Choice Requires="a14">
                <p:sp>
                  <p:nvSpPr>
                    <p:cNvPr id="2177" name="TextBox 2176"/>
                    <p:cNvSpPr txBox="1"/>
                    <p:nvPr/>
                  </p:nvSpPr>
                  <p:spPr>
                    <a:xfrm>
                      <a:off x="4269170" y="15227570"/>
                      <a:ext cx="3306931" cy="692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𝐹</m:t>
                                </m:r>
                              </m:e>
                              <m:sub>
                                <m:r>
                                  <a:rPr lang="es-ES" sz="2400" b="0" i="1" smtClean="0">
                                    <a:latin typeface="Cambria Math" panose="02040503050406030204" pitchFamily="18" charset="0"/>
                                  </a:rPr>
                                  <m:t>𝑡𝑖𝑝</m:t>
                                </m:r>
                              </m:sub>
                            </m:sSub>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4</m:t>
                                </m:r>
                              </m:num>
                              <m:den>
                                <m:r>
                                  <a:rPr lang="es-ES" sz="2400" b="0" i="1" smtClean="0">
                                    <a:latin typeface="Cambria Math" panose="02040503050406030204" pitchFamily="18" charset="0"/>
                                  </a:rPr>
                                  <m:t>3</m:t>
                                </m:r>
                              </m:den>
                            </m:f>
                            <m:r>
                              <a:rPr lang="es-ES" sz="2400" b="0" i="1" smtClean="0">
                                <a:latin typeface="Cambria Math" panose="02040503050406030204" pitchFamily="18" charset="0"/>
                              </a:rPr>
                              <m:t> </m:t>
                            </m:r>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𝐸</m:t>
                                </m:r>
                              </m:e>
                              <m:sup>
                                <m:r>
                                  <a:rPr lang="es-ES" sz="2400" b="0" i="1" smtClean="0">
                                    <a:latin typeface="Cambria Math" panose="02040503050406030204" pitchFamily="18" charset="0"/>
                                  </a:rPr>
                                  <m:t>∗</m:t>
                                </m:r>
                              </m:sup>
                            </m:sSup>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𝑅</m:t>
                                </m:r>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𝑑</m:t>
                                    </m:r>
                                  </m:e>
                                  <m:sup>
                                    <m:r>
                                      <a:rPr lang="es-ES" sz="2400" b="0" i="1" smtClean="0">
                                        <a:latin typeface="Cambria Math" panose="02040503050406030204" pitchFamily="18" charset="0"/>
                                      </a:rPr>
                                      <m:t>3</m:t>
                                    </m:r>
                                  </m:sup>
                                </m:sSup>
                              </m:e>
                            </m:rad>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𝐹</m:t>
                                </m:r>
                              </m:e>
                              <m:sub>
                                <m:r>
                                  <a:rPr lang="es-ES" sz="2400" b="0" i="1" smtClean="0">
                                    <a:latin typeface="Cambria Math" panose="02040503050406030204" pitchFamily="18" charset="0"/>
                                  </a:rPr>
                                  <m:t>𝑎𝑑h</m:t>
                                </m:r>
                              </m:sub>
                            </m:sSub>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2177" name="TextBox 2176"/>
                    <p:cNvSpPr txBox="1">
                      <a:spLocks noRot="1" noChangeAspect="1" noMove="1" noResize="1" noEditPoints="1" noAdjustHandles="1" noChangeArrowheads="1" noChangeShapeType="1" noTextEdit="1"/>
                    </p:cNvSpPr>
                    <p:nvPr/>
                  </p:nvSpPr>
                  <p:spPr>
                    <a:xfrm>
                      <a:off x="4269170" y="15227570"/>
                      <a:ext cx="3306931" cy="692497"/>
                    </a:xfrm>
                    <a:prstGeom prst="rect">
                      <a:avLst/>
                    </a:prstGeom>
                    <a:blipFill>
                      <a:blip r:embed="rId18"/>
                      <a:stretch>
                        <a:fillRect/>
                      </a:stretch>
                    </a:blipFill>
                  </p:spPr>
                  <p:txBody>
                    <a:bodyPr/>
                    <a:lstStyle/>
                    <a:p>
                      <a:r>
                        <a:rPr lang="en-US">
                          <a:noFill/>
                        </a:rPr>
                        <a:t> </a:t>
                      </a:r>
                    </a:p>
                  </p:txBody>
                </p:sp>
              </mc:Fallback>
            </mc:AlternateContent>
            <p:sp>
              <p:nvSpPr>
                <p:cNvPr id="13" name="TextBox 12"/>
                <p:cNvSpPr txBox="1"/>
                <p:nvPr/>
              </p:nvSpPr>
              <p:spPr>
                <a:xfrm>
                  <a:off x="3757737" y="16911579"/>
                  <a:ext cx="2913362" cy="461665"/>
                </a:xfrm>
                <a:prstGeom prst="rect">
                  <a:avLst/>
                </a:prstGeom>
                <a:noFill/>
              </p:spPr>
              <p:txBody>
                <a:bodyPr wrap="none" rtlCol="0">
                  <a:spAutoFit/>
                </a:bodyPr>
                <a:lstStyle/>
                <a:p>
                  <a:r>
                    <a:rPr lang="es-ES" sz="2400" dirty="0" err="1" smtClean="0">
                      <a:latin typeface="Times New Roman" panose="02020603050405020304" pitchFamily="18" charset="0"/>
                      <a:cs typeface="Times New Roman" panose="02020603050405020304" pitchFamily="18" charset="0"/>
                    </a:rPr>
                    <a:t>Tip-sample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separation</a:t>
                  </a:r>
                  <a:endParaRPr lang="en-US" sz="2400" dirty="0">
                    <a:latin typeface="Times New Roman" panose="02020603050405020304" pitchFamily="18" charset="0"/>
                    <a:cs typeface="Times New Roman" panose="02020603050405020304" pitchFamily="18" charset="0"/>
                  </a:endParaRPr>
                </a:p>
              </p:txBody>
            </p:sp>
            <p:sp>
              <p:nvSpPr>
                <p:cNvPr id="2189" name="TextBox 2188"/>
                <p:cNvSpPr txBox="1"/>
                <p:nvPr/>
              </p:nvSpPr>
              <p:spPr>
                <a:xfrm rot="16200000">
                  <a:off x="1486204" y="13074433"/>
                  <a:ext cx="885179" cy="461665"/>
                </a:xfrm>
                <a:prstGeom prst="rect">
                  <a:avLst/>
                </a:prstGeom>
                <a:noFill/>
              </p:spPr>
              <p:txBody>
                <a:bodyPr wrap="none" rtlCol="0">
                  <a:spAutoFit/>
                </a:bodyPr>
                <a:lstStyle/>
                <a:p>
                  <a:r>
                    <a:rPr lang="es-ES" sz="2400" dirty="0" err="1" smtClean="0">
                      <a:latin typeface="Times New Roman" panose="02020603050405020304" pitchFamily="18" charset="0"/>
                      <a:cs typeface="Times New Roman" panose="02020603050405020304" pitchFamily="18" charset="0"/>
                    </a:rPr>
                    <a:t>Force</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93" name="TextBox 2192"/>
                    <p:cNvSpPr txBox="1"/>
                    <p:nvPr/>
                  </p:nvSpPr>
                  <p:spPr>
                    <a:xfrm>
                      <a:off x="1417763" y="15597973"/>
                      <a:ext cx="8587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cs typeface="Times New Roman" panose="02020603050405020304" pitchFamily="18" charset="0"/>
                                  </a:rPr>
                                </m:ctrlPr>
                              </m:sSubPr>
                              <m:e>
                                <m:r>
                                  <a:rPr lang="es-ES" sz="2400" b="0" i="1" smtClean="0">
                                    <a:latin typeface="Cambria Math" panose="02040503050406030204" pitchFamily="18" charset="0"/>
                                    <a:cs typeface="Times New Roman" panose="02020603050405020304" pitchFamily="18" charset="0"/>
                                  </a:rPr>
                                  <m:t>𝐹</m:t>
                                </m:r>
                              </m:e>
                              <m:sub>
                                <m:r>
                                  <a:rPr lang="es-ES" sz="2400" b="0" i="1" smtClean="0">
                                    <a:latin typeface="Cambria Math" panose="02040503050406030204" pitchFamily="18" charset="0"/>
                                    <a:cs typeface="Times New Roman" panose="02020603050405020304" pitchFamily="18" charset="0"/>
                                  </a:rPr>
                                  <m:t>𝑎𝑑h</m:t>
                                </m:r>
                              </m:sub>
                            </m:sSub>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2193" name="TextBox 2192"/>
                    <p:cNvSpPr txBox="1">
                      <a:spLocks noRot="1" noChangeAspect="1" noMove="1" noResize="1" noEditPoints="1" noAdjustHandles="1" noChangeArrowheads="1" noChangeShapeType="1" noTextEdit="1"/>
                    </p:cNvSpPr>
                    <p:nvPr/>
                  </p:nvSpPr>
                  <p:spPr>
                    <a:xfrm>
                      <a:off x="1417763" y="15597973"/>
                      <a:ext cx="858761" cy="461665"/>
                    </a:xfrm>
                    <a:prstGeom prst="rect">
                      <a:avLst/>
                    </a:prstGeom>
                    <a:blipFill>
                      <a:blip r:embed="rId19"/>
                      <a:stretch>
                        <a:fillRect b="-2632"/>
                      </a:stretch>
                    </a:blipFill>
                  </p:spPr>
                  <p:txBody>
                    <a:bodyPr/>
                    <a:lstStyle/>
                    <a:p>
                      <a:r>
                        <a:rPr lang="en-US">
                          <a:noFill/>
                        </a:rPr>
                        <a:t> </a:t>
                      </a:r>
                    </a:p>
                  </p:txBody>
                </p:sp>
              </mc:Fallback>
            </mc:AlternateContent>
            <p:sp>
              <p:nvSpPr>
                <p:cNvPr id="2309" name="TextBox 2308"/>
                <p:cNvSpPr txBox="1"/>
                <p:nvPr/>
              </p:nvSpPr>
              <p:spPr>
                <a:xfrm>
                  <a:off x="2861604" y="16914036"/>
                  <a:ext cx="338554"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rPr>
                    <a:t>d</a:t>
                  </a:r>
                  <a:endParaRPr lang="en-US" sz="2400" i="1" dirty="0">
                    <a:latin typeface="Times New Roman" panose="02020603050405020304" pitchFamily="18" charset="0"/>
                    <a:cs typeface="Times New Roman" panose="02020603050405020304" pitchFamily="18" charset="0"/>
                  </a:endParaRPr>
                </a:p>
              </p:txBody>
            </p:sp>
          </p:grpSp>
          <p:sp>
            <p:nvSpPr>
              <p:cNvPr id="2154" name="TextBox 2153"/>
              <p:cNvSpPr txBox="1"/>
              <p:nvPr/>
            </p:nvSpPr>
            <p:spPr>
              <a:xfrm>
                <a:off x="4400880" y="14135582"/>
                <a:ext cx="301686" cy="369332"/>
              </a:xfrm>
              <a:prstGeom prst="rect">
                <a:avLst/>
              </a:prstGeom>
              <a:noFill/>
            </p:spPr>
            <p:txBody>
              <a:bodyPr wrap="none" rtlCol="0">
                <a:spAutoFit/>
              </a:bodyPr>
              <a:lstStyle/>
              <a:p>
                <a:r>
                  <a:rPr lang="es-ES" dirty="0" smtClean="0"/>
                  <a:t>1</a:t>
                </a:r>
                <a:endParaRPr lang="en-US" dirty="0"/>
              </a:p>
            </p:txBody>
          </p:sp>
          <p:sp>
            <p:nvSpPr>
              <p:cNvPr id="2155" name="TextBox 2154"/>
              <p:cNvSpPr txBox="1"/>
              <p:nvPr/>
            </p:nvSpPr>
            <p:spPr>
              <a:xfrm>
                <a:off x="3208156" y="14578163"/>
                <a:ext cx="301686" cy="369332"/>
              </a:xfrm>
              <a:prstGeom prst="rect">
                <a:avLst/>
              </a:prstGeom>
              <a:noFill/>
            </p:spPr>
            <p:txBody>
              <a:bodyPr wrap="none" rtlCol="0">
                <a:spAutoFit/>
              </a:bodyPr>
              <a:lstStyle/>
              <a:p>
                <a:r>
                  <a:rPr lang="es-ES" dirty="0"/>
                  <a:t>2</a:t>
                </a:r>
                <a:endParaRPr lang="en-US" dirty="0"/>
              </a:p>
            </p:txBody>
          </p:sp>
          <p:sp>
            <p:nvSpPr>
              <p:cNvPr id="2156" name="TextBox 2155"/>
              <p:cNvSpPr txBox="1"/>
              <p:nvPr/>
            </p:nvSpPr>
            <p:spPr>
              <a:xfrm>
                <a:off x="2896613" y="13721782"/>
                <a:ext cx="301686" cy="369332"/>
              </a:xfrm>
              <a:prstGeom prst="rect">
                <a:avLst/>
              </a:prstGeom>
              <a:noFill/>
            </p:spPr>
            <p:txBody>
              <a:bodyPr wrap="none" rtlCol="0">
                <a:spAutoFit/>
              </a:bodyPr>
              <a:lstStyle/>
              <a:p>
                <a:r>
                  <a:rPr lang="es-ES" dirty="0" smtClean="0"/>
                  <a:t>3</a:t>
                </a:r>
                <a:endParaRPr lang="en-US" dirty="0"/>
              </a:p>
            </p:txBody>
          </p:sp>
          <p:sp>
            <p:nvSpPr>
              <p:cNvPr id="2158" name="TextBox 2157"/>
              <p:cNvSpPr txBox="1"/>
              <p:nvPr/>
            </p:nvSpPr>
            <p:spPr>
              <a:xfrm>
                <a:off x="3579195" y="15342412"/>
                <a:ext cx="301686" cy="369332"/>
              </a:xfrm>
              <a:prstGeom prst="rect">
                <a:avLst/>
              </a:prstGeom>
              <a:noFill/>
            </p:spPr>
            <p:txBody>
              <a:bodyPr wrap="none" rtlCol="0">
                <a:spAutoFit/>
              </a:bodyPr>
              <a:lstStyle/>
              <a:p>
                <a:r>
                  <a:rPr lang="es-ES" dirty="0" smtClean="0"/>
                  <a:t>4</a:t>
                </a:r>
                <a:endParaRPr lang="en-US" dirty="0"/>
              </a:p>
            </p:txBody>
          </p:sp>
          <p:cxnSp>
            <p:nvCxnSpPr>
              <p:cNvPr id="8" name="Straight Arrow Connector 7"/>
              <p:cNvCxnSpPr/>
              <p:nvPr/>
            </p:nvCxnSpPr>
            <p:spPr>
              <a:xfrm flipH="1">
                <a:off x="4040374" y="12461080"/>
                <a:ext cx="720000" cy="0"/>
              </a:xfrm>
              <a:prstGeom prst="straightConnector1">
                <a:avLst/>
              </a:prstGeom>
              <a:ln w="25400">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2159" name="Straight Arrow Connector 2158"/>
              <p:cNvCxnSpPr/>
              <p:nvPr/>
            </p:nvCxnSpPr>
            <p:spPr>
              <a:xfrm>
                <a:off x="4040373" y="12868086"/>
                <a:ext cx="720000"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32793" y="12185733"/>
                <a:ext cx="1398140" cy="461665"/>
              </a:xfrm>
              <a:prstGeom prst="rect">
                <a:avLst/>
              </a:prstGeom>
              <a:noFill/>
            </p:spPr>
            <p:txBody>
              <a:bodyPr wrap="none" rtlCol="0">
                <a:spAutoFit/>
              </a:bodyPr>
              <a:lstStyle/>
              <a:p>
                <a:r>
                  <a:rPr lang="es-ES" sz="2400" dirty="0" err="1" smtClean="0">
                    <a:latin typeface="Times New Roman" panose="02020603050405020304" pitchFamily="18" charset="0"/>
                    <a:cs typeface="Times New Roman" panose="02020603050405020304" pitchFamily="18" charset="0"/>
                  </a:rPr>
                  <a:t>Approach</a:t>
                </a:r>
                <a:endParaRPr lang="en-US" sz="2400" dirty="0">
                  <a:latin typeface="Times New Roman" panose="02020603050405020304" pitchFamily="18" charset="0"/>
                  <a:cs typeface="Times New Roman" panose="02020603050405020304" pitchFamily="18" charset="0"/>
                </a:endParaRPr>
              </a:p>
            </p:txBody>
          </p:sp>
          <p:sp>
            <p:nvSpPr>
              <p:cNvPr id="2160" name="TextBox 2159"/>
              <p:cNvSpPr txBox="1"/>
              <p:nvPr/>
            </p:nvSpPr>
            <p:spPr>
              <a:xfrm>
                <a:off x="4830670" y="12630454"/>
                <a:ext cx="1623073" cy="461665"/>
              </a:xfrm>
              <a:prstGeom prst="rect">
                <a:avLst/>
              </a:prstGeom>
              <a:noFill/>
            </p:spPr>
            <p:txBody>
              <a:bodyPr wrap="none" rtlCol="0">
                <a:spAutoFit/>
              </a:bodyPr>
              <a:lstStyle/>
              <a:p>
                <a:r>
                  <a:rPr lang="es-ES" sz="2400" dirty="0" err="1" smtClean="0">
                    <a:latin typeface="Times New Roman" panose="02020603050405020304" pitchFamily="18" charset="0"/>
                    <a:cs typeface="Times New Roman" panose="02020603050405020304" pitchFamily="18" charset="0"/>
                  </a:rPr>
                  <a:t>Withdrawal</a:t>
                </a:r>
                <a:endParaRPr lang="en-US" sz="2400" dirty="0">
                  <a:latin typeface="Times New Roman" panose="02020603050405020304" pitchFamily="18" charset="0"/>
                  <a:cs typeface="Times New Roman" panose="02020603050405020304" pitchFamily="18" charset="0"/>
                </a:endParaRPr>
              </a:p>
            </p:txBody>
          </p:sp>
        </p:grpSp>
        <p:cxnSp>
          <p:nvCxnSpPr>
            <p:cNvPr id="2191" name="Straight Connector 2190"/>
            <p:cNvCxnSpPr/>
            <p:nvPr/>
          </p:nvCxnSpPr>
          <p:spPr>
            <a:xfrm flipV="1">
              <a:off x="2255804" y="14463862"/>
              <a:ext cx="474551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2" name="Straight Connector 2191"/>
            <p:cNvCxnSpPr/>
            <p:nvPr/>
          </p:nvCxnSpPr>
          <p:spPr>
            <a:xfrm>
              <a:off x="2312231" y="15819766"/>
              <a:ext cx="1008000" cy="0"/>
            </a:xfrm>
            <a:prstGeom prst="line">
              <a:avLst/>
            </a:prstGeom>
            <a:ln w="12700">
              <a:solidFill>
                <a:schemeClr val="tx1"/>
              </a:solidFill>
              <a:prstDash val="dash"/>
              <a:head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70713" y="14438517"/>
              <a:ext cx="0" cy="2448000"/>
            </a:xfrm>
            <a:prstGeom prst="line">
              <a:avLst/>
            </a:prstGeom>
            <a:ln>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823005" y="27841504"/>
            <a:ext cx="15697566" cy="1569660"/>
          </a:xfrm>
          <a:prstGeom prst="rect">
            <a:avLst/>
          </a:prstGeom>
        </p:spPr>
        <p:txBody>
          <a:bodyPr wrap="square">
            <a:spAutoFit/>
          </a:bodyPr>
          <a:lstStyle/>
          <a:p>
            <a:pPr marL="342900" indent="-342900" algn="just">
              <a:lnSpc>
                <a:spcPct val="100000"/>
              </a:lnSpc>
              <a:buFont typeface="Wingdings" panose="05000000000000000000" pitchFamily="2" charset="2"/>
              <a:buChar char="Ø"/>
            </a:pPr>
            <a:r>
              <a:rPr lang="es-ES" sz="2400" dirty="0" err="1" smtClean="0">
                <a:latin typeface="Times New Roman" panose="02020603050405020304" pitchFamily="18" charset="0"/>
                <a:cs typeface="Times New Roman" panose="02020603050405020304" pitchFamily="18" charset="0"/>
              </a:rPr>
              <a:t>By</a:t>
            </a:r>
            <a:r>
              <a:rPr lang="es-ES" sz="2400" dirty="0" smtClean="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changing</a:t>
            </a:r>
            <a:r>
              <a:rPr lang="es-ES" sz="2400" dirty="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exposure</a:t>
            </a:r>
            <a:r>
              <a:rPr lang="es-ES" sz="2400" dirty="0">
                <a:latin typeface="Times New Roman" panose="02020603050405020304" pitchFamily="18" charset="0"/>
                <a:cs typeface="Times New Roman" panose="02020603050405020304" pitchFamily="18" charset="0"/>
              </a:rPr>
              <a:t> time to THF </a:t>
            </a:r>
            <a:r>
              <a:rPr lang="es-ES" sz="2400" dirty="0" smtClean="0">
                <a:latin typeface="Times New Roman" panose="02020603050405020304" pitchFamily="18" charset="0"/>
                <a:cs typeface="Times New Roman" panose="02020603050405020304" pitchFamily="18" charset="0"/>
              </a:rPr>
              <a:t>vapor, </a:t>
            </a:r>
            <a:r>
              <a:rPr lang="es-ES" sz="2400" dirty="0" err="1" smtClean="0">
                <a:latin typeface="Times New Roman" panose="02020603050405020304" pitchFamily="18" charset="0"/>
                <a:cs typeface="Times New Roman" panose="02020603050405020304" pitchFamily="18" charset="0"/>
              </a:rPr>
              <a:t>it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had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been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possible</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toon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morphology</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nanostructure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films. </a:t>
            </a:r>
          </a:p>
          <a:p>
            <a:pPr marL="342900" indent="-342900" algn="just">
              <a:lnSpc>
                <a:spcPct val="100000"/>
              </a:lnSpc>
              <a:buFont typeface="Wingdings" panose="05000000000000000000" pitchFamily="2" charset="2"/>
              <a:buChar char="Ø"/>
            </a:pPr>
            <a:r>
              <a:rPr lang="es-ES" sz="2400" dirty="0" err="1">
                <a:latin typeface="Times New Roman" panose="02020603050405020304" pitchFamily="18" charset="0"/>
                <a:cs typeface="Times New Roman" panose="02020603050405020304" pitchFamily="18" charset="0"/>
              </a:rPr>
              <a:t>A</a:t>
            </a:r>
            <a:r>
              <a:rPr lang="es-ES" sz="2400" dirty="0" err="1" smtClean="0">
                <a:latin typeface="Times New Roman" panose="02020603050405020304" pitchFamily="18" charset="0"/>
                <a:cs typeface="Times New Roman" panose="02020603050405020304" pitchFamily="18" charset="0"/>
              </a:rPr>
              <a:t>fter</a:t>
            </a:r>
            <a:r>
              <a:rPr lang="es-ES" sz="2400" dirty="0" smtClean="0">
                <a:latin typeface="Times New Roman" panose="02020603050405020304" pitchFamily="18" charset="0"/>
                <a:cs typeface="Times New Roman" panose="02020603050405020304" pitchFamily="18" charset="0"/>
              </a:rPr>
              <a:t> 10 minutes of SVA </a:t>
            </a:r>
            <a:r>
              <a:rPr lang="es-ES" sz="2400" dirty="0" err="1" smtClean="0">
                <a:latin typeface="Times New Roman" panose="02020603050405020304" pitchFamily="18" charset="0"/>
                <a:cs typeface="Times New Roman" panose="02020603050405020304" pitchFamily="18" charset="0"/>
              </a:rPr>
              <a:t>treatment</a:t>
            </a:r>
            <a:r>
              <a:rPr lang="es-ES" sz="2400" dirty="0" smtClean="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two</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different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phases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separate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on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surface</a:t>
            </a:r>
            <a:r>
              <a:rPr lang="es-ES" sz="2400" dirty="0">
                <a:latin typeface="Times New Roman" panose="02020603050405020304" pitchFamily="18" charset="0"/>
                <a:cs typeface="Times New Roman" panose="02020603050405020304" pitchFamily="18" charset="0"/>
              </a:rPr>
              <a:t> of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film. </a:t>
            </a:r>
            <a:r>
              <a:rPr lang="es-ES" sz="2400" dirty="0" err="1" smtClean="0">
                <a:latin typeface="Times New Roman" panose="02020603050405020304" pitchFamily="18" charset="0"/>
                <a:cs typeface="Times New Roman" panose="02020603050405020304" pitchFamily="18" charset="0"/>
              </a:rPr>
              <a:t>It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interesting</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notice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that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after</a:t>
            </a:r>
            <a:r>
              <a:rPr lang="es-ES" sz="2400" dirty="0" smtClean="0">
                <a:latin typeface="Times New Roman" panose="02020603050405020304" pitchFamily="18" charset="0"/>
                <a:cs typeface="Times New Roman" panose="02020603050405020304" pitchFamily="18" charset="0"/>
              </a:rPr>
              <a:t> 30 minutes of </a:t>
            </a:r>
            <a:r>
              <a:rPr lang="es-ES" sz="2400" dirty="0" err="1" smtClean="0">
                <a:latin typeface="Times New Roman" panose="02020603050405020304" pitchFamily="18" charset="0"/>
                <a:cs typeface="Times New Roman" panose="02020603050405020304" pitchFamily="18" charset="0"/>
              </a:rPr>
              <a:t>treatment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two</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phases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starts</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arrange</a:t>
            </a:r>
            <a:r>
              <a:rPr lang="es-ES" sz="2400" dirty="0" smtClean="0">
                <a:latin typeface="Times New Roman" panose="02020603050405020304" pitchFamily="18" charset="0"/>
                <a:cs typeface="Times New Roman" panose="02020603050405020304" pitchFamily="18" charset="0"/>
              </a:rPr>
              <a:t> in </a:t>
            </a:r>
            <a:r>
              <a:rPr lang="es-ES" sz="2400" dirty="0" err="1" smtClean="0">
                <a:latin typeface="Times New Roman" panose="02020603050405020304" pitchFamily="18" charset="0"/>
                <a:cs typeface="Times New Roman" panose="02020603050405020304" pitchFamily="18" charset="0"/>
              </a:rPr>
              <a:t>semicrystalline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spherulites</a:t>
            </a:r>
            <a:r>
              <a:rPr lang="es-ES" sz="2400" dirty="0" smtClean="0">
                <a:latin typeface="Times New Roman" panose="02020603050405020304" pitchFamily="18" charset="0"/>
                <a:cs typeface="Times New Roman" panose="02020603050405020304" pitchFamily="18" charset="0"/>
              </a:rPr>
              <a:t>.</a:t>
            </a:r>
            <a:endParaRPr lang="es-ES" dirty="0">
              <a:latin typeface="Arial" panose="020B0604020202020204" pitchFamily="34" charset="0"/>
              <a:cs typeface="Arial" panose="020B0604020202020204" pitchFamily="34" charset="0"/>
            </a:endParaRPr>
          </a:p>
        </p:txBody>
      </p:sp>
      <p:sp>
        <p:nvSpPr>
          <p:cNvPr id="47" name="Rectangle 46"/>
          <p:cNvSpPr/>
          <p:nvPr/>
        </p:nvSpPr>
        <p:spPr>
          <a:xfrm>
            <a:off x="758730" y="21028015"/>
            <a:ext cx="15837784" cy="2492990"/>
          </a:xfrm>
          <a:prstGeom prst="rect">
            <a:avLst/>
          </a:prstGeom>
        </p:spPr>
        <p:txBody>
          <a:bodyPr wrap="square">
            <a:spAutoFit/>
          </a:bodyPr>
          <a:lstStyle/>
          <a:p>
            <a:pPr algn="just">
              <a:lnSpc>
                <a:spcPct val="250000"/>
              </a:lnSpc>
            </a:pPr>
            <a:r>
              <a:rPr lang="it-IT" sz="2400" dirty="0">
                <a:latin typeface="Times New Roman" panose="02020603050405020304" pitchFamily="18" charset="0"/>
                <a:cs typeface="Times New Roman" panose="02020603050405020304" pitchFamily="18" charset="0"/>
              </a:rPr>
              <a:t> </a:t>
            </a:r>
            <a:r>
              <a:rPr lang="it-IT" sz="2400" dirty="0" smtClean="0">
                <a:latin typeface="Times New Roman" panose="02020603050405020304" pitchFamily="18" charset="0"/>
                <a:cs typeface="Times New Roman" panose="02020603050405020304" pitchFamily="18" charset="0"/>
              </a:rPr>
              <a:t>   </a:t>
            </a:r>
            <a:r>
              <a:rPr lang="it-IT" sz="2400" u="sng" dirty="0" smtClean="0">
                <a:latin typeface="Times New Roman" panose="02020603050405020304" pitchFamily="18" charset="0"/>
                <a:cs typeface="Times New Roman" panose="02020603050405020304" pitchFamily="18" charset="0"/>
              </a:rPr>
              <a:t>Films specifics:</a:t>
            </a:r>
            <a:endParaRPr lang="it-IT" sz="24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The PEDOT:PSS thin films were </a:t>
            </a:r>
            <a:r>
              <a:rPr lang="it-IT" sz="2400" dirty="0" smtClean="0">
                <a:latin typeface="Times New Roman" panose="02020603050405020304" pitchFamily="18" charset="0"/>
                <a:cs typeface="Times New Roman" panose="02020603050405020304" pitchFamily="18" charset="0"/>
              </a:rPr>
              <a:t>prepared </a:t>
            </a:r>
            <a:r>
              <a:rPr lang="it-IT" sz="2400" dirty="0">
                <a:latin typeface="Times New Roman" panose="02020603050405020304" pitchFamily="18" charset="0"/>
                <a:cs typeface="Times New Roman" panose="02020603050405020304" pitchFamily="18" charset="0"/>
              </a:rPr>
              <a:t>by spin coating a commercial solution (3-4% of PEDOT:PSS (w/w) in H2O) over ITO glass substrate at 3 krpm for 120 seconds</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The thickness of the films </a:t>
            </a:r>
            <a:r>
              <a:rPr lang="it-IT" sz="2400" dirty="0" smtClean="0">
                <a:latin typeface="Times New Roman" panose="02020603050405020304" pitchFamily="18" charset="0"/>
                <a:cs typeface="Times New Roman" panose="02020603050405020304" pitchFamily="18" charset="0"/>
              </a:rPr>
              <a:t>was </a:t>
            </a:r>
            <a:r>
              <a:rPr lang="it-IT" sz="2400" dirty="0">
                <a:latin typeface="Times New Roman" panose="02020603050405020304" pitchFamily="18" charset="0"/>
                <a:cs typeface="Times New Roman" panose="02020603050405020304" pitchFamily="18" charset="0"/>
              </a:rPr>
              <a:t>430 </a:t>
            </a:r>
            <a:r>
              <a:rPr lang="it-IT" sz="2400" dirty="0" smtClean="0">
                <a:latin typeface="Times New Roman" panose="02020603050405020304" pitchFamily="18" charset="0"/>
                <a:cs typeface="Times New Roman" panose="02020603050405020304" pitchFamily="18" charset="0"/>
              </a:rPr>
              <a:t>nm</a:t>
            </a:r>
            <a:r>
              <a:rPr lang="en-US" sz="2400" dirty="0">
                <a:latin typeface="Times New Roman" panose="02020603050405020304" pitchFamily="18" charset="0"/>
                <a:cs typeface="Times New Roman" panose="02020603050405020304" pitchFamily="18" charset="0"/>
              </a:rPr>
              <a:t>, as estimated by AFM height images on a step between the film and the ITO </a:t>
            </a:r>
            <a:r>
              <a:rPr lang="en-US" sz="2400" dirty="0" smtClean="0">
                <a:latin typeface="Times New Roman" panose="02020603050405020304" pitchFamily="18" charset="0"/>
                <a:cs typeface="Times New Roman" panose="02020603050405020304" pitchFamily="18" charset="0"/>
              </a:rPr>
              <a:t>surface</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it-IT" sz="2400" dirty="0">
                <a:latin typeface="Times New Roman" panose="02020603050405020304" pitchFamily="18" charset="0"/>
                <a:cs typeface="Times New Roman" panose="02020603050405020304" pitchFamily="18" charset="0"/>
              </a:rPr>
              <a:t>The so obtained films were treated by Solvent </a:t>
            </a:r>
            <a:r>
              <a:rPr lang="it-IT" sz="2400" dirty="0" smtClean="0">
                <a:latin typeface="Times New Roman" panose="02020603050405020304" pitchFamily="18" charset="0"/>
                <a:cs typeface="Times New Roman" panose="02020603050405020304" pitchFamily="18" charset="0"/>
              </a:rPr>
              <a:t>Vapor </a:t>
            </a:r>
            <a:r>
              <a:rPr lang="it-IT" sz="2400" dirty="0">
                <a:latin typeface="Times New Roman" panose="02020603050405020304" pitchFamily="18" charset="0"/>
                <a:cs typeface="Times New Roman" panose="02020603050405020304" pitchFamily="18" charset="0"/>
              </a:rPr>
              <a:t>Annealing </a:t>
            </a:r>
            <a:r>
              <a:rPr lang="it-IT" sz="2400" dirty="0" smtClean="0">
                <a:latin typeface="Times New Roman" panose="02020603050405020304" pitchFamily="18" charset="0"/>
                <a:cs typeface="Times New Roman" panose="02020603050405020304" pitchFamily="18" charset="0"/>
              </a:rPr>
              <a:t>in a </a:t>
            </a:r>
            <a:r>
              <a:rPr lang="it-IT" sz="2400" dirty="0">
                <a:latin typeface="Times New Roman" panose="02020603050405020304" pitchFamily="18" charset="0"/>
                <a:cs typeface="Times New Roman" panose="02020603050405020304" pitchFamily="18" charset="0"/>
              </a:rPr>
              <a:t>THF saturated atmosphere at different </a:t>
            </a:r>
            <a:r>
              <a:rPr lang="it-IT" sz="2400" dirty="0" smtClean="0">
                <a:latin typeface="Times New Roman" panose="02020603050405020304" pitchFamily="18" charset="0"/>
                <a:cs typeface="Times New Roman" panose="02020603050405020304" pitchFamily="18" charset="0"/>
              </a:rPr>
              <a:t>times.</a:t>
            </a:r>
            <a:endParaRPr lang="it-IT" sz="2400" dirty="0">
              <a:latin typeface="Times New Roman" panose="02020603050405020304" pitchFamily="18" charset="0"/>
              <a:cs typeface="Times New Roman" panose="02020603050405020304" pitchFamily="18" charset="0"/>
            </a:endParaRPr>
          </a:p>
        </p:txBody>
      </p:sp>
      <p:sp>
        <p:nvSpPr>
          <p:cNvPr id="2310" name="12 CuadroTexto"/>
          <p:cNvSpPr txBox="1"/>
          <p:nvPr/>
        </p:nvSpPr>
        <p:spPr>
          <a:xfrm>
            <a:off x="3829861" y="20749013"/>
            <a:ext cx="9503928" cy="707878"/>
          </a:xfrm>
          <a:prstGeom prst="rect">
            <a:avLst/>
          </a:prstGeom>
          <a:solidFill>
            <a:schemeClr val="bg1"/>
          </a:solidFill>
        </p:spPr>
        <p:txBody>
          <a:bodyPr wrap="none" lIns="91430" tIns="45716" rIns="91430" bIns="45716" rtlCol="0">
            <a:spAutoFit/>
          </a:bodyPr>
          <a:lstStyle/>
          <a:p>
            <a:pPr algn="ctr"/>
            <a:r>
              <a:rPr lang="en-GB" sz="4000" b="1" i="1" dirty="0" smtClean="0">
                <a:latin typeface="Times New Roman"/>
                <a:cs typeface="Times New Roman"/>
              </a:rPr>
              <a:t>Solvent </a:t>
            </a:r>
            <a:r>
              <a:rPr lang="en-GB" sz="4000" b="1" i="1" dirty="0" err="1" smtClean="0">
                <a:latin typeface="Times New Roman"/>
                <a:cs typeface="Times New Roman"/>
              </a:rPr>
              <a:t>Vapor</a:t>
            </a:r>
            <a:r>
              <a:rPr lang="en-GB" sz="4000" b="1" i="1" dirty="0" smtClean="0">
                <a:latin typeface="Times New Roman"/>
                <a:cs typeface="Times New Roman"/>
              </a:rPr>
              <a:t> Annealing treated thin films</a:t>
            </a:r>
            <a:endParaRPr lang="en-GB" sz="4000" b="1" i="1" dirty="0">
              <a:latin typeface="Times New Roman"/>
              <a:cs typeface="Times New Roman"/>
            </a:endParaRPr>
          </a:p>
        </p:txBody>
      </p:sp>
      <p:sp>
        <p:nvSpPr>
          <p:cNvPr id="48" name="TextBox 47"/>
          <p:cNvSpPr txBox="1"/>
          <p:nvPr/>
        </p:nvSpPr>
        <p:spPr>
          <a:xfrm>
            <a:off x="17378283" y="21431196"/>
            <a:ext cx="12090601" cy="2677656"/>
          </a:xfrm>
          <a:prstGeom prst="rect">
            <a:avLst/>
          </a:prstGeom>
          <a:noFill/>
        </p:spPr>
        <p:txBody>
          <a:bodyPr wrap="square" rtlCol="0">
            <a:spAutoFit/>
          </a:bodyPr>
          <a:lstStyle/>
          <a:p>
            <a:pPr algn="just"/>
            <a:r>
              <a:rPr lang="es-ES" sz="2400" dirty="0" err="1" smtClean="0">
                <a:latin typeface="Times New Roman" panose="02020603050405020304" pitchFamily="18" charset="0"/>
                <a:cs typeface="Times New Roman" panose="02020603050405020304" pitchFamily="18" charset="0"/>
              </a:rPr>
              <a:t>By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investigation</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mechanical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properties</a:t>
            </a:r>
            <a:r>
              <a:rPr lang="es-ES" sz="2400" dirty="0" smtClean="0">
                <a:latin typeface="Times New Roman" panose="02020603050405020304" pitchFamily="18" charset="0"/>
                <a:cs typeface="Times New Roman" panose="02020603050405020304" pitchFamily="18" charset="0"/>
              </a:rPr>
              <a:t>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were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able</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provide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information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nanostructure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nature</a:t>
            </a:r>
            <a:r>
              <a:rPr lang="es-ES" sz="2400" dirty="0" smtClean="0">
                <a:latin typeface="Times New Roman" panose="02020603050405020304" pitchFamily="18" charset="0"/>
                <a:cs typeface="Times New Roman" panose="02020603050405020304" pitchFamily="18" charset="0"/>
              </a:rPr>
              <a:t>. As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can </a:t>
            </a:r>
            <a:r>
              <a:rPr lang="es-ES" sz="2400" dirty="0" err="1" smtClean="0">
                <a:latin typeface="Times New Roman" panose="02020603050405020304" pitchFamily="18" charset="0"/>
                <a:cs typeface="Times New Roman" panose="02020603050405020304" pitchFamily="18" charset="0"/>
              </a:rPr>
              <a:t>see</a:t>
            </a:r>
            <a:r>
              <a:rPr lang="es-ES" sz="2400" dirty="0" smtClean="0">
                <a:latin typeface="Times New Roman" panose="02020603050405020304" pitchFamily="18" charset="0"/>
                <a:cs typeface="Times New Roman" panose="02020603050405020304" pitchFamily="18" charset="0"/>
              </a:rPr>
              <a:t> in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example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below</a:t>
            </a:r>
            <a:r>
              <a:rPr lang="es-ES" sz="2400" dirty="0" smtClean="0">
                <a:latin typeface="Times New Roman" panose="02020603050405020304" pitchFamily="18" charset="0"/>
                <a:cs typeface="Times New Roman" panose="02020603050405020304" pitchFamily="18" charset="0"/>
              </a:rPr>
              <a:t>, a </a:t>
            </a:r>
            <a:r>
              <a:rPr lang="es-ES" sz="2400" dirty="0" err="1" smtClean="0">
                <a:latin typeface="Times New Roman" panose="02020603050405020304" pitchFamily="18" charset="0"/>
                <a:cs typeface="Times New Roman" panose="02020603050405020304" pitchFamily="18" charset="0"/>
              </a:rPr>
              <a:t>sample</a:t>
            </a:r>
            <a:r>
              <a:rPr lang="es-ES" sz="2400" dirty="0" smtClean="0">
                <a:latin typeface="Times New Roman" panose="02020603050405020304" pitchFamily="18" charset="0"/>
                <a:cs typeface="Times New Roman" panose="02020603050405020304" pitchFamily="18" charset="0"/>
              </a:rPr>
              <a:t> of PEDOT:PSS </a:t>
            </a:r>
            <a:r>
              <a:rPr lang="es-ES" sz="2400" dirty="0" err="1" smtClean="0">
                <a:latin typeface="Times New Roman" panose="02020603050405020304" pitchFamily="18" charset="0"/>
                <a:cs typeface="Times New Roman" panose="02020603050405020304" pitchFamily="18" charset="0"/>
              </a:rPr>
              <a:t>thin</a:t>
            </a:r>
            <a:r>
              <a:rPr lang="es-ES" sz="2400" dirty="0" smtClean="0">
                <a:latin typeface="Times New Roman" panose="02020603050405020304" pitchFamily="18" charset="0"/>
                <a:cs typeface="Times New Roman" panose="02020603050405020304" pitchFamily="18" charset="0"/>
              </a:rPr>
              <a:t> film </a:t>
            </a:r>
            <a:r>
              <a:rPr lang="es-ES" sz="2400" dirty="0" err="1" smtClean="0">
                <a:latin typeface="Times New Roman" panose="02020603050405020304" pitchFamily="18" charset="0"/>
                <a:cs typeface="Times New Roman" panose="02020603050405020304" pitchFamily="18" charset="0"/>
              </a:rPr>
              <a:t>treated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with</a:t>
            </a:r>
            <a:r>
              <a:rPr lang="es-ES" sz="2400" dirty="0" smtClean="0">
                <a:latin typeface="Times New Roman" panose="02020603050405020304" pitchFamily="18" charset="0"/>
                <a:cs typeface="Times New Roman" panose="02020603050405020304" pitchFamily="18" charset="0"/>
              </a:rPr>
              <a:t> THF </a:t>
            </a:r>
            <a:r>
              <a:rPr lang="es-ES" sz="2400" dirty="0" err="1" smtClean="0">
                <a:latin typeface="Times New Roman" panose="02020603050405020304" pitchFamily="18" charset="0"/>
                <a:cs typeface="Times New Roman" panose="02020603050405020304" pitchFamily="18" charset="0"/>
              </a:rPr>
              <a:t>for</a:t>
            </a:r>
            <a:r>
              <a:rPr lang="es-ES" sz="2400" dirty="0" smtClean="0">
                <a:latin typeface="Times New Roman" panose="02020603050405020304" pitchFamily="18" charset="0"/>
                <a:cs typeface="Times New Roman" panose="02020603050405020304" pitchFamily="18" charset="0"/>
              </a:rPr>
              <a:t> 10 minutes </a:t>
            </a:r>
            <a:r>
              <a:rPr lang="es-ES" sz="2400" dirty="0" err="1" smtClean="0">
                <a:latin typeface="Times New Roman" panose="02020603050405020304" pitchFamily="18" charset="0"/>
                <a:cs typeface="Times New Roman" panose="02020603050405020304" pitchFamily="18" charset="0"/>
              </a:rPr>
              <a:t>showed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two</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phases</a:t>
            </a:r>
            <a:r>
              <a:rPr lang="es-ES" sz="2400" dirty="0" smtClean="0">
                <a:latin typeface="Times New Roman" panose="02020603050405020304" pitchFamily="18" charset="0"/>
                <a:cs typeface="Times New Roman" panose="02020603050405020304" pitchFamily="18" charset="0"/>
              </a:rPr>
              <a:t>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them</a:t>
            </a:r>
            <a:r>
              <a:rPr lang="es-ES" sz="2400" dirty="0" smtClean="0">
                <a:latin typeface="Times New Roman" panose="02020603050405020304" pitchFamily="18" charset="0"/>
                <a:cs typeface="Times New Roman" panose="02020603050405020304" pitchFamily="18" charset="0"/>
              </a:rPr>
              <a:t> preserves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mechanical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properties</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pristine</a:t>
            </a:r>
            <a:r>
              <a:rPr lang="es-ES" sz="2400" dirty="0" smtClean="0">
                <a:latin typeface="Times New Roman" panose="02020603050405020304" pitchFamily="18" charset="0"/>
                <a:cs typeface="Times New Roman" panose="02020603050405020304" pitchFamily="18" charset="0"/>
              </a:rPr>
              <a:t> PEDOT:PSS,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other</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one</a:t>
            </a:r>
            <a:r>
              <a:rPr lang="es-ES" sz="2400" dirty="0" smtClean="0">
                <a:latin typeface="Times New Roman" panose="02020603050405020304" pitchFamily="18" charset="0"/>
                <a:cs typeface="Times New Roman" panose="02020603050405020304" pitchFamily="18" charset="0"/>
              </a:rPr>
              <a:t> has a </a:t>
            </a:r>
            <a:r>
              <a:rPr lang="es-ES" sz="2400" dirty="0" err="1" smtClean="0">
                <a:latin typeface="Times New Roman" panose="02020603050405020304" pitchFamily="18" charset="0"/>
                <a:cs typeface="Times New Roman" panose="02020603050405020304" pitchFamily="18" charset="0"/>
              </a:rPr>
              <a:t>lower</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roughness</a:t>
            </a:r>
            <a:r>
              <a:rPr lang="es-ES" sz="2400" dirty="0" smtClean="0">
                <a:latin typeface="Times New Roman" panose="02020603050405020304" pitchFamily="18" charset="0"/>
                <a:cs typeface="Times New Roman" panose="02020603050405020304" pitchFamily="18" charset="0"/>
              </a:rPr>
              <a:t> and </a:t>
            </a:r>
            <a:r>
              <a:rPr lang="es-ES" sz="2400" dirty="0" err="1" smtClean="0">
                <a:latin typeface="Times New Roman" panose="02020603050405020304" pitchFamily="18" charset="0"/>
                <a:cs typeface="Times New Roman" panose="02020603050405020304" pitchFamily="18" charset="0"/>
              </a:rPr>
              <a:t>modulus</a:t>
            </a:r>
            <a:r>
              <a:rPr lang="es-ES" sz="2400" dirty="0">
                <a:latin typeface="Times New Roman" panose="02020603050405020304" pitchFamily="18" charset="0"/>
                <a:cs typeface="Times New Roman" panose="02020603050405020304" pitchFamily="18" charset="0"/>
              </a:rPr>
              <a:t>.</a:t>
            </a:r>
            <a:endParaRPr lang="es-E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400" dirty="0" smtClean="0">
                <a:latin typeface="Times New Roman" panose="02020603050405020304" pitchFamily="18" charset="0"/>
                <a:cs typeface="Times New Roman" panose="02020603050405020304" pitchFamily="18" charset="0"/>
              </a:rPr>
              <a:t>Magenta </a:t>
            </a:r>
            <a:r>
              <a:rPr lang="es-ES" sz="2400" dirty="0" err="1">
                <a:latin typeface="Times New Roman" panose="02020603050405020304" pitchFamily="18" charset="0"/>
                <a:cs typeface="Times New Roman" panose="02020603050405020304" pitchFamily="18" charset="0"/>
              </a:rPr>
              <a:t>pixels</a:t>
            </a:r>
            <a:r>
              <a:rPr lang="es-ES" sz="2400" dirty="0">
                <a:latin typeface="Times New Roman" panose="02020603050405020304" pitchFamily="18" charset="0"/>
                <a:cs typeface="Times New Roman" panose="02020603050405020304" pitchFamily="18" charset="0"/>
              </a:rPr>
              <a:t> in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image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refer</a:t>
            </a:r>
            <a:r>
              <a:rPr lang="es-ES" sz="2400" dirty="0">
                <a:latin typeface="Times New Roman" panose="02020603050405020304" pitchFamily="18" charset="0"/>
                <a:cs typeface="Times New Roman" panose="02020603050405020304" pitchFamily="18" charset="0"/>
              </a:rPr>
              <a:t> to </a:t>
            </a:r>
            <a:r>
              <a:rPr lang="es-ES" sz="2400" dirty="0" err="1">
                <a:latin typeface="Times New Roman" panose="02020603050405020304" pitchFamily="18" charset="0"/>
                <a:cs typeface="Times New Roman" panose="02020603050405020304" pitchFamily="18" charset="0"/>
              </a:rPr>
              <a:t>regions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on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sample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where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was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registered</a:t>
            </a:r>
            <a:r>
              <a:rPr lang="es-ES" sz="2400" dirty="0">
                <a:latin typeface="Times New Roman" panose="02020603050405020304" pitchFamily="18" charset="0"/>
                <a:cs typeface="Times New Roman" panose="02020603050405020304" pitchFamily="18" charset="0"/>
              </a:rPr>
              <a:t> a </a:t>
            </a:r>
            <a:r>
              <a:rPr lang="es-ES" sz="2400" dirty="0" err="1">
                <a:latin typeface="Times New Roman" panose="02020603050405020304" pitchFamily="18" charset="0"/>
                <a:cs typeface="Times New Roman" panose="02020603050405020304" pitchFamily="18" charset="0"/>
              </a:rPr>
              <a:t>Young’s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modulus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greater</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than</a:t>
            </a:r>
            <a:r>
              <a:rPr lang="es-ES" sz="2400" dirty="0">
                <a:latin typeface="Times New Roman" panose="02020603050405020304" pitchFamily="18" charset="0"/>
                <a:cs typeface="Times New Roman" panose="02020603050405020304" pitchFamily="18" charset="0"/>
              </a:rPr>
              <a:t> ~2,7 </a:t>
            </a:r>
            <a:r>
              <a:rPr lang="es-ES" sz="2400" dirty="0" err="1">
                <a:latin typeface="Times New Roman" panose="02020603050405020304" pitchFamily="18" charset="0"/>
                <a:cs typeface="Times New Roman" panose="02020603050405020304" pitchFamily="18" charset="0"/>
              </a:rPr>
              <a:t>GPa</a:t>
            </a:r>
            <a:r>
              <a:rPr lang="es-ES" sz="2400" dirty="0" smtClean="0">
                <a:latin typeface="Times New Roman" panose="02020603050405020304" pitchFamily="18" charset="0"/>
                <a:cs typeface="Times New Roman" panose="02020603050405020304" pitchFamily="18" charset="0"/>
              </a:rPr>
              <a:t>.</a:t>
            </a:r>
            <a:endParaRPr lang="es-ES" sz="24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1382750" y="23611391"/>
            <a:ext cx="7829451"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rPr>
              <a:t>PEDOT:PSS </a:t>
            </a:r>
            <a:r>
              <a:rPr lang="es-ES" sz="2400" i="1" dirty="0" err="1" smtClean="0">
                <a:latin typeface="Times New Roman" panose="02020603050405020304" pitchFamily="18" charset="0"/>
                <a:cs typeface="Times New Roman" panose="02020603050405020304" pitchFamily="18" charset="0"/>
              </a:rPr>
              <a:t>thin</a:t>
            </a:r>
            <a:r>
              <a:rPr lang="es-ES" sz="2400" i="1" dirty="0">
                <a:latin typeface="Times New Roman" panose="02020603050405020304" pitchFamily="18" charset="0"/>
                <a:cs typeface="Times New Roman" panose="02020603050405020304" pitchFamily="18" charset="0"/>
              </a:rPr>
              <a:t> </a:t>
            </a:r>
            <a:r>
              <a:rPr lang="es-ES" sz="2400" i="1" dirty="0" smtClean="0">
                <a:latin typeface="Times New Roman" panose="02020603050405020304" pitchFamily="18" charset="0"/>
                <a:cs typeface="Times New Roman" panose="02020603050405020304" pitchFamily="18" charset="0"/>
              </a:rPr>
              <a:t>films </a:t>
            </a:r>
            <a:r>
              <a:rPr lang="es-ES" sz="2400" i="1" dirty="0" err="1" smtClean="0">
                <a:latin typeface="Times New Roman" panose="02020603050405020304" pitchFamily="18" charset="0"/>
                <a:cs typeface="Times New Roman" panose="02020603050405020304" pitchFamily="18" charset="0"/>
              </a:rPr>
              <a:t>structure</a:t>
            </a:r>
            <a:r>
              <a:rPr lang="es-ES" sz="2400" i="1" dirty="0" smtClean="0">
                <a:latin typeface="Times New Roman" panose="02020603050405020304" pitchFamily="18" charset="0"/>
                <a:cs typeface="Times New Roman" panose="02020603050405020304" pitchFamily="18" charset="0"/>
              </a:rPr>
              <a:t> </a:t>
            </a:r>
            <a:r>
              <a:rPr lang="es-ES" sz="2400" i="1" dirty="0" err="1" smtClean="0">
                <a:latin typeface="Times New Roman" panose="02020603050405020304" pitchFamily="18" charset="0"/>
                <a:cs typeface="Times New Roman" panose="02020603050405020304" pitchFamily="18" charset="0"/>
              </a:rPr>
              <a:t>after</a:t>
            </a:r>
            <a:r>
              <a:rPr lang="es-ES" sz="2400" i="1" dirty="0" smtClean="0">
                <a:latin typeface="Times New Roman" panose="02020603050405020304" pitchFamily="18" charset="0"/>
                <a:cs typeface="Times New Roman" panose="02020603050405020304" pitchFamily="18" charset="0"/>
              </a:rPr>
              <a:t> </a:t>
            </a:r>
            <a:r>
              <a:rPr lang="es-ES" sz="2400" i="1" dirty="0" err="1" smtClean="0">
                <a:latin typeface="Times New Roman" panose="02020603050405020304" pitchFamily="18" charset="0"/>
                <a:cs typeface="Times New Roman" panose="02020603050405020304" pitchFamily="18" charset="0"/>
              </a:rPr>
              <a:t>different</a:t>
            </a:r>
            <a:r>
              <a:rPr lang="es-ES" sz="2400" i="1" dirty="0" smtClean="0">
                <a:latin typeface="Times New Roman" panose="02020603050405020304" pitchFamily="18" charset="0"/>
                <a:cs typeface="Times New Roman" panose="02020603050405020304" pitchFamily="18" charset="0"/>
              </a:rPr>
              <a:t> </a:t>
            </a:r>
            <a:r>
              <a:rPr lang="es-ES" sz="2400" i="1" dirty="0" err="1" smtClean="0">
                <a:latin typeface="Times New Roman" panose="02020603050405020304" pitchFamily="18" charset="0"/>
                <a:cs typeface="Times New Roman" panose="02020603050405020304" pitchFamily="18" charset="0"/>
              </a:rPr>
              <a:t>exposure</a:t>
            </a:r>
            <a:r>
              <a:rPr lang="es-ES" sz="2400" i="1" dirty="0" smtClean="0">
                <a:latin typeface="Times New Roman" panose="02020603050405020304" pitchFamily="18" charset="0"/>
                <a:cs typeface="Times New Roman" panose="02020603050405020304" pitchFamily="18" charset="0"/>
              </a:rPr>
              <a:t> times</a:t>
            </a:r>
            <a:endParaRPr lang="en-US" sz="2400" i="1" dirty="0">
              <a:latin typeface="Times New Roman" panose="02020603050405020304" pitchFamily="18" charset="0"/>
              <a:cs typeface="Times New Roman" panose="02020603050405020304" pitchFamily="18" charset="0"/>
            </a:endParaRPr>
          </a:p>
        </p:txBody>
      </p:sp>
      <p:sp>
        <p:nvSpPr>
          <p:cNvPr id="2313" name="Rectangle 2312"/>
          <p:cNvSpPr/>
          <p:nvPr/>
        </p:nvSpPr>
        <p:spPr>
          <a:xfrm>
            <a:off x="881420" y="30563387"/>
            <a:ext cx="20245324" cy="1200329"/>
          </a:xfrm>
          <a:prstGeom prst="rect">
            <a:avLst/>
          </a:prstGeom>
        </p:spPr>
        <p:txBody>
          <a:bodyPr wrap="square">
            <a:spAutoFit/>
          </a:bodyPr>
          <a:lstStyle/>
          <a:p>
            <a:pPr marL="342900" indent="-342900" algn="just">
              <a:lnSpc>
                <a:spcPct val="100000"/>
              </a:lnSpc>
              <a:buFont typeface="Wingdings" panose="05000000000000000000" pitchFamily="2" charset="2"/>
              <a:buChar char="Ø"/>
            </a:pPr>
            <a:r>
              <a:rPr lang="es-ES" sz="2400" dirty="0" err="1" smtClean="0">
                <a:latin typeface="Times New Roman" panose="02020603050405020304" pitchFamily="18" charset="0"/>
                <a:cs typeface="Times New Roman" panose="02020603050405020304" pitchFamily="18" charset="0"/>
              </a:rPr>
              <a:t>Applying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electrical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bias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between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and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tip</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AFM,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obtained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information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about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conductivity</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film </a:t>
            </a:r>
            <a:r>
              <a:rPr lang="es-ES" sz="2400" dirty="0" err="1" smtClean="0">
                <a:latin typeface="Times New Roman" panose="02020603050405020304" pitchFamily="18" charset="0"/>
                <a:cs typeface="Times New Roman" panose="02020603050405020304" pitchFamily="18" charset="0"/>
              </a:rPr>
              <a:t>with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nanoscopic</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resolution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Processing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electrical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image</a:t>
            </a:r>
            <a:r>
              <a:rPr lang="es-ES" sz="2400" dirty="0" smtClean="0">
                <a:latin typeface="Times New Roman" panose="02020603050405020304" pitchFamily="18" charset="0"/>
                <a:cs typeface="Times New Roman" panose="02020603050405020304" pitchFamily="18" charset="0"/>
              </a:rPr>
              <a:t>, and </a:t>
            </a:r>
            <a:r>
              <a:rPr lang="es-ES" sz="2400" dirty="0" err="1" smtClean="0">
                <a:latin typeface="Times New Roman" panose="02020603050405020304" pitchFamily="18" charset="0"/>
                <a:cs typeface="Times New Roman" panose="02020603050405020304" pitchFamily="18" charset="0"/>
              </a:rPr>
              <a:t>comparing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with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topography</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were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able</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distinguish</a:t>
            </a:r>
            <a:r>
              <a:rPr lang="es-ES" sz="2400" dirty="0" smtClean="0">
                <a:latin typeface="Times New Roman" panose="02020603050405020304" pitchFamily="18" charset="0"/>
                <a:cs typeface="Times New Roman" panose="02020603050405020304" pitchFamily="18" charset="0"/>
              </a:rPr>
              <a:t> and </a:t>
            </a:r>
            <a:r>
              <a:rPr lang="es-ES" sz="2400" dirty="0" err="1" smtClean="0">
                <a:latin typeface="Times New Roman" panose="02020603050405020304" pitchFamily="18" charset="0"/>
                <a:cs typeface="Times New Roman" panose="02020603050405020304" pitchFamily="18" charset="0"/>
              </a:rPr>
              <a:t>highlight</a:t>
            </a:r>
            <a:r>
              <a:rPr lang="es-ES" sz="2400" dirty="0" smtClean="0">
                <a:latin typeface="Times New Roman" panose="02020603050405020304" pitchFamily="18" charset="0"/>
                <a:cs typeface="Times New Roman" panose="02020603050405020304" pitchFamily="18" charset="0"/>
              </a:rPr>
              <a:t> PEDOT:PSS </a:t>
            </a:r>
            <a:r>
              <a:rPr lang="es-ES" sz="2400" dirty="0" err="1" smtClean="0">
                <a:latin typeface="Times New Roman" panose="02020603050405020304" pitchFamily="18" charset="0"/>
                <a:cs typeface="Times New Roman" panose="02020603050405020304" pitchFamily="18" charset="0"/>
              </a:rPr>
              <a:t>rich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regions</a:t>
            </a:r>
            <a:r>
              <a:rPr lang="es-ES" sz="2400" dirty="0" smtClean="0">
                <a:latin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r>
              <a:rPr lang="es-ES" sz="2400" dirty="0" smtClean="0">
                <a:latin typeface="Times New Roman" panose="02020603050405020304" pitchFamily="18" charset="0"/>
                <a:cs typeface="Times New Roman" panose="02020603050405020304" pitchFamily="18" charset="0"/>
              </a:rPr>
              <a:t>Green </a:t>
            </a:r>
            <a:r>
              <a:rPr lang="es-ES" sz="2400" dirty="0" err="1">
                <a:latin typeface="Times New Roman" panose="02020603050405020304" pitchFamily="18" charset="0"/>
                <a:cs typeface="Times New Roman" panose="02020603050405020304" pitchFamily="18" charset="0"/>
              </a:rPr>
              <a:t>pixels</a:t>
            </a:r>
            <a:r>
              <a:rPr lang="es-ES" sz="2400" dirty="0">
                <a:latin typeface="Times New Roman" panose="02020603050405020304" pitchFamily="18" charset="0"/>
                <a:cs typeface="Times New Roman" panose="02020603050405020304" pitchFamily="18" charset="0"/>
              </a:rPr>
              <a:t> in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image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refer</a:t>
            </a:r>
            <a:r>
              <a:rPr lang="es-ES" sz="2400" dirty="0">
                <a:latin typeface="Times New Roman" panose="02020603050405020304" pitchFamily="18" charset="0"/>
                <a:cs typeface="Times New Roman" panose="02020603050405020304" pitchFamily="18" charset="0"/>
              </a:rPr>
              <a:t> to </a:t>
            </a:r>
            <a:r>
              <a:rPr lang="es-ES" sz="2400" dirty="0" err="1">
                <a:latin typeface="Times New Roman" panose="02020603050405020304" pitchFamily="18" charset="0"/>
                <a:cs typeface="Times New Roman" panose="02020603050405020304" pitchFamily="18" charset="0"/>
              </a:rPr>
              <a:t>regions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on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sample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where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was</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registered</a:t>
            </a:r>
            <a:r>
              <a:rPr lang="es-ES" sz="2400" dirty="0">
                <a:latin typeface="Times New Roman" panose="02020603050405020304" pitchFamily="18" charset="0"/>
                <a:cs typeface="Times New Roman" panose="02020603050405020304" pitchFamily="18" charset="0"/>
              </a:rPr>
              <a:t> a </a:t>
            </a:r>
            <a:r>
              <a:rPr lang="es-ES" sz="2400" dirty="0" err="1">
                <a:latin typeface="Times New Roman" panose="02020603050405020304" pitchFamily="18" charset="0"/>
                <a:cs typeface="Times New Roman" panose="02020603050405020304" pitchFamily="18" charset="0"/>
              </a:rPr>
              <a:t>current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greater</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than</a:t>
            </a:r>
            <a:r>
              <a:rPr lang="es-ES" sz="2400" dirty="0">
                <a:latin typeface="Times New Roman" panose="02020603050405020304" pitchFamily="18" charset="0"/>
                <a:cs typeface="Times New Roman" panose="02020603050405020304" pitchFamily="18" charset="0"/>
              </a:rPr>
              <a:t> ~100 </a:t>
            </a:r>
            <a:r>
              <a:rPr lang="es-ES" sz="2400" dirty="0" err="1">
                <a:latin typeface="Times New Roman" panose="02020603050405020304" pitchFamily="18" charset="0"/>
                <a:cs typeface="Times New Roman" panose="02020603050405020304" pitchFamily="18" charset="0"/>
              </a:rPr>
              <a:t>pA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for</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an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applied</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voltage</a:t>
            </a:r>
            <a:r>
              <a:rPr lang="es-ES" sz="2400" dirty="0">
                <a:latin typeface="Times New Roman" panose="02020603050405020304" pitchFamily="18" charset="0"/>
                <a:cs typeface="Times New Roman" panose="02020603050405020304" pitchFamily="18" charset="0"/>
              </a:rPr>
              <a:t> of 0.3 V</a:t>
            </a:r>
            <a:endParaRPr lang="es-ES" sz="2400" dirty="0">
              <a:latin typeface="Arial" panose="020B0604020202020204" pitchFamily="34" charset="0"/>
              <a:cs typeface="Arial" panose="020B0604020202020204" pitchFamily="34" charset="0"/>
            </a:endParaRPr>
          </a:p>
        </p:txBody>
      </p:sp>
      <p:grpSp>
        <p:nvGrpSpPr>
          <p:cNvPr id="61" name="Group 60"/>
          <p:cNvGrpSpPr/>
          <p:nvPr/>
        </p:nvGrpSpPr>
        <p:grpSpPr>
          <a:xfrm>
            <a:off x="19239474" y="16398238"/>
            <a:ext cx="9696208" cy="4053350"/>
            <a:chOff x="20202285" y="16861697"/>
            <a:chExt cx="8521155" cy="4053350"/>
          </a:xfrm>
        </p:grpSpPr>
        <p:grpSp>
          <p:nvGrpSpPr>
            <p:cNvPr id="1415" name="Group 1414"/>
            <p:cNvGrpSpPr/>
            <p:nvPr/>
          </p:nvGrpSpPr>
          <p:grpSpPr>
            <a:xfrm>
              <a:off x="20202285" y="16861697"/>
              <a:ext cx="8521155" cy="3533914"/>
              <a:chOff x="504967" y="568720"/>
              <a:chExt cx="11687032" cy="6077740"/>
            </a:xfrm>
          </p:grpSpPr>
          <p:sp>
            <p:nvSpPr>
              <p:cNvPr id="1416" name="Round Same Side Corner Rectangle 1415"/>
              <p:cNvSpPr/>
              <p:nvPr/>
            </p:nvSpPr>
            <p:spPr>
              <a:xfrm>
                <a:off x="504967" y="568720"/>
                <a:ext cx="11687032" cy="6077740"/>
              </a:xfrm>
              <a:prstGeom prst="round2SameRect">
                <a:avLst>
                  <a:gd name="adj1" fmla="val 6787"/>
                  <a:gd name="adj2" fmla="val 0"/>
                </a:avLst>
              </a:prstGeom>
              <a:gradFill>
                <a:gsLst>
                  <a:gs pos="10000">
                    <a:schemeClr val="bg1">
                      <a:lumMod val="90000"/>
                    </a:schemeClr>
                  </a:gs>
                  <a:gs pos="25000">
                    <a:schemeClr val="bg1">
                      <a:lumMod val="75000"/>
                    </a:schemeClr>
                  </a:gs>
                  <a:gs pos="40000">
                    <a:schemeClr val="bg1">
                      <a:lumMod val="90000"/>
                    </a:schemeClr>
                  </a:gs>
                  <a:gs pos="87000">
                    <a:schemeClr val="bg1">
                      <a:lumMod val="75000"/>
                    </a:schemeClr>
                  </a:gs>
                  <a:gs pos="70000">
                    <a:schemeClr val="bg1">
                      <a:lumMod val="90000"/>
                    </a:schemeClr>
                  </a:gs>
                  <a:gs pos="55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7" name="Group 1416"/>
              <p:cNvGrpSpPr/>
              <p:nvPr/>
            </p:nvGrpSpPr>
            <p:grpSpPr>
              <a:xfrm>
                <a:off x="659621" y="641394"/>
                <a:ext cx="11372162" cy="5867331"/>
                <a:chOff x="291131" y="627746"/>
                <a:chExt cx="11372162" cy="5867331"/>
              </a:xfrm>
            </p:grpSpPr>
            <p:grpSp>
              <p:nvGrpSpPr>
                <p:cNvPr id="1419" name="Group 1418"/>
                <p:cNvGrpSpPr/>
                <p:nvPr/>
              </p:nvGrpSpPr>
              <p:grpSpPr>
                <a:xfrm>
                  <a:off x="291131" y="627746"/>
                  <a:ext cx="11372162" cy="5867331"/>
                  <a:chOff x="291131" y="627746"/>
                  <a:chExt cx="11372162" cy="5867331"/>
                </a:xfrm>
              </p:grpSpPr>
              <p:grpSp>
                <p:nvGrpSpPr>
                  <p:cNvPr id="1421" name="Group 1420"/>
                  <p:cNvGrpSpPr/>
                  <p:nvPr/>
                </p:nvGrpSpPr>
                <p:grpSpPr>
                  <a:xfrm>
                    <a:off x="312514" y="627746"/>
                    <a:ext cx="11350779" cy="5867331"/>
                    <a:chOff x="107796" y="545856"/>
                    <a:chExt cx="11350779" cy="5867331"/>
                  </a:xfrm>
                </p:grpSpPr>
                <p:grpSp>
                  <p:nvGrpSpPr>
                    <p:cNvPr id="1449" name="Group 1448"/>
                    <p:cNvGrpSpPr/>
                    <p:nvPr/>
                  </p:nvGrpSpPr>
                  <p:grpSpPr>
                    <a:xfrm>
                      <a:off x="107796" y="545856"/>
                      <a:ext cx="11350779" cy="5867331"/>
                      <a:chOff x="107796" y="559504"/>
                      <a:chExt cx="11350779" cy="5867331"/>
                    </a:xfrm>
                  </p:grpSpPr>
                  <p:grpSp>
                    <p:nvGrpSpPr>
                      <p:cNvPr id="1451" name="Group 1450"/>
                      <p:cNvGrpSpPr/>
                      <p:nvPr/>
                    </p:nvGrpSpPr>
                    <p:grpSpPr>
                      <a:xfrm>
                        <a:off x="107796" y="1357380"/>
                        <a:ext cx="5661010" cy="5050112"/>
                        <a:chOff x="107796" y="1357380"/>
                        <a:chExt cx="5661010" cy="5050112"/>
                      </a:xfrm>
                    </p:grpSpPr>
                    <p:grpSp>
                      <p:nvGrpSpPr>
                        <p:cNvPr id="1808" name="Group 1807"/>
                        <p:cNvGrpSpPr/>
                        <p:nvPr/>
                      </p:nvGrpSpPr>
                      <p:grpSpPr>
                        <a:xfrm>
                          <a:off x="129540" y="1357380"/>
                          <a:ext cx="5639266" cy="1269728"/>
                          <a:chOff x="1521619" y="1899716"/>
                          <a:chExt cx="5639266" cy="1269728"/>
                        </a:xfrm>
                      </p:grpSpPr>
                      <p:sp>
                        <p:nvSpPr>
                          <p:cNvPr id="2033" name="Freeform 2032"/>
                          <p:cNvSpPr/>
                          <p:nvPr/>
                        </p:nvSpPr>
                        <p:spPr>
                          <a:xfrm>
                            <a:off x="6579824" y="2079732"/>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Freeform 2033"/>
                          <p:cNvSpPr/>
                          <p:nvPr/>
                        </p:nvSpPr>
                        <p:spPr>
                          <a:xfrm rot="6171937">
                            <a:off x="6714944" y="2606089"/>
                            <a:ext cx="438150" cy="297656"/>
                          </a:xfrm>
                          <a:custGeom>
                            <a:avLst/>
                            <a:gdLst>
                              <a:gd name="connsiteX0" fmla="*/ 0 w 438150"/>
                              <a:gd name="connsiteY0" fmla="*/ 16668 h 297656"/>
                              <a:gd name="connsiteX1" fmla="*/ 19050 w 438150"/>
                              <a:gd name="connsiteY1" fmla="*/ 7143 h 297656"/>
                              <a:gd name="connsiteX2" fmla="*/ 30957 w 438150"/>
                              <a:gd name="connsiteY2" fmla="*/ 4762 h 297656"/>
                              <a:gd name="connsiteX3" fmla="*/ 54769 w 438150"/>
                              <a:gd name="connsiteY3" fmla="*/ 0 h 297656"/>
                              <a:gd name="connsiteX4" fmla="*/ 83344 w 438150"/>
                              <a:gd name="connsiteY4" fmla="*/ 2381 h 297656"/>
                              <a:gd name="connsiteX5" fmla="*/ 97632 w 438150"/>
                              <a:gd name="connsiteY5" fmla="*/ 11906 h 297656"/>
                              <a:gd name="connsiteX6" fmla="*/ 107157 w 438150"/>
                              <a:gd name="connsiteY6" fmla="*/ 28575 h 297656"/>
                              <a:gd name="connsiteX7" fmla="*/ 111919 w 438150"/>
                              <a:gd name="connsiteY7" fmla="*/ 45243 h 297656"/>
                              <a:gd name="connsiteX8" fmla="*/ 109538 w 438150"/>
                              <a:gd name="connsiteY8" fmla="*/ 57150 h 297656"/>
                              <a:gd name="connsiteX9" fmla="*/ 85725 w 438150"/>
                              <a:gd name="connsiteY9" fmla="*/ 80962 h 297656"/>
                              <a:gd name="connsiteX10" fmla="*/ 69057 w 438150"/>
                              <a:gd name="connsiteY10" fmla="*/ 92868 h 297656"/>
                              <a:gd name="connsiteX11" fmla="*/ 61913 w 438150"/>
                              <a:gd name="connsiteY11" fmla="*/ 97631 h 297656"/>
                              <a:gd name="connsiteX12" fmla="*/ 59532 w 438150"/>
                              <a:gd name="connsiteY12" fmla="*/ 104775 h 297656"/>
                              <a:gd name="connsiteX13" fmla="*/ 52388 w 438150"/>
                              <a:gd name="connsiteY13" fmla="*/ 114300 h 297656"/>
                              <a:gd name="connsiteX14" fmla="*/ 61913 w 438150"/>
                              <a:gd name="connsiteY14" fmla="*/ 145256 h 297656"/>
                              <a:gd name="connsiteX15" fmla="*/ 69057 w 438150"/>
                              <a:gd name="connsiteY15" fmla="*/ 147637 h 297656"/>
                              <a:gd name="connsiteX16" fmla="*/ 223838 w 438150"/>
                              <a:gd name="connsiteY16" fmla="*/ 150018 h 297656"/>
                              <a:gd name="connsiteX17" fmla="*/ 230982 w 438150"/>
                              <a:gd name="connsiteY17" fmla="*/ 157162 h 297656"/>
                              <a:gd name="connsiteX18" fmla="*/ 233363 w 438150"/>
                              <a:gd name="connsiteY18" fmla="*/ 164306 h 297656"/>
                              <a:gd name="connsiteX19" fmla="*/ 238125 w 438150"/>
                              <a:gd name="connsiteY19" fmla="*/ 173831 h 297656"/>
                              <a:gd name="connsiteX20" fmla="*/ 240507 w 438150"/>
                              <a:gd name="connsiteY20" fmla="*/ 180975 h 297656"/>
                              <a:gd name="connsiteX21" fmla="*/ 245269 w 438150"/>
                              <a:gd name="connsiteY21" fmla="*/ 188118 h 297656"/>
                              <a:gd name="connsiteX22" fmla="*/ 259557 w 438150"/>
                              <a:gd name="connsiteY22" fmla="*/ 204787 h 297656"/>
                              <a:gd name="connsiteX23" fmla="*/ 269082 w 438150"/>
                              <a:gd name="connsiteY23" fmla="*/ 211931 h 297656"/>
                              <a:gd name="connsiteX24" fmla="*/ 280988 w 438150"/>
                              <a:gd name="connsiteY24" fmla="*/ 216693 h 297656"/>
                              <a:gd name="connsiteX25" fmla="*/ 314325 w 438150"/>
                              <a:gd name="connsiteY25" fmla="*/ 214312 h 297656"/>
                              <a:gd name="connsiteX26" fmla="*/ 316707 w 438150"/>
                              <a:gd name="connsiteY26" fmla="*/ 204787 h 297656"/>
                              <a:gd name="connsiteX27" fmla="*/ 323850 w 438150"/>
                              <a:gd name="connsiteY27" fmla="*/ 190500 h 297656"/>
                              <a:gd name="connsiteX28" fmla="*/ 328613 w 438150"/>
                              <a:gd name="connsiteY28" fmla="*/ 173831 h 297656"/>
                              <a:gd name="connsiteX29" fmla="*/ 335757 w 438150"/>
                              <a:gd name="connsiteY29" fmla="*/ 159543 h 297656"/>
                              <a:gd name="connsiteX30" fmla="*/ 338138 w 438150"/>
                              <a:gd name="connsiteY30" fmla="*/ 152400 h 297656"/>
                              <a:gd name="connsiteX31" fmla="*/ 340519 w 438150"/>
                              <a:gd name="connsiteY31" fmla="*/ 133350 h 297656"/>
                              <a:gd name="connsiteX32" fmla="*/ 366713 w 438150"/>
                              <a:gd name="connsiteY32" fmla="*/ 142875 h 297656"/>
                              <a:gd name="connsiteX33" fmla="*/ 373857 w 438150"/>
                              <a:gd name="connsiteY33" fmla="*/ 145256 h 297656"/>
                              <a:gd name="connsiteX34" fmla="*/ 378619 w 438150"/>
                              <a:gd name="connsiteY34" fmla="*/ 152400 h 297656"/>
                              <a:gd name="connsiteX35" fmla="*/ 390525 w 438150"/>
                              <a:gd name="connsiteY35" fmla="*/ 164306 h 297656"/>
                              <a:gd name="connsiteX36" fmla="*/ 392907 w 438150"/>
                              <a:gd name="connsiteY36" fmla="*/ 173831 h 297656"/>
                              <a:gd name="connsiteX37" fmla="*/ 397669 w 438150"/>
                              <a:gd name="connsiteY37" fmla="*/ 180975 h 297656"/>
                              <a:gd name="connsiteX38" fmla="*/ 400050 w 438150"/>
                              <a:gd name="connsiteY38" fmla="*/ 195262 h 297656"/>
                              <a:gd name="connsiteX39" fmla="*/ 404813 w 438150"/>
                              <a:gd name="connsiteY39" fmla="*/ 233362 h 297656"/>
                              <a:gd name="connsiteX40" fmla="*/ 409575 w 438150"/>
                              <a:gd name="connsiteY40" fmla="*/ 250031 h 297656"/>
                              <a:gd name="connsiteX41" fmla="*/ 416719 w 438150"/>
                              <a:gd name="connsiteY41" fmla="*/ 252412 h 297656"/>
                              <a:gd name="connsiteX42" fmla="*/ 433388 w 438150"/>
                              <a:gd name="connsiteY42" fmla="*/ 257175 h 297656"/>
                              <a:gd name="connsiteX43" fmla="*/ 438150 w 438150"/>
                              <a:gd name="connsiteY43" fmla="*/ 264318 h 297656"/>
                              <a:gd name="connsiteX44" fmla="*/ 433388 w 438150"/>
                              <a:gd name="connsiteY44" fmla="*/ 273843 h 297656"/>
                              <a:gd name="connsiteX45" fmla="*/ 404813 w 438150"/>
                              <a:gd name="connsiteY45" fmla="*/ 292893 h 297656"/>
                              <a:gd name="connsiteX46" fmla="*/ 385763 w 438150"/>
                              <a:gd name="connsiteY46" fmla="*/ 297656 h 297656"/>
                              <a:gd name="connsiteX47" fmla="*/ 359569 w 438150"/>
                              <a:gd name="connsiteY47" fmla="*/ 292893 h 297656"/>
                              <a:gd name="connsiteX48" fmla="*/ 359569 w 438150"/>
                              <a:gd name="connsiteY48" fmla="*/ 266700 h 297656"/>
                              <a:gd name="connsiteX49" fmla="*/ 359569 w 438150"/>
                              <a:gd name="connsiteY49" fmla="*/ 264318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8150" h="297656">
                                <a:moveTo>
                                  <a:pt x="0" y="16668"/>
                                </a:moveTo>
                                <a:cubicBezTo>
                                  <a:pt x="6350" y="13493"/>
                                  <a:pt x="12424" y="9691"/>
                                  <a:pt x="19050" y="7143"/>
                                </a:cubicBezTo>
                                <a:cubicBezTo>
                                  <a:pt x="22828" y="5690"/>
                                  <a:pt x="27030" y="5744"/>
                                  <a:pt x="30957" y="4762"/>
                                </a:cubicBezTo>
                                <a:cubicBezTo>
                                  <a:pt x="53126" y="-780"/>
                                  <a:pt x="13921" y="5835"/>
                                  <a:pt x="54769" y="0"/>
                                </a:cubicBezTo>
                                <a:cubicBezTo>
                                  <a:pt x="64294" y="794"/>
                                  <a:pt x="74135" y="-177"/>
                                  <a:pt x="83344" y="2381"/>
                                </a:cubicBezTo>
                                <a:cubicBezTo>
                                  <a:pt x="88859" y="3913"/>
                                  <a:pt x="97632" y="11906"/>
                                  <a:pt x="97632" y="11906"/>
                                </a:cubicBezTo>
                                <a:cubicBezTo>
                                  <a:pt x="102413" y="19079"/>
                                  <a:pt x="103533" y="20119"/>
                                  <a:pt x="107157" y="28575"/>
                                </a:cubicBezTo>
                                <a:cubicBezTo>
                                  <a:pt x="109207" y="33357"/>
                                  <a:pt x="110711" y="40410"/>
                                  <a:pt x="111919" y="45243"/>
                                </a:cubicBezTo>
                                <a:cubicBezTo>
                                  <a:pt x="111125" y="49212"/>
                                  <a:pt x="111213" y="53465"/>
                                  <a:pt x="109538" y="57150"/>
                                </a:cubicBezTo>
                                <a:cubicBezTo>
                                  <a:pt x="102636" y="72335"/>
                                  <a:pt x="98977" y="72127"/>
                                  <a:pt x="85725" y="80962"/>
                                </a:cubicBezTo>
                                <a:cubicBezTo>
                                  <a:pt x="68916" y="92168"/>
                                  <a:pt x="89697" y="78126"/>
                                  <a:pt x="69057" y="92868"/>
                                </a:cubicBezTo>
                                <a:cubicBezTo>
                                  <a:pt x="66728" y="94532"/>
                                  <a:pt x="64294" y="96043"/>
                                  <a:pt x="61913" y="97631"/>
                                </a:cubicBezTo>
                                <a:cubicBezTo>
                                  <a:pt x="61119" y="100012"/>
                                  <a:pt x="60777" y="102596"/>
                                  <a:pt x="59532" y="104775"/>
                                </a:cubicBezTo>
                                <a:cubicBezTo>
                                  <a:pt x="57563" y="108221"/>
                                  <a:pt x="52671" y="110341"/>
                                  <a:pt x="52388" y="114300"/>
                                </a:cubicBezTo>
                                <a:cubicBezTo>
                                  <a:pt x="52115" y="118124"/>
                                  <a:pt x="54639" y="139437"/>
                                  <a:pt x="61913" y="145256"/>
                                </a:cubicBezTo>
                                <a:cubicBezTo>
                                  <a:pt x="63873" y="146824"/>
                                  <a:pt x="66548" y="147563"/>
                                  <a:pt x="69057" y="147637"/>
                                </a:cubicBezTo>
                                <a:cubicBezTo>
                                  <a:pt x="120634" y="149154"/>
                                  <a:pt x="172244" y="149224"/>
                                  <a:pt x="223838" y="150018"/>
                                </a:cubicBezTo>
                                <a:cubicBezTo>
                                  <a:pt x="226219" y="152399"/>
                                  <a:pt x="229114" y="154360"/>
                                  <a:pt x="230982" y="157162"/>
                                </a:cubicBezTo>
                                <a:cubicBezTo>
                                  <a:pt x="232374" y="159251"/>
                                  <a:pt x="232374" y="161999"/>
                                  <a:pt x="233363" y="164306"/>
                                </a:cubicBezTo>
                                <a:cubicBezTo>
                                  <a:pt x="234761" y="167569"/>
                                  <a:pt x="236727" y="170568"/>
                                  <a:pt x="238125" y="173831"/>
                                </a:cubicBezTo>
                                <a:cubicBezTo>
                                  <a:pt x="239114" y="176138"/>
                                  <a:pt x="239384" y="178730"/>
                                  <a:pt x="240507" y="180975"/>
                                </a:cubicBezTo>
                                <a:cubicBezTo>
                                  <a:pt x="241787" y="183534"/>
                                  <a:pt x="243606" y="185789"/>
                                  <a:pt x="245269" y="188118"/>
                                </a:cubicBezTo>
                                <a:cubicBezTo>
                                  <a:pt x="250222" y="195052"/>
                                  <a:pt x="253180" y="199321"/>
                                  <a:pt x="259557" y="204787"/>
                                </a:cubicBezTo>
                                <a:cubicBezTo>
                                  <a:pt x="262570" y="207370"/>
                                  <a:pt x="265613" y="210004"/>
                                  <a:pt x="269082" y="211931"/>
                                </a:cubicBezTo>
                                <a:cubicBezTo>
                                  <a:pt x="272818" y="214007"/>
                                  <a:pt x="277019" y="215106"/>
                                  <a:pt x="280988" y="216693"/>
                                </a:cubicBezTo>
                                <a:cubicBezTo>
                                  <a:pt x="292100" y="215899"/>
                                  <a:pt x="303756" y="217835"/>
                                  <a:pt x="314325" y="214312"/>
                                </a:cubicBezTo>
                                <a:cubicBezTo>
                                  <a:pt x="317430" y="213277"/>
                                  <a:pt x="315491" y="207826"/>
                                  <a:pt x="316707" y="204787"/>
                                </a:cubicBezTo>
                                <a:cubicBezTo>
                                  <a:pt x="318684" y="199843"/>
                                  <a:pt x="321939" y="195469"/>
                                  <a:pt x="323850" y="190500"/>
                                </a:cubicBezTo>
                                <a:cubicBezTo>
                                  <a:pt x="325924" y="185106"/>
                                  <a:pt x="326538" y="179225"/>
                                  <a:pt x="328613" y="173831"/>
                                </a:cubicBezTo>
                                <a:cubicBezTo>
                                  <a:pt x="330525" y="168861"/>
                                  <a:pt x="333594" y="164409"/>
                                  <a:pt x="335757" y="159543"/>
                                </a:cubicBezTo>
                                <a:cubicBezTo>
                                  <a:pt x="336776" y="157250"/>
                                  <a:pt x="337344" y="154781"/>
                                  <a:pt x="338138" y="152400"/>
                                </a:cubicBezTo>
                                <a:cubicBezTo>
                                  <a:pt x="338932" y="146050"/>
                                  <a:pt x="335276" y="137020"/>
                                  <a:pt x="340519" y="133350"/>
                                </a:cubicBezTo>
                                <a:cubicBezTo>
                                  <a:pt x="361922" y="118368"/>
                                  <a:pt x="359107" y="136790"/>
                                  <a:pt x="366713" y="142875"/>
                                </a:cubicBezTo>
                                <a:cubicBezTo>
                                  <a:pt x="368673" y="144443"/>
                                  <a:pt x="371476" y="144462"/>
                                  <a:pt x="373857" y="145256"/>
                                </a:cubicBezTo>
                                <a:cubicBezTo>
                                  <a:pt x="375444" y="147637"/>
                                  <a:pt x="376595" y="150376"/>
                                  <a:pt x="378619" y="152400"/>
                                </a:cubicBezTo>
                                <a:cubicBezTo>
                                  <a:pt x="394494" y="168275"/>
                                  <a:pt x="377826" y="145255"/>
                                  <a:pt x="390525" y="164306"/>
                                </a:cubicBezTo>
                                <a:cubicBezTo>
                                  <a:pt x="391319" y="167481"/>
                                  <a:pt x="391618" y="170823"/>
                                  <a:pt x="392907" y="173831"/>
                                </a:cubicBezTo>
                                <a:cubicBezTo>
                                  <a:pt x="394034" y="176461"/>
                                  <a:pt x="396764" y="178260"/>
                                  <a:pt x="397669" y="180975"/>
                                </a:cubicBezTo>
                                <a:cubicBezTo>
                                  <a:pt x="399196" y="185555"/>
                                  <a:pt x="399398" y="190478"/>
                                  <a:pt x="400050" y="195262"/>
                                </a:cubicBezTo>
                                <a:cubicBezTo>
                                  <a:pt x="401779" y="207943"/>
                                  <a:pt x="401709" y="220945"/>
                                  <a:pt x="404813" y="233362"/>
                                </a:cubicBezTo>
                                <a:cubicBezTo>
                                  <a:pt x="404834" y="233444"/>
                                  <a:pt x="408437" y="248893"/>
                                  <a:pt x="409575" y="250031"/>
                                </a:cubicBezTo>
                                <a:cubicBezTo>
                                  <a:pt x="411350" y="251806"/>
                                  <a:pt x="414305" y="251722"/>
                                  <a:pt x="416719" y="252412"/>
                                </a:cubicBezTo>
                                <a:cubicBezTo>
                                  <a:pt x="437624" y="258384"/>
                                  <a:pt x="416279" y="251470"/>
                                  <a:pt x="433388" y="257175"/>
                                </a:cubicBezTo>
                                <a:cubicBezTo>
                                  <a:pt x="434975" y="259556"/>
                                  <a:pt x="438150" y="261456"/>
                                  <a:pt x="438150" y="264318"/>
                                </a:cubicBezTo>
                                <a:cubicBezTo>
                                  <a:pt x="438150" y="267868"/>
                                  <a:pt x="435898" y="271333"/>
                                  <a:pt x="433388" y="273843"/>
                                </a:cubicBezTo>
                                <a:cubicBezTo>
                                  <a:pt x="428997" y="278234"/>
                                  <a:pt x="413612" y="289960"/>
                                  <a:pt x="404813" y="292893"/>
                                </a:cubicBezTo>
                                <a:cubicBezTo>
                                  <a:pt x="398603" y="294963"/>
                                  <a:pt x="385763" y="297656"/>
                                  <a:pt x="385763" y="297656"/>
                                </a:cubicBezTo>
                                <a:cubicBezTo>
                                  <a:pt x="377032" y="296068"/>
                                  <a:pt x="367235" y="297365"/>
                                  <a:pt x="359569" y="292893"/>
                                </a:cubicBezTo>
                                <a:cubicBezTo>
                                  <a:pt x="353966" y="289625"/>
                                  <a:pt x="359237" y="269028"/>
                                  <a:pt x="359569" y="266700"/>
                                </a:cubicBezTo>
                                <a:cubicBezTo>
                                  <a:pt x="359681" y="265914"/>
                                  <a:pt x="359569" y="265112"/>
                                  <a:pt x="359569"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5" name="Group 2034"/>
                          <p:cNvGrpSpPr/>
                          <p:nvPr/>
                        </p:nvGrpSpPr>
                        <p:grpSpPr>
                          <a:xfrm>
                            <a:off x="1521619" y="1899716"/>
                            <a:ext cx="5079206" cy="1269728"/>
                            <a:chOff x="1521619" y="1899716"/>
                            <a:chExt cx="5079206" cy="1269728"/>
                          </a:xfrm>
                        </p:grpSpPr>
                        <p:sp>
                          <p:nvSpPr>
                            <p:cNvPr id="2061" name="Oval 2060"/>
                            <p:cNvSpPr/>
                            <p:nvPr/>
                          </p:nvSpPr>
                          <p:spPr>
                            <a:xfrm>
                              <a:off x="1675347" y="211259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2" name="Group 2061"/>
                            <p:cNvGrpSpPr/>
                            <p:nvPr/>
                          </p:nvGrpSpPr>
                          <p:grpSpPr>
                            <a:xfrm>
                              <a:off x="1521619" y="1899716"/>
                              <a:ext cx="5079206" cy="1269728"/>
                              <a:chOff x="1521619" y="1899716"/>
                              <a:chExt cx="5079206" cy="1269728"/>
                            </a:xfrm>
                          </p:grpSpPr>
                          <p:sp>
                            <p:nvSpPr>
                              <p:cNvPr id="2063" name="Freeform 2062"/>
                              <p:cNvSpPr/>
                              <p:nvPr/>
                            </p:nvSpPr>
                            <p:spPr>
                              <a:xfrm>
                                <a:off x="4932532" y="2520902"/>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Freeform 2063"/>
                              <p:cNvSpPr/>
                              <p:nvPr/>
                            </p:nvSpPr>
                            <p:spPr>
                              <a:xfrm>
                                <a:off x="5230471" y="2163575"/>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2064"/>
                              <p:cNvSpPr/>
                              <p:nvPr/>
                            </p:nvSpPr>
                            <p:spPr>
                              <a:xfrm>
                                <a:off x="5476875" y="2012156"/>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Freeform 2065"/>
                              <p:cNvSpPr/>
                              <p:nvPr/>
                            </p:nvSpPr>
                            <p:spPr>
                              <a:xfrm>
                                <a:off x="5939687" y="2007394"/>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7" name="Group 2066"/>
                              <p:cNvGrpSpPr/>
                              <p:nvPr/>
                            </p:nvGrpSpPr>
                            <p:grpSpPr>
                              <a:xfrm>
                                <a:off x="1521619" y="1899716"/>
                                <a:ext cx="3658593" cy="1188765"/>
                                <a:chOff x="1521619" y="1899716"/>
                                <a:chExt cx="3658593" cy="1188765"/>
                              </a:xfrm>
                            </p:grpSpPr>
                            <p:sp>
                              <p:nvSpPr>
                                <p:cNvPr id="2070" name="Freeform 2069"/>
                                <p:cNvSpPr/>
                                <p:nvPr/>
                              </p:nvSpPr>
                              <p:spPr>
                                <a:xfrm rot="17789322">
                                  <a:off x="2395976" y="2257435"/>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Freeform 2070"/>
                                <p:cNvSpPr/>
                                <p:nvPr/>
                              </p:nvSpPr>
                              <p:spPr>
                                <a:xfrm rot="19058736">
                                  <a:off x="3760336" y="2244259"/>
                                  <a:ext cx="476250" cy="714375"/>
                                </a:xfrm>
                                <a:custGeom>
                                  <a:avLst/>
                                  <a:gdLst>
                                    <a:gd name="connsiteX0" fmla="*/ 157163 w 476250"/>
                                    <a:gd name="connsiteY0" fmla="*/ 0 h 714375"/>
                                    <a:gd name="connsiteX1" fmla="*/ 97632 w 476250"/>
                                    <a:gd name="connsiteY1" fmla="*/ 2381 h 714375"/>
                                    <a:gd name="connsiteX2" fmla="*/ 76200 w 476250"/>
                                    <a:gd name="connsiteY2" fmla="*/ 9525 h 714375"/>
                                    <a:gd name="connsiteX3" fmla="*/ 61913 w 476250"/>
                                    <a:gd name="connsiteY3" fmla="*/ 14288 h 714375"/>
                                    <a:gd name="connsiteX4" fmla="*/ 38100 w 476250"/>
                                    <a:gd name="connsiteY4" fmla="*/ 28575 h 714375"/>
                                    <a:gd name="connsiteX5" fmla="*/ 19050 w 476250"/>
                                    <a:gd name="connsiteY5" fmla="*/ 52388 h 714375"/>
                                    <a:gd name="connsiteX6" fmla="*/ 7144 w 476250"/>
                                    <a:gd name="connsiteY6" fmla="*/ 78581 h 714375"/>
                                    <a:gd name="connsiteX7" fmla="*/ 2382 w 476250"/>
                                    <a:gd name="connsiteY7" fmla="*/ 97631 h 714375"/>
                                    <a:gd name="connsiteX8" fmla="*/ 0 w 476250"/>
                                    <a:gd name="connsiteY8" fmla="*/ 107156 h 714375"/>
                                    <a:gd name="connsiteX9" fmla="*/ 2382 w 476250"/>
                                    <a:gd name="connsiteY9" fmla="*/ 200025 h 714375"/>
                                    <a:gd name="connsiteX10" fmla="*/ 14288 w 476250"/>
                                    <a:gd name="connsiteY10" fmla="*/ 223838 h 714375"/>
                                    <a:gd name="connsiteX11" fmla="*/ 23813 w 476250"/>
                                    <a:gd name="connsiteY11" fmla="*/ 235744 h 714375"/>
                                    <a:gd name="connsiteX12" fmla="*/ 33338 w 476250"/>
                                    <a:gd name="connsiteY12" fmla="*/ 247650 h 714375"/>
                                    <a:gd name="connsiteX13" fmla="*/ 40482 w 476250"/>
                                    <a:gd name="connsiteY13" fmla="*/ 254794 h 714375"/>
                                    <a:gd name="connsiteX14" fmla="*/ 50007 w 476250"/>
                                    <a:gd name="connsiteY14" fmla="*/ 266700 h 714375"/>
                                    <a:gd name="connsiteX15" fmla="*/ 59532 w 476250"/>
                                    <a:gd name="connsiteY15" fmla="*/ 276225 h 714375"/>
                                    <a:gd name="connsiteX16" fmla="*/ 80963 w 476250"/>
                                    <a:gd name="connsiteY16" fmla="*/ 304800 h 714375"/>
                                    <a:gd name="connsiteX17" fmla="*/ 102394 w 476250"/>
                                    <a:gd name="connsiteY17" fmla="*/ 335756 h 714375"/>
                                    <a:gd name="connsiteX18" fmla="*/ 104775 w 476250"/>
                                    <a:gd name="connsiteY18" fmla="*/ 342900 h 714375"/>
                                    <a:gd name="connsiteX19" fmla="*/ 102394 w 476250"/>
                                    <a:gd name="connsiteY19" fmla="*/ 366713 h 714375"/>
                                    <a:gd name="connsiteX20" fmla="*/ 97632 w 476250"/>
                                    <a:gd name="connsiteY20" fmla="*/ 383381 h 714375"/>
                                    <a:gd name="connsiteX21" fmla="*/ 92869 w 476250"/>
                                    <a:gd name="connsiteY21" fmla="*/ 400050 h 714375"/>
                                    <a:gd name="connsiteX22" fmla="*/ 97632 w 476250"/>
                                    <a:gd name="connsiteY22" fmla="*/ 483394 h 714375"/>
                                    <a:gd name="connsiteX23" fmla="*/ 100013 w 476250"/>
                                    <a:gd name="connsiteY23" fmla="*/ 492919 h 714375"/>
                                    <a:gd name="connsiteX24" fmla="*/ 102394 w 476250"/>
                                    <a:gd name="connsiteY24" fmla="*/ 509588 h 714375"/>
                                    <a:gd name="connsiteX25" fmla="*/ 111919 w 476250"/>
                                    <a:gd name="connsiteY25" fmla="*/ 531019 h 714375"/>
                                    <a:gd name="connsiteX26" fmla="*/ 121444 w 476250"/>
                                    <a:gd name="connsiteY26" fmla="*/ 557213 h 714375"/>
                                    <a:gd name="connsiteX27" fmla="*/ 138113 w 476250"/>
                                    <a:gd name="connsiteY27" fmla="*/ 595313 h 714375"/>
                                    <a:gd name="connsiteX28" fmla="*/ 173832 w 476250"/>
                                    <a:gd name="connsiteY28" fmla="*/ 640556 h 714375"/>
                                    <a:gd name="connsiteX29" fmla="*/ 190500 w 476250"/>
                                    <a:gd name="connsiteY29" fmla="*/ 661988 h 714375"/>
                                    <a:gd name="connsiteX30" fmla="*/ 228600 w 476250"/>
                                    <a:gd name="connsiteY30" fmla="*/ 690563 h 714375"/>
                                    <a:gd name="connsiteX31" fmla="*/ 235744 w 476250"/>
                                    <a:gd name="connsiteY31" fmla="*/ 695325 h 714375"/>
                                    <a:gd name="connsiteX32" fmla="*/ 273844 w 476250"/>
                                    <a:gd name="connsiteY32" fmla="*/ 714375 h 714375"/>
                                    <a:gd name="connsiteX33" fmla="*/ 321469 w 476250"/>
                                    <a:gd name="connsiteY33" fmla="*/ 711994 h 714375"/>
                                    <a:gd name="connsiteX34" fmla="*/ 330994 w 476250"/>
                                    <a:gd name="connsiteY34" fmla="*/ 709613 h 714375"/>
                                    <a:gd name="connsiteX35" fmla="*/ 376238 w 476250"/>
                                    <a:gd name="connsiteY35" fmla="*/ 690563 h 714375"/>
                                    <a:gd name="connsiteX36" fmla="*/ 428625 w 476250"/>
                                    <a:gd name="connsiteY36" fmla="*/ 652463 h 714375"/>
                                    <a:gd name="connsiteX37" fmla="*/ 447675 w 476250"/>
                                    <a:gd name="connsiteY37" fmla="*/ 633413 h 714375"/>
                                    <a:gd name="connsiteX38" fmla="*/ 450057 w 476250"/>
                                    <a:gd name="connsiteY38" fmla="*/ 623888 h 714375"/>
                                    <a:gd name="connsiteX39" fmla="*/ 454819 w 476250"/>
                                    <a:gd name="connsiteY39" fmla="*/ 611981 h 714375"/>
                                    <a:gd name="connsiteX40" fmla="*/ 452438 w 476250"/>
                                    <a:gd name="connsiteY40" fmla="*/ 545306 h 714375"/>
                                    <a:gd name="connsiteX41" fmla="*/ 447675 w 476250"/>
                                    <a:gd name="connsiteY41" fmla="*/ 535781 h 714375"/>
                                    <a:gd name="connsiteX42" fmla="*/ 438150 w 476250"/>
                                    <a:gd name="connsiteY42" fmla="*/ 521494 h 714375"/>
                                    <a:gd name="connsiteX43" fmla="*/ 428625 w 476250"/>
                                    <a:gd name="connsiteY43" fmla="*/ 502444 h 714375"/>
                                    <a:gd name="connsiteX44" fmla="*/ 426244 w 476250"/>
                                    <a:gd name="connsiteY44" fmla="*/ 492919 h 714375"/>
                                    <a:gd name="connsiteX45" fmla="*/ 419100 w 476250"/>
                                    <a:gd name="connsiteY45" fmla="*/ 483394 h 714375"/>
                                    <a:gd name="connsiteX46" fmla="*/ 392907 w 476250"/>
                                    <a:gd name="connsiteY46" fmla="*/ 442913 h 714375"/>
                                    <a:gd name="connsiteX47" fmla="*/ 388144 w 476250"/>
                                    <a:gd name="connsiteY47" fmla="*/ 428625 h 714375"/>
                                    <a:gd name="connsiteX48" fmla="*/ 383382 w 476250"/>
                                    <a:gd name="connsiteY48" fmla="*/ 390525 h 714375"/>
                                    <a:gd name="connsiteX49" fmla="*/ 414338 w 476250"/>
                                    <a:gd name="connsiteY49" fmla="*/ 307181 h 714375"/>
                                    <a:gd name="connsiteX50" fmla="*/ 426244 w 476250"/>
                                    <a:gd name="connsiteY50" fmla="*/ 304800 h 714375"/>
                                    <a:gd name="connsiteX51" fmla="*/ 476250 w 476250"/>
                                    <a:gd name="connsiteY51" fmla="*/ 3071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6250" h="714375">
                                      <a:moveTo>
                                        <a:pt x="157163" y="0"/>
                                      </a:moveTo>
                                      <a:cubicBezTo>
                                        <a:pt x="137319" y="794"/>
                                        <a:pt x="117444" y="1014"/>
                                        <a:pt x="97632" y="2381"/>
                                      </a:cubicBezTo>
                                      <a:cubicBezTo>
                                        <a:pt x="90954" y="2842"/>
                                        <a:pt x="82011" y="7412"/>
                                        <a:pt x="76200" y="9525"/>
                                      </a:cubicBezTo>
                                      <a:cubicBezTo>
                                        <a:pt x="71482" y="11241"/>
                                        <a:pt x="66090" y="11503"/>
                                        <a:pt x="61913" y="14288"/>
                                      </a:cubicBezTo>
                                      <a:cubicBezTo>
                                        <a:pt x="44671" y="25782"/>
                                        <a:pt x="52745" y="21253"/>
                                        <a:pt x="38100" y="28575"/>
                                      </a:cubicBezTo>
                                      <a:cubicBezTo>
                                        <a:pt x="36226" y="30823"/>
                                        <a:pt x="21865" y="47563"/>
                                        <a:pt x="19050" y="52388"/>
                                      </a:cubicBezTo>
                                      <a:cubicBezTo>
                                        <a:pt x="14430" y="60308"/>
                                        <a:pt x="9639" y="69431"/>
                                        <a:pt x="7144" y="78581"/>
                                      </a:cubicBezTo>
                                      <a:cubicBezTo>
                                        <a:pt x="5422" y="84896"/>
                                        <a:pt x="3970" y="91281"/>
                                        <a:pt x="2382" y="97631"/>
                                      </a:cubicBezTo>
                                      <a:lnTo>
                                        <a:pt x="0" y="107156"/>
                                      </a:lnTo>
                                      <a:cubicBezTo>
                                        <a:pt x="794" y="138112"/>
                                        <a:pt x="-1382" y="169288"/>
                                        <a:pt x="2382" y="200025"/>
                                      </a:cubicBezTo>
                                      <a:cubicBezTo>
                                        <a:pt x="3461" y="208834"/>
                                        <a:pt x="11482" y="215419"/>
                                        <a:pt x="14288" y="223838"/>
                                      </a:cubicBezTo>
                                      <a:cubicBezTo>
                                        <a:pt x="18923" y="237744"/>
                                        <a:pt x="13042" y="224973"/>
                                        <a:pt x="23813" y="235744"/>
                                      </a:cubicBezTo>
                                      <a:cubicBezTo>
                                        <a:pt x="27407" y="239338"/>
                                        <a:pt x="29991" y="243825"/>
                                        <a:pt x="33338" y="247650"/>
                                      </a:cubicBezTo>
                                      <a:cubicBezTo>
                                        <a:pt x="35556" y="250184"/>
                                        <a:pt x="38264" y="252260"/>
                                        <a:pt x="40482" y="254794"/>
                                      </a:cubicBezTo>
                                      <a:cubicBezTo>
                                        <a:pt x="43829" y="258619"/>
                                        <a:pt x="46630" y="262901"/>
                                        <a:pt x="50007" y="266700"/>
                                      </a:cubicBezTo>
                                      <a:cubicBezTo>
                                        <a:pt x="52990" y="270056"/>
                                        <a:pt x="56549" y="272869"/>
                                        <a:pt x="59532" y="276225"/>
                                      </a:cubicBezTo>
                                      <a:cubicBezTo>
                                        <a:pt x="68592" y="286417"/>
                                        <a:pt x="72459" y="293461"/>
                                        <a:pt x="80963" y="304800"/>
                                      </a:cubicBezTo>
                                      <a:cubicBezTo>
                                        <a:pt x="93223" y="321147"/>
                                        <a:pt x="96169" y="321229"/>
                                        <a:pt x="102394" y="335756"/>
                                      </a:cubicBezTo>
                                      <a:cubicBezTo>
                                        <a:pt x="103383" y="338063"/>
                                        <a:pt x="103981" y="340519"/>
                                        <a:pt x="104775" y="342900"/>
                                      </a:cubicBezTo>
                                      <a:cubicBezTo>
                                        <a:pt x="103981" y="350838"/>
                                        <a:pt x="103522" y="358816"/>
                                        <a:pt x="102394" y="366713"/>
                                      </a:cubicBezTo>
                                      <a:cubicBezTo>
                                        <a:pt x="101331" y="374156"/>
                                        <a:pt x="99570" y="376597"/>
                                        <a:pt x="97632" y="383381"/>
                                      </a:cubicBezTo>
                                      <a:cubicBezTo>
                                        <a:pt x="91649" y="404319"/>
                                        <a:pt x="98580" y="382915"/>
                                        <a:pt x="92869" y="400050"/>
                                      </a:cubicBezTo>
                                      <a:cubicBezTo>
                                        <a:pt x="94457" y="427831"/>
                                        <a:pt x="95498" y="455649"/>
                                        <a:pt x="97632" y="483394"/>
                                      </a:cubicBezTo>
                                      <a:cubicBezTo>
                                        <a:pt x="97883" y="486657"/>
                                        <a:pt x="99428" y="489699"/>
                                        <a:pt x="100013" y="492919"/>
                                      </a:cubicBezTo>
                                      <a:cubicBezTo>
                                        <a:pt x="101017" y="498441"/>
                                        <a:pt x="100720" y="504231"/>
                                        <a:pt x="102394" y="509588"/>
                                      </a:cubicBezTo>
                                      <a:cubicBezTo>
                                        <a:pt x="104726" y="517050"/>
                                        <a:pt x="108839" y="523834"/>
                                        <a:pt x="111919" y="531019"/>
                                      </a:cubicBezTo>
                                      <a:cubicBezTo>
                                        <a:pt x="134637" y="584024"/>
                                        <a:pt x="96433" y="496074"/>
                                        <a:pt x="121444" y="557213"/>
                                      </a:cubicBezTo>
                                      <a:cubicBezTo>
                                        <a:pt x="126693" y="570043"/>
                                        <a:pt x="132153" y="582797"/>
                                        <a:pt x="138113" y="595313"/>
                                      </a:cubicBezTo>
                                      <a:cubicBezTo>
                                        <a:pt x="146438" y="612795"/>
                                        <a:pt x="162323" y="625758"/>
                                        <a:pt x="173832" y="640556"/>
                                      </a:cubicBezTo>
                                      <a:cubicBezTo>
                                        <a:pt x="179388" y="647700"/>
                                        <a:pt x="183817" y="655886"/>
                                        <a:pt x="190500" y="661988"/>
                                      </a:cubicBezTo>
                                      <a:cubicBezTo>
                                        <a:pt x="202223" y="672692"/>
                                        <a:pt x="215391" y="681758"/>
                                        <a:pt x="228600" y="690563"/>
                                      </a:cubicBezTo>
                                      <a:cubicBezTo>
                                        <a:pt x="230981" y="692150"/>
                                        <a:pt x="233211" y="693992"/>
                                        <a:pt x="235744" y="695325"/>
                                      </a:cubicBezTo>
                                      <a:cubicBezTo>
                                        <a:pt x="248309" y="701938"/>
                                        <a:pt x="273844" y="714375"/>
                                        <a:pt x="273844" y="714375"/>
                                      </a:cubicBezTo>
                                      <a:cubicBezTo>
                                        <a:pt x="289719" y="713581"/>
                                        <a:pt x="305629" y="713314"/>
                                        <a:pt x="321469" y="711994"/>
                                      </a:cubicBezTo>
                                      <a:cubicBezTo>
                                        <a:pt x="324730" y="711722"/>
                                        <a:pt x="327859" y="710553"/>
                                        <a:pt x="330994" y="709613"/>
                                      </a:cubicBezTo>
                                      <a:cubicBezTo>
                                        <a:pt x="347578" y="704638"/>
                                        <a:pt x="359932" y="699298"/>
                                        <a:pt x="376238" y="690563"/>
                                      </a:cubicBezTo>
                                      <a:cubicBezTo>
                                        <a:pt x="421771" y="666170"/>
                                        <a:pt x="400398" y="678337"/>
                                        <a:pt x="428625" y="652463"/>
                                      </a:cubicBezTo>
                                      <a:cubicBezTo>
                                        <a:pt x="447832" y="634857"/>
                                        <a:pt x="434203" y="651378"/>
                                        <a:pt x="447675" y="633413"/>
                                      </a:cubicBezTo>
                                      <a:cubicBezTo>
                                        <a:pt x="448469" y="630238"/>
                                        <a:pt x="449022" y="626993"/>
                                        <a:pt x="450057" y="623888"/>
                                      </a:cubicBezTo>
                                      <a:cubicBezTo>
                                        <a:pt x="451409" y="619833"/>
                                        <a:pt x="454690" y="616254"/>
                                        <a:pt x="454819" y="611981"/>
                                      </a:cubicBezTo>
                                      <a:cubicBezTo>
                                        <a:pt x="455493" y="589752"/>
                                        <a:pt x="454514" y="567448"/>
                                        <a:pt x="452438" y="545306"/>
                                      </a:cubicBezTo>
                                      <a:cubicBezTo>
                                        <a:pt x="452107" y="541772"/>
                                        <a:pt x="449501" y="538825"/>
                                        <a:pt x="447675" y="535781"/>
                                      </a:cubicBezTo>
                                      <a:cubicBezTo>
                                        <a:pt x="444730" y="530873"/>
                                        <a:pt x="438150" y="521494"/>
                                        <a:pt x="438150" y="521494"/>
                                      </a:cubicBezTo>
                                      <a:cubicBezTo>
                                        <a:pt x="430749" y="499288"/>
                                        <a:pt x="443618" y="536179"/>
                                        <a:pt x="428625" y="502444"/>
                                      </a:cubicBezTo>
                                      <a:cubicBezTo>
                                        <a:pt x="427296" y="499453"/>
                                        <a:pt x="427708" y="495846"/>
                                        <a:pt x="426244" y="492919"/>
                                      </a:cubicBezTo>
                                      <a:cubicBezTo>
                                        <a:pt x="424469" y="489369"/>
                                        <a:pt x="421203" y="486760"/>
                                        <a:pt x="419100" y="483394"/>
                                      </a:cubicBezTo>
                                      <a:cubicBezTo>
                                        <a:pt x="393591" y="442579"/>
                                        <a:pt x="412215" y="467048"/>
                                        <a:pt x="392907" y="442913"/>
                                      </a:cubicBezTo>
                                      <a:cubicBezTo>
                                        <a:pt x="391319" y="438150"/>
                                        <a:pt x="389042" y="433564"/>
                                        <a:pt x="388144" y="428625"/>
                                      </a:cubicBezTo>
                                      <a:cubicBezTo>
                                        <a:pt x="385854" y="416033"/>
                                        <a:pt x="383382" y="390525"/>
                                        <a:pt x="383382" y="390525"/>
                                      </a:cubicBezTo>
                                      <a:cubicBezTo>
                                        <a:pt x="385884" y="381627"/>
                                        <a:pt x="386714" y="319459"/>
                                        <a:pt x="414338" y="307181"/>
                                      </a:cubicBezTo>
                                      <a:cubicBezTo>
                                        <a:pt x="418036" y="305537"/>
                                        <a:pt x="422275" y="305594"/>
                                        <a:pt x="426244" y="304800"/>
                                      </a:cubicBezTo>
                                      <a:lnTo>
                                        <a:pt x="476250" y="3071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Freeform 2071"/>
                                <p:cNvSpPr/>
                                <p:nvPr/>
                              </p:nvSpPr>
                              <p:spPr>
                                <a:xfrm rot="20312945">
                                  <a:off x="3710892" y="2248204"/>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Freeform 2072"/>
                                <p:cNvSpPr/>
                                <p:nvPr/>
                              </p:nvSpPr>
                              <p:spPr>
                                <a:xfrm rot="5400000">
                                  <a:off x="2255323" y="1994542"/>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Freeform 2073"/>
                                <p:cNvSpPr/>
                                <p:nvPr/>
                              </p:nvSpPr>
                              <p:spPr>
                                <a:xfrm rot="7680000">
                                  <a:off x="3681206" y="2745166"/>
                                  <a:ext cx="159668" cy="259556"/>
                                </a:xfrm>
                                <a:custGeom>
                                  <a:avLst/>
                                  <a:gdLst>
                                    <a:gd name="connsiteX0" fmla="*/ 30956 w 159668"/>
                                    <a:gd name="connsiteY0" fmla="*/ 45243 h 259556"/>
                                    <a:gd name="connsiteX1" fmla="*/ 7143 w 159668"/>
                                    <a:gd name="connsiteY1" fmla="*/ 40481 h 259556"/>
                                    <a:gd name="connsiteX2" fmla="*/ 0 w 159668"/>
                                    <a:gd name="connsiteY2" fmla="*/ 33337 h 259556"/>
                                    <a:gd name="connsiteX3" fmla="*/ 2381 w 159668"/>
                                    <a:gd name="connsiteY3" fmla="*/ 9525 h 259556"/>
                                    <a:gd name="connsiteX4" fmla="*/ 9525 w 159668"/>
                                    <a:gd name="connsiteY4" fmla="*/ 4762 h 259556"/>
                                    <a:gd name="connsiteX5" fmla="*/ 23812 w 159668"/>
                                    <a:gd name="connsiteY5" fmla="*/ 0 h 259556"/>
                                    <a:gd name="connsiteX6" fmla="*/ 47625 w 159668"/>
                                    <a:gd name="connsiteY6" fmla="*/ 4762 h 259556"/>
                                    <a:gd name="connsiteX7" fmla="*/ 59531 w 159668"/>
                                    <a:gd name="connsiteY7" fmla="*/ 14287 h 259556"/>
                                    <a:gd name="connsiteX8" fmla="*/ 71437 w 159668"/>
                                    <a:gd name="connsiteY8" fmla="*/ 28575 h 259556"/>
                                    <a:gd name="connsiteX9" fmla="*/ 83343 w 159668"/>
                                    <a:gd name="connsiteY9" fmla="*/ 40481 h 259556"/>
                                    <a:gd name="connsiteX10" fmla="*/ 85725 w 159668"/>
                                    <a:gd name="connsiteY10" fmla="*/ 47625 h 259556"/>
                                    <a:gd name="connsiteX11" fmla="*/ 95250 w 159668"/>
                                    <a:gd name="connsiteY11" fmla="*/ 64293 h 259556"/>
                                    <a:gd name="connsiteX12" fmla="*/ 97631 w 159668"/>
                                    <a:gd name="connsiteY12" fmla="*/ 78581 h 259556"/>
                                    <a:gd name="connsiteX13" fmla="*/ 97631 w 159668"/>
                                    <a:gd name="connsiteY13" fmla="*/ 135731 h 259556"/>
                                    <a:gd name="connsiteX14" fmla="*/ 102393 w 159668"/>
                                    <a:gd name="connsiteY14" fmla="*/ 145256 h 259556"/>
                                    <a:gd name="connsiteX15" fmla="*/ 109537 w 159668"/>
                                    <a:gd name="connsiteY15" fmla="*/ 150018 h 259556"/>
                                    <a:gd name="connsiteX16" fmla="*/ 119062 w 159668"/>
                                    <a:gd name="connsiteY16" fmla="*/ 154781 h 259556"/>
                                    <a:gd name="connsiteX17" fmla="*/ 135731 w 159668"/>
                                    <a:gd name="connsiteY17" fmla="*/ 157162 h 259556"/>
                                    <a:gd name="connsiteX18" fmla="*/ 142875 w 159668"/>
                                    <a:gd name="connsiteY18" fmla="*/ 159543 h 259556"/>
                                    <a:gd name="connsiteX19" fmla="*/ 157162 w 159668"/>
                                    <a:gd name="connsiteY19" fmla="*/ 171450 h 259556"/>
                                    <a:gd name="connsiteX20" fmla="*/ 157162 w 159668"/>
                                    <a:gd name="connsiteY20" fmla="*/ 197643 h 259556"/>
                                    <a:gd name="connsiteX21" fmla="*/ 142875 w 159668"/>
                                    <a:gd name="connsiteY21" fmla="*/ 202406 h 259556"/>
                                    <a:gd name="connsiteX22" fmla="*/ 111918 w 159668"/>
                                    <a:gd name="connsiteY22" fmla="*/ 216693 h 259556"/>
                                    <a:gd name="connsiteX23" fmla="*/ 114300 w 159668"/>
                                    <a:gd name="connsiteY23" fmla="*/ 233362 h 259556"/>
                                    <a:gd name="connsiteX24" fmla="*/ 116681 w 159668"/>
                                    <a:gd name="connsiteY24" fmla="*/ 252412 h 259556"/>
                                    <a:gd name="connsiteX25" fmla="*/ 121443 w 159668"/>
                                    <a:gd name="connsiteY25"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668" h="259556">
                                      <a:moveTo>
                                        <a:pt x="30956" y="45243"/>
                                      </a:moveTo>
                                      <a:cubicBezTo>
                                        <a:pt x="30088" y="45098"/>
                                        <a:pt x="10068" y="42152"/>
                                        <a:pt x="7143" y="40481"/>
                                      </a:cubicBezTo>
                                      <a:cubicBezTo>
                                        <a:pt x="4219" y="38810"/>
                                        <a:pt x="2381" y="35718"/>
                                        <a:pt x="0" y="33337"/>
                                      </a:cubicBezTo>
                                      <a:cubicBezTo>
                                        <a:pt x="794" y="25400"/>
                                        <a:pt x="-142" y="17093"/>
                                        <a:pt x="2381" y="9525"/>
                                      </a:cubicBezTo>
                                      <a:cubicBezTo>
                                        <a:pt x="3286" y="6810"/>
                                        <a:pt x="6910" y="5924"/>
                                        <a:pt x="9525" y="4762"/>
                                      </a:cubicBezTo>
                                      <a:cubicBezTo>
                                        <a:pt x="14112" y="2723"/>
                                        <a:pt x="23812" y="0"/>
                                        <a:pt x="23812" y="0"/>
                                      </a:cubicBezTo>
                                      <a:cubicBezTo>
                                        <a:pt x="23858" y="8"/>
                                        <a:pt x="45257" y="3183"/>
                                        <a:pt x="47625" y="4762"/>
                                      </a:cubicBezTo>
                                      <a:cubicBezTo>
                                        <a:pt x="69165" y="19123"/>
                                        <a:pt x="36177" y="6504"/>
                                        <a:pt x="59531" y="14287"/>
                                      </a:cubicBezTo>
                                      <a:cubicBezTo>
                                        <a:pt x="71346" y="32012"/>
                                        <a:pt x="56168" y="10254"/>
                                        <a:pt x="71437" y="28575"/>
                                      </a:cubicBezTo>
                                      <a:cubicBezTo>
                                        <a:pt x="81359" y="40481"/>
                                        <a:pt x="70247" y="31749"/>
                                        <a:pt x="83343" y="40481"/>
                                      </a:cubicBezTo>
                                      <a:cubicBezTo>
                                        <a:pt x="84137" y="42862"/>
                                        <a:pt x="84736" y="45318"/>
                                        <a:pt x="85725" y="47625"/>
                                      </a:cubicBezTo>
                                      <a:cubicBezTo>
                                        <a:pt x="89353" y="56089"/>
                                        <a:pt x="90464" y="57115"/>
                                        <a:pt x="95250" y="64293"/>
                                      </a:cubicBezTo>
                                      <a:cubicBezTo>
                                        <a:pt x="96044" y="69056"/>
                                        <a:pt x="97631" y="73753"/>
                                        <a:pt x="97631" y="78581"/>
                                      </a:cubicBezTo>
                                      <a:cubicBezTo>
                                        <a:pt x="97631" y="102984"/>
                                        <a:pt x="89597" y="116984"/>
                                        <a:pt x="97631" y="135731"/>
                                      </a:cubicBezTo>
                                      <a:cubicBezTo>
                                        <a:pt x="99029" y="138994"/>
                                        <a:pt x="100121" y="142529"/>
                                        <a:pt x="102393" y="145256"/>
                                      </a:cubicBezTo>
                                      <a:cubicBezTo>
                                        <a:pt x="104225" y="147455"/>
                                        <a:pt x="107052" y="148598"/>
                                        <a:pt x="109537" y="150018"/>
                                      </a:cubicBezTo>
                                      <a:cubicBezTo>
                                        <a:pt x="112619" y="151779"/>
                                        <a:pt x="115637" y="153847"/>
                                        <a:pt x="119062" y="154781"/>
                                      </a:cubicBezTo>
                                      <a:cubicBezTo>
                                        <a:pt x="124477" y="156258"/>
                                        <a:pt x="130175" y="156368"/>
                                        <a:pt x="135731" y="157162"/>
                                      </a:cubicBezTo>
                                      <a:cubicBezTo>
                                        <a:pt x="138112" y="157956"/>
                                        <a:pt x="140630" y="158420"/>
                                        <a:pt x="142875" y="159543"/>
                                      </a:cubicBezTo>
                                      <a:cubicBezTo>
                                        <a:pt x="149503" y="162857"/>
                                        <a:pt x="151898" y="166186"/>
                                        <a:pt x="157162" y="171450"/>
                                      </a:cubicBezTo>
                                      <a:cubicBezTo>
                                        <a:pt x="157940" y="176117"/>
                                        <a:pt x="162391" y="192413"/>
                                        <a:pt x="157162" y="197643"/>
                                      </a:cubicBezTo>
                                      <a:cubicBezTo>
                                        <a:pt x="153612" y="201193"/>
                                        <a:pt x="147637" y="200819"/>
                                        <a:pt x="142875" y="202406"/>
                                      </a:cubicBezTo>
                                      <a:cubicBezTo>
                                        <a:pt x="122512" y="209194"/>
                                        <a:pt x="132951" y="204674"/>
                                        <a:pt x="111918" y="216693"/>
                                      </a:cubicBezTo>
                                      <a:cubicBezTo>
                                        <a:pt x="112712" y="222249"/>
                                        <a:pt x="113558" y="227798"/>
                                        <a:pt x="114300" y="233362"/>
                                      </a:cubicBezTo>
                                      <a:cubicBezTo>
                                        <a:pt x="115146" y="239705"/>
                                        <a:pt x="114997" y="246238"/>
                                        <a:pt x="116681" y="252412"/>
                                      </a:cubicBezTo>
                                      <a:cubicBezTo>
                                        <a:pt x="117434" y="255173"/>
                                        <a:pt x="121443" y="259556"/>
                                        <a:pt x="121443" y="259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Freeform 2074"/>
                                <p:cNvSpPr/>
                                <p:nvPr/>
                              </p:nvSpPr>
                              <p:spPr>
                                <a:xfrm>
                                  <a:off x="2950778" y="2323803"/>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Freeform 2075"/>
                                <p:cNvSpPr/>
                                <p:nvPr/>
                              </p:nvSpPr>
                              <p:spPr>
                                <a:xfrm rot="21238084">
                                  <a:off x="4375393" y="2318087"/>
                                  <a:ext cx="677718" cy="335756"/>
                                </a:xfrm>
                                <a:custGeom>
                                  <a:avLst/>
                                  <a:gdLst>
                                    <a:gd name="connsiteX0" fmla="*/ 176531 w 677718"/>
                                    <a:gd name="connsiteY0" fmla="*/ 195262 h 335756"/>
                                    <a:gd name="connsiteX1" fmla="*/ 143193 w 677718"/>
                                    <a:gd name="connsiteY1" fmla="*/ 192881 h 335756"/>
                                    <a:gd name="connsiteX2" fmla="*/ 105093 w 677718"/>
                                    <a:gd name="connsiteY2" fmla="*/ 190500 h 335756"/>
                                    <a:gd name="connsiteX3" fmla="*/ 86043 w 677718"/>
                                    <a:gd name="connsiteY3" fmla="*/ 188118 h 335756"/>
                                    <a:gd name="connsiteX4" fmla="*/ 47943 w 677718"/>
                                    <a:gd name="connsiteY4" fmla="*/ 176212 h 335756"/>
                                    <a:gd name="connsiteX5" fmla="*/ 2700 w 677718"/>
                                    <a:gd name="connsiteY5" fmla="*/ 133350 h 335756"/>
                                    <a:gd name="connsiteX6" fmla="*/ 318 w 677718"/>
                                    <a:gd name="connsiteY6" fmla="*/ 104775 h 335756"/>
                                    <a:gd name="connsiteX7" fmla="*/ 7462 w 677718"/>
                                    <a:gd name="connsiteY7" fmla="*/ 97631 h 335756"/>
                                    <a:gd name="connsiteX8" fmla="*/ 33656 w 677718"/>
                                    <a:gd name="connsiteY8" fmla="*/ 66675 h 335756"/>
                                    <a:gd name="connsiteX9" fmla="*/ 121762 w 677718"/>
                                    <a:gd name="connsiteY9" fmla="*/ 0 h 335756"/>
                                    <a:gd name="connsiteX10" fmla="*/ 176531 w 677718"/>
                                    <a:gd name="connsiteY10" fmla="*/ 4762 h 335756"/>
                                    <a:gd name="connsiteX11" fmla="*/ 212250 w 677718"/>
                                    <a:gd name="connsiteY11" fmla="*/ 16668 h 335756"/>
                                    <a:gd name="connsiteX12" fmla="*/ 295593 w 677718"/>
                                    <a:gd name="connsiteY12" fmla="*/ 64293 h 335756"/>
                                    <a:gd name="connsiteX13" fmla="*/ 321787 w 677718"/>
                                    <a:gd name="connsiteY13" fmla="*/ 83343 h 335756"/>
                                    <a:gd name="connsiteX14" fmla="*/ 338456 w 677718"/>
                                    <a:gd name="connsiteY14" fmla="*/ 104775 h 335756"/>
                                    <a:gd name="connsiteX15" fmla="*/ 355125 w 677718"/>
                                    <a:gd name="connsiteY15" fmla="*/ 123825 h 335756"/>
                                    <a:gd name="connsiteX16" fmla="*/ 357506 w 677718"/>
                                    <a:gd name="connsiteY16" fmla="*/ 140493 h 335756"/>
                                    <a:gd name="connsiteX17" fmla="*/ 359887 w 677718"/>
                                    <a:gd name="connsiteY17" fmla="*/ 147637 h 335756"/>
                                    <a:gd name="connsiteX18" fmla="*/ 371793 w 677718"/>
                                    <a:gd name="connsiteY18" fmla="*/ 245268 h 335756"/>
                                    <a:gd name="connsiteX19" fmla="*/ 376556 w 677718"/>
                                    <a:gd name="connsiteY19" fmla="*/ 259556 h 335756"/>
                                    <a:gd name="connsiteX20" fmla="*/ 421800 w 677718"/>
                                    <a:gd name="connsiteY20" fmla="*/ 309562 h 335756"/>
                                    <a:gd name="connsiteX21" fmla="*/ 464662 w 677718"/>
                                    <a:gd name="connsiteY21" fmla="*/ 333375 h 335756"/>
                                    <a:gd name="connsiteX22" fmla="*/ 502762 w 677718"/>
                                    <a:gd name="connsiteY22" fmla="*/ 335756 h 335756"/>
                                    <a:gd name="connsiteX23" fmla="*/ 583725 w 677718"/>
                                    <a:gd name="connsiteY23" fmla="*/ 323850 h 335756"/>
                                    <a:gd name="connsiteX24" fmla="*/ 662306 w 677718"/>
                                    <a:gd name="connsiteY24" fmla="*/ 266700 h 335756"/>
                                    <a:gd name="connsiteX25" fmla="*/ 671831 w 677718"/>
                                    <a:gd name="connsiteY25" fmla="*/ 247650 h 335756"/>
                                    <a:gd name="connsiteX26" fmla="*/ 669450 w 677718"/>
                                    <a:gd name="connsiteY26" fmla="*/ 126206 h 335756"/>
                                    <a:gd name="connsiteX27" fmla="*/ 659925 w 677718"/>
                                    <a:gd name="connsiteY27" fmla="*/ 107156 h 335756"/>
                                    <a:gd name="connsiteX28" fmla="*/ 655162 w 677718"/>
                                    <a:gd name="connsiteY28" fmla="*/ 10477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718" h="335756">
                                      <a:moveTo>
                                        <a:pt x="176531" y="195262"/>
                                      </a:moveTo>
                                      <a:lnTo>
                                        <a:pt x="143193" y="192881"/>
                                      </a:lnTo>
                                      <a:cubicBezTo>
                                        <a:pt x="130496" y="192035"/>
                                        <a:pt x="117774" y="191557"/>
                                        <a:pt x="105093" y="190500"/>
                                      </a:cubicBezTo>
                                      <a:cubicBezTo>
                                        <a:pt x="98716" y="189968"/>
                                        <a:pt x="92393" y="188912"/>
                                        <a:pt x="86043" y="188118"/>
                                      </a:cubicBezTo>
                                      <a:cubicBezTo>
                                        <a:pt x="73343" y="184149"/>
                                        <a:pt x="59844" y="182162"/>
                                        <a:pt x="47943" y="176212"/>
                                      </a:cubicBezTo>
                                      <a:cubicBezTo>
                                        <a:pt x="23523" y="164002"/>
                                        <a:pt x="18016" y="153043"/>
                                        <a:pt x="2700" y="133350"/>
                                      </a:cubicBezTo>
                                      <a:cubicBezTo>
                                        <a:pt x="1906" y="123825"/>
                                        <a:pt x="-945" y="114249"/>
                                        <a:pt x="318" y="104775"/>
                                      </a:cubicBezTo>
                                      <a:cubicBezTo>
                                        <a:pt x="763" y="101437"/>
                                        <a:pt x="5244" y="100165"/>
                                        <a:pt x="7462" y="97631"/>
                                      </a:cubicBezTo>
                                      <a:cubicBezTo>
                                        <a:pt x="16363" y="87458"/>
                                        <a:pt x="24246" y="76379"/>
                                        <a:pt x="33656" y="66675"/>
                                      </a:cubicBezTo>
                                      <a:cubicBezTo>
                                        <a:pt x="84995" y="13732"/>
                                        <a:pt x="68594" y="26584"/>
                                        <a:pt x="121762" y="0"/>
                                      </a:cubicBezTo>
                                      <a:cubicBezTo>
                                        <a:pt x="140018" y="1587"/>
                                        <a:pt x="158367" y="2340"/>
                                        <a:pt x="176531" y="4762"/>
                                      </a:cubicBezTo>
                                      <a:cubicBezTo>
                                        <a:pt x="183131" y="5642"/>
                                        <a:pt x="207259" y="14240"/>
                                        <a:pt x="212250" y="16668"/>
                                      </a:cubicBezTo>
                                      <a:cubicBezTo>
                                        <a:pt x="313836" y="66088"/>
                                        <a:pt x="254933" y="33200"/>
                                        <a:pt x="295593" y="64293"/>
                                      </a:cubicBezTo>
                                      <a:cubicBezTo>
                                        <a:pt x="304169" y="70851"/>
                                        <a:pt x="313938" y="75930"/>
                                        <a:pt x="321787" y="83343"/>
                                      </a:cubicBezTo>
                                      <a:cubicBezTo>
                                        <a:pt x="328367" y="89557"/>
                                        <a:pt x="332610" y="97866"/>
                                        <a:pt x="338456" y="104775"/>
                                      </a:cubicBezTo>
                                      <a:cubicBezTo>
                                        <a:pt x="365593" y="136846"/>
                                        <a:pt x="332201" y="93260"/>
                                        <a:pt x="355125" y="123825"/>
                                      </a:cubicBezTo>
                                      <a:cubicBezTo>
                                        <a:pt x="355919" y="129381"/>
                                        <a:pt x="356405" y="134990"/>
                                        <a:pt x="357506" y="140493"/>
                                      </a:cubicBezTo>
                                      <a:cubicBezTo>
                                        <a:pt x="357998" y="142954"/>
                                        <a:pt x="359720" y="145132"/>
                                        <a:pt x="359887" y="147637"/>
                                      </a:cubicBezTo>
                                      <a:cubicBezTo>
                                        <a:pt x="365176" y="226977"/>
                                        <a:pt x="355040" y="189426"/>
                                        <a:pt x="371793" y="245268"/>
                                      </a:cubicBezTo>
                                      <a:cubicBezTo>
                                        <a:pt x="373236" y="250077"/>
                                        <a:pt x="374311" y="255066"/>
                                        <a:pt x="376556" y="259556"/>
                                      </a:cubicBezTo>
                                      <a:cubicBezTo>
                                        <a:pt x="385633" y="277710"/>
                                        <a:pt x="410829" y="299636"/>
                                        <a:pt x="421800" y="309562"/>
                                      </a:cubicBezTo>
                                      <a:cubicBezTo>
                                        <a:pt x="429616" y="316634"/>
                                        <a:pt x="459493" y="332083"/>
                                        <a:pt x="464662" y="333375"/>
                                      </a:cubicBezTo>
                                      <a:cubicBezTo>
                                        <a:pt x="477007" y="336461"/>
                                        <a:pt x="490062" y="334962"/>
                                        <a:pt x="502762" y="335756"/>
                                      </a:cubicBezTo>
                                      <a:cubicBezTo>
                                        <a:pt x="529750" y="331787"/>
                                        <a:pt x="557986" y="332881"/>
                                        <a:pt x="583725" y="323850"/>
                                      </a:cubicBezTo>
                                      <a:cubicBezTo>
                                        <a:pt x="605279" y="316287"/>
                                        <a:pt x="642949" y="286057"/>
                                        <a:pt x="662306" y="266700"/>
                                      </a:cubicBezTo>
                                      <a:cubicBezTo>
                                        <a:pt x="667060" y="261946"/>
                                        <a:pt x="669558" y="253331"/>
                                        <a:pt x="671831" y="247650"/>
                                      </a:cubicBezTo>
                                      <a:cubicBezTo>
                                        <a:pt x="680453" y="191601"/>
                                        <a:pt x="679560" y="213154"/>
                                        <a:pt x="669450" y="126206"/>
                                      </a:cubicBezTo>
                                      <a:cubicBezTo>
                                        <a:pt x="669002" y="122349"/>
                                        <a:pt x="663457" y="110688"/>
                                        <a:pt x="659925" y="107156"/>
                                      </a:cubicBezTo>
                                      <a:cubicBezTo>
                                        <a:pt x="658670" y="105901"/>
                                        <a:pt x="656750" y="105569"/>
                                        <a:pt x="655162" y="104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Freeform 2076"/>
                                <p:cNvSpPr/>
                                <p:nvPr/>
                              </p:nvSpPr>
                              <p:spPr>
                                <a:xfrm>
                                  <a:off x="1760861" y="2385260"/>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Freeform 2077"/>
                                <p:cNvSpPr/>
                                <p:nvPr/>
                              </p:nvSpPr>
                              <p:spPr>
                                <a:xfrm>
                                  <a:off x="3035460" y="1985578"/>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Freeform 2078"/>
                                <p:cNvSpPr/>
                                <p:nvPr/>
                              </p:nvSpPr>
                              <p:spPr>
                                <a:xfrm>
                                  <a:off x="3156608" y="2208822"/>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Freeform 2079"/>
                                <p:cNvSpPr/>
                                <p:nvPr/>
                              </p:nvSpPr>
                              <p:spPr>
                                <a:xfrm>
                                  <a:off x="3286218" y="2403527"/>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2080"/>
                                <p:cNvSpPr/>
                                <p:nvPr/>
                              </p:nvSpPr>
                              <p:spPr>
                                <a:xfrm>
                                  <a:off x="2573804" y="1960906"/>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Freeform 2081"/>
                                <p:cNvSpPr/>
                                <p:nvPr/>
                              </p:nvSpPr>
                              <p:spPr>
                                <a:xfrm>
                                  <a:off x="2307715" y="1899716"/>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Freeform 2082"/>
                                <p:cNvSpPr/>
                                <p:nvPr/>
                              </p:nvSpPr>
                              <p:spPr>
                                <a:xfrm rot="11617280">
                                  <a:off x="4731451" y="2067236"/>
                                  <a:ext cx="448761" cy="235744"/>
                                </a:xfrm>
                                <a:custGeom>
                                  <a:avLst/>
                                  <a:gdLst>
                                    <a:gd name="connsiteX0" fmla="*/ 913 w 448761"/>
                                    <a:gd name="connsiteY0" fmla="*/ 0 h 235744"/>
                                    <a:gd name="connsiteX1" fmla="*/ 10438 w 448761"/>
                                    <a:gd name="connsiteY1" fmla="*/ 45244 h 235744"/>
                                    <a:gd name="connsiteX2" fmla="*/ 22345 w 448761"/>
                                    <a:gd name="connsiteY2" fmla="*/ 47625 h 235744"/>
                                    <a:gd name="connsiteX3" fmla="*/ 77113 w 448761"/>
                                    <a:gd name="connsiteY3" fmla="*/ 45244 h 235744"/>
                                    <a:gd name="connsiteX4" fmla="*/ 93782 w 448761"/>
                                    <a:gd name="connsiteY4" fmla="*/ 42862 h 235744"/>
                                    <a:gd name="connsiteX5" fmla="*/ 134263 w 448761"/>
                                    <a:gd name="connsiteY5" fmla="*/ 50006 h 235744"/>
                                    <a:gd name="connsiteX6" fmla="*/ 148551 w 448761"/>
                                    <a:gd name="connsiteY6" fmla="*/ 69056 h 235744"/>
                                    <a:gd name="connsiteX7" fmla="*/ 158076 w 448761"/>
                                    <a:gd name="connsiteY7" fmla="*/ 83344 h 235744"/>
                                    <a:gd name="connsiteX8" fmla="*/ 162838 w 448761"/>
                                    <a:gd name="connsiteY8" fmla="*/ 97631 h 235744"/>
                                    <a:gd name="connsiteX9" fmla="*/ 160457 w 448761"/>
                                    <a:gd name="connsiteY9" fmla="*/ 114300 h 235744"/>
                                    <a:gd name="connsiteX10" fmla="*/ 150932 w 448761"/>
                                    <a:gd name="connsiteY10" fmla="*/ 123825 h 235744"/>
                                    <a:gd name="connsiteX11" fmla="*/ 146170 w 448761"/>
                                    <a:gd name="connsiteY11" fmla="*/ 130969 h 235744"/>
                                    <a:gd name="connsiteX12" fmla="*/ 148551 w 448761"/>
                                    <a:gd name="connsiteY12" fmla="*/ 145256 h 235744"/>
                                    <a:gd name="connsiteX13" fmla="*/ 155695 w 448761"/>
                                    <a:gd name="connsiteY13" fmla="*/ 152400 h 235744"/>
                                    <a:gd name="connsiteX14" fmla="*/ 177126 w 448761"/>
                                    <a:gd name="connsiteY14" fmla="*/ 161925 h 235744"/>
                                    <a:gd name="connsiteX15" fmla="*/ 212845 w 448761"/>
                                    <a:gd name="connsiteY15" fmla="*/ 159544 h 235744"/>
                                    <a:gd name="connsiteX16" fmla="*/ 215226 w 448761"/>
                                    <a:gd name="connsiteY16" fmla="*/ 152400 h 235744"/>
                                    <a:gd name="connsiteX17" fmla="*/ 210463 w 448761"/>
                                    <a:gd name="connsiteY17" fmla="*/ 145256 h 235744"/>
                                    <a:gd name="connsiteX18" fmla="*/ 212845 w 448761"/>
                                    <a:gd name="connsiteY18" fmla="*/ 128587 h 235744"/>
                                    <a:gd name="connsiteX19" fmla="*/ 219988 w 448761"/>
                                    <a:gd name="connsiteY19" fmla="*/ 123825 h 235744"/>
                                    <a:gd name="connsiteX20" fmla="*/ 229513 w 448761"/>
                                    <a:gd name="connsiteY20" fmla="*/ 121444 h 235744"/>
                                    <a:gd name="connsiteX21" fmla="*/ 248563 w 448761"/>
                                    <a:gd name="connsiteY21" fmla="*/ 116681 h 235744"/>
                                    <a:gd name="connsiteX22" fmla="*/ 305713 w 448761"/>
                                    <a:gd name="connsiteY22" fmla="*/ 119062 h 235744"/>
                                    <a:gd name="connsiteX23" fmla="*/ 315238 w 448761"/>
                                    <a:gd name="connsiteY23" fmla="*/ 128587 h 235744"/>
                                    <a:gd name="connsiteX24" fmla="*/ 317620 w 448761"/>
                                    <a:gd name="connsiteY24" fmla="*/ 135731 h 235744"/>
                                    <a:gd name="connsiteX25" fmla="*/ 324763 w 448761"/>
                                    <a:gd name="connsiteY25" fmla="*/ 161925 h 235744"/>
                                    <a:gd name="connsiteX26" fmla="*/ 322382 w 448761"/>
                                    <a:gd name="connsiteY26" fmla="*/ 195262 h 235744"/>
                                    <a:gd name="connsiteX27" fmla="*/ 312857 w 448761"/>
                                    <a:gd name="connsiteY27" fmla="*/ 197644 h 235744"/>
                                    <a:gd name="connsiteX28" fmla="*/ 293807 w 448761"/>
                                    <a:gd name="connsiteY28" fmla="*/ 195262 h 235744"/>
                                    <a:gd name="connsiteX29" fmla="*/ 286663 w 448761"/>
                                    <a:gd name="connsiteY29" fmla="*/ 188119 h 235744"/>
                                    <a:gd name="connsiteX30" fmla="*/ 269995 w 448761"/>
                                    <a:gd name="connsiteY30" fmla="*/ 176212 h 235744"/>
                                    <a:gd name="connsiteX31" fmla="*/ 262851 w 448761"/>
                                    <a:gd name="connsiteY31" fmla="*/ 178594 h 235744"/>
                                    <a:gd name="connsiteX32" fmla="*/ 260470 w 448761"/>
                                    <a:gd name="connsiteY32" fmla="*/ 185737 h 235744"/>
                                    <a:gd name="connsiteX33" fmla="*/ 265232 w 448761"/>
                                    <a:gd name="connsiteY33" fmla="*/ 221456 h 235744"/>
                                    <a:gd name="connsiteX34" fmla="*/ 272376 w 448761"/>
                                    <a:gd name="connsiteY34" fmla="*/ 226219 h 235744"/>
                                    <a:gd name="connsiteX35" fmla="*/ 279520 w 448761"/>
                                    <a:gd name="connsiteY35" fmla="*/ 228600 h 235744"/>
                                    <a:gd name="connsiteX36" fmla="*/ 315238 w 448761"/>
                                    <a:gd name="connsiteY36" fmla="*/ 235744 h 235744"/>
                                    <a:gd name="connsiteX37" fmla="*/ 353338 w 448761"/>
                                    <a:gd name="connsiteY37" fmla="*/ 233362 h 235744"/>
                                    <a:gd name="connsiteX38" fmla="*/ 358101 w 448761"/>
                                    <a:gd name="connsiteY38" fmla="*/ 226219 h 235744"/>
                                    <a:gd name="connsiteX39" fmla="*/ 360482 w 448761"/>
                                    <a:gd name="connsiteY39" fmla="*/ 214312 h 235744"/>
                                    <a:gd name="connsiteX40" fmla="*/ 365245 w 448761"/>
                                    <a:gd name="connsiteY40" fmla="*/ 202406 h 235744"/>
                                    <a:gd name="connsiteX41" fmla="*/ 377151 w 448761"/>
                                    <a:gd name="connsiteY41" fmla="*/ 150019 h 235744"/>
                                    <a:gd name="connsiteX42" fmla="*/ 400963 w 448761"/>
                                    <a:gd name="connsiteY42" fmla="*/ 152400 h 235744"/>
                                    <a:gd name="connsiteX43" fmla="*/ 410488 w 448761"/>
                                    <a:gd name="connsiteY43" fmla="*/ 169069 h 235744"/>
                                    <a:gd name="connsiteX44" fmla="*/ 417632 w 448761"/>
                                    <a:gd name="connsiteY44" fmla="*/ 173831 h 235744"/>
                                    <a:gd name="connsiteX45" fmla="*/ 446207 w 448761"/>
                                    <a:gd name="connsiteY45" fmla="*/ 166687 h 235744"/>
                                    <a:gd name="connsiteX46" fmla="*/ 448588 w 448761"/>
                                    <a:gd name="connsiteY46" fmla="*/ 159544 h 235744"/>
                                    <a:gd name="connsiteX47" fmla="*/ 448588 w 448761"/>
                                    <a:gd name="connsiteY47" fmla="*/ 152400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8761" h="235744">
                                      <a:moveTo>
                                        <a:pt x="913" y="0"/>
                                      </a:moveTo>
                                      <a:cubicBezTo>
                                        <a:pt x="1537" y="9973"/>
                                        <a:pt x="-5181" y="37434"/>
                                        <a:pt x="10438" y="45244"/>
                                      </a:cubicBezTo>
                                      <a:cubicBezTo>
                                        <a:pt x="14058" y="47054"/>
                                        <a:pt x="18376" y="46831"/>
                                        <a:pt x="22345" y="47625"/>
                                      </a:cubicBezTo>
                                      <a:cubicBezTo>
                                        <a:pt x="40601" y="46831"/>
                                        <a:pt x="58880" y="46460"/>
                                        <a:pt x="77113" y="45244"/>
                                      </a:cubicBezTo>
                                      <a:cubicBezTo>
                                        <a:pt x="82713" y="44871"/>
                                        <a:pt x="88189" y="42396"/>
                                        <a:pt x="93782" y="42862"/>
                                      </a:cubicBezTo>
                                      <a:cubicBezTo>
                                        <a:pt x="107437" y="44000"/>
                                        <a:pt x="120769" y="47625"/>
                                        <a:pt x="134263" y="50006"/>
                                      </a:cubicBezTo>
                                      <a:cubicBezTo>
                                        <a:pt x="150578" y="66321"/>
                                        <a:pt x="138396" y="52131"/>
                                        <a:pt x="148551" y="69056"/>
                                      </a:cubicBezTo>
                                      <a:cubicBezTo>
                                        <a:pt x="151496" y="73964"/>
                                        <a:pt x="155516" y="78224"/>
                                        <a:pt x="158076" y="83344"/>
                                      </a:cubicBezTo>
                                      <a:cubicBezTo>
                                        <a:pt x="160321" y="87834"/>
                                        <a:pt x="162838" y="97631"/>
                                        <a:pt x="162838" y="97631"/>
                                      </a:cubicBezTo>
                                      <a:cubicBezTo>
                                        <a:pt x="162044" y="103187"/>
                                        <a:pt x="162780" y="109190"/>
                                        <a:pt x="160457" y="114300"/>
                                      </a:cubicBezTo>
                                      <a:cubicBezTo>
                                        <a:pt x="158599" y="118388"/>
                                        <a:pt x="153854" y="120416"/>
                                        <a:pt x="150932" y="123825"/>
                                      </a:cubicBezTo>
                                      <a:cubicBezTo>
                                        <a:pt x="149070" y="125998"/>
                                        <a:pt x="147757" y="128588"/>
                                        <a:pt x="146170" y="130969"/>
                                      </a:cubicBezTo>
                                      <a:cubicBezTo>
                                        <a:pt x="146964" y="135731"/>
                                        <a:pt x="146590" y="140844"/>
                                        <a:pt x="148551" y="145256"/>
                                      </a:cubicBezTo>
                                      <a:cubicBezTo>
                                        <a:pt x="149919" y="148333"/>
                                        <a:pt x="152955" y="150443"/>
                                        <a:pt x="155695" y="152400"/>
                                      </a:cubicBezTo>
                                      <a:cubicBezTo>
                                        <a:pt x="159939" y="155431"/>
                                        <a:pt x="172888" y="160229"/>
                                        <a:pt x="177126" y="161925"/>
                                      </a:cubicBezTo>
                                      <a:cubicBezTo>
                                        <a:pt x="189032" y="161131"/>
                                        <a:pt x="201269" y="162438"/>
                                        <a:pt x="212845" y="159544"/>
                                      </a:cubicBezTo>
                                      <a:cubicBezTo>
                                        <a:pt x="215280" y="158935"/>
                                        <a:pt x="215639" y="154876"/>
                                        <a:pt x="215226" y="152400"/>
                                      </a:cubicBezTo>
                                      <a:cubicBezTo>
                                        <a:pt x="214755" y="149577"/>
                                        <a:pt x="212051" y="147637"/>
                                        <a:pt x="210463" y="145256"/>
                                      </a:cubicBezTo>
                                      <a:cubicBezTo>
                                        <a:pt x="211257" y="139700"/>
                                        <a:pt x="210565" y="133716"/>
                                        <a:pt x="212845" y="128587"/>
                                      </a:cubicBezTo>
                                      <a:cubicBezTo>
                                        <a:pt x="214007" y="125972"/>
                                        <a:pt x="217358" y="124952"/>
                                        <a:pt x="219988" y="123825"/>
                                      </a:cubicBezTo>
                                      <a:cubicBezTo>
                                        <a:pt x="222996" y="122536"/>
                                        <a:pt x="226366" y="122343"/>
                                        <a:pt x="229513" y="121444"/>
                                      </a:cubicBezTo>
                                      <a:cubicBezTo>
                                        <a:pt x="246604" y="116560"/>
                                        <a:pt x="224348" y="121524"/>
                                        <a:pt x="248563" y="116681"/>
                                      </a:cubicBezTo>
                                      <a:cubicBezTo>
                                        <a:pt x="267613" y="117475"/>
                                        <a:pt x="286943" y="115710"/>
                                        <a:pt x="305713" y="119062"/>
                                      </a:cubicBezTo>
                                      <a:cubicBezTo>
                                        <a:pt x="310133" y="119851"/>
                                        <a:pt x="312628" y="124933"/>
                                        <a:pt x="315238" y="128587"/>
                                      </a:cubicBezTo>
                                      <a:cubicBezTo>
                                        <a:pt x="316697" y="130630"/>
                                        <a:pt x="316960" y="133309"/>
                                        <a:pt x="317620" y="135731"/>
                                      </a:cubicBezTo>
                                      <a:cubicBezTo>
                                        <a:pt x="325682" y="165292"/>
                                        <a:pt x="319280" y="145474"/>
                                        <a:pt x="324763" y="161925"/>
                                      </a:cubicBezTo>
                                      <a:cubicBezTo>
                                        <a:pt x="323969" y="173037"/>
                                        <a:pt x="325905" y="184693"/>
                                        <a:pt x="322382" y="195262"/>
                                      </a:cubicBezTo>
                                      <a:cubicBezTo>
                                        <a:pt x="321347" y="198367"/>
                                        <a:pt x="316130" y="197644"/>
                                        <a:pt x="312857" y="197644"/>
                                      </a:cubicBezTo>
                                      <a:cubicBezTo>
                                        <a:pt x="306458" y="197644"/>
                                        <a:pt x="300157" y="196056"/>
                                        <a:pt x="293807" y="195262"/>
                                      </a:cubicBezTo>
                                      <a:cubicBezTo>
                                        <a:pt x="291426" y="192881"/>
                                        <a:pt x="289220" y="190310"/>
                                        <a:pt x="286663" y="188119"/>
                                      </a:cubicBezTo>
                                      <a:cubicBezTo>
                                        <a:pt x="281496" y="183691"/>
                                        <a:pt x="275647" y="179980"/>
                                        <a:pt x="269995" y="176212"/>
                                      </a:cubicBezTo>
                                      <a:cubicBezTo>
                                        <a:pt x="267614" y="177006"/>
                                        <a:pt x="264626" y="176819"/>
                                        <a:pt x="262851" y="178594"/>
                                      </a:cubicBezTo>
                                      <a:cubicBezTo>
                                        <a:pt x="261076" y="180369"/>
                                        <a:pt x="260331" y="183231"/>
                                        <a:pt x="260470" y="185737"/>
                                      </a:cubicBezTo>
                                      <a:cubicBezTo>
                                        <a:pt x="261136" y="197730"/>
                                        <a:pt x="261843" y="209932"/>
                                        <a:pt x="265232" y="221456"/>
                                      </a:cubicBezTo>
                                      <a:cubicBezTo>
                                        <a:pt x="266040" y="224202"/>
                                        <a:pt x="269816" y="224939"/>
                                        <a:pt x="272376" y="226219"/>
                                      </a:cubicBezTo>
                                      <a:cubicBezTo>
                                        <a:pt x="274621" y="227342"/>
                                        <a:pt x="277170" y="227719"/>
                                        <a:pt x="279520" y="228600"/>
                                      </a:cubicBezTo>
                                      <a:cubicBezTo>
                                        <a:pt x="300589" y="236500"/>
                                        <a:pt x="283895" y="232609"/>
                                        <a:pt x="315238" y="235744"/>
                                      </a:cubicBezTo>
                                      <a:cubicBezTo>
                                        <a:pt x="327938" y="234950"/>
                                        <a:pt x="340916" y="236122"/>
                                        <a:pt x="353338" y="233362"/>
                                      </a:cubicBezTo>
                                      <a:cubicBezTo>
                                        <a:pt x="356132" y="232741"/>
                                        <a:pt x="357096" y="228899"/>
                                        <a:pt x="358101" y="226219"/>
                                      </a:cubicBezTo>
                                      <a:cubicBezTo>
                                        <a:pt x="359522" y="222429"/>
                                        <a:pt x="359319" y="218189"/>
                                        <a:pt x="360482" y="214312"/>
                                      </a:cubicBezTo>
                                      <a:cubicBezTo>
                                        <a:pt x="361710" y="210218"/>
                                        <a:pt x="363657" y="206375"/>
                                        <a:pt x="365245" y="202406"/>
                                      </a:cubicBezTo>
                                      <a:cubicBezTo>
                                        <a:pt x="366221" y="181907"/>
                                        <a:pt x="351743" y="150019"/>
                                        <a:pt x="377151" y="150019"/>
                                      </a:cubicBezTo>
                                      <a:cubicBezTo>
                                        <a:pt x="385128" y="150019"/>
                                        <a:pt x="393026" y="151606"/>
                                        <a:pt x="400963" y="152400"/>
                                      </a:cubicBezTo>
                                      <a:cubicBezTo>
                                        <a:pt x="402829" y="156131"/>
                                        <a:pt x="407125" y="165706"/>
                                        <a:pt x="410488" y="169069"/>
                                      </a:cubicBezTo>
                                      <a:cubicBezTo>
                                        <a:pt x="412512" y="171093"/>
                                        <a:pt x="415251" y="172244"/>
                                        <a:pt x="417632" y="173831"/>
                                      </a:cubicBezTo>
                                      <a:cubicBezTo>
                                        <a:pt x="425028" y="173009"/>
                                        <a:pt x="439804" y="174690"/>
                                        <a:pt x="446207" y="166687"/>
                                      </a:cubicBezTo>
                                      <a:cubicBezTo>
                                        <a:pt x="447775" y="164727"/>
                                        <a:pt x="448175" y="162020"/>
                                        <a:pt x="448588" y="159544"/>
                                      </a:cubicBezTo>
                                      <a:cubicBezTo>
                                        <a:pt x="448979" y="157195"/>
                                        <a:pt x="448588" y="154781"/>
                                        <a:pt x="448588"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Freeform 2083"/>
                                <p:cNvSpPr/>
                                <p:nvPr/>
                              </p:nvSpPr>
                              <p:spPr>
                                <a:xfrm rot="19965567">
                                  <a:off x="1800687" y="2044277"/>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Freeform 2084"/>
                                <p:cNvSpPr/>
                                <p:nvPr/>
                              </p:nvSpPr>
                              <p:spPr>
                                <a:xfrm>
                                  <a:off x="1611187" y="262537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Freeform 2085"/>
                                <p:cNvSpPr/>
                                <p:nvPr/>
                              </p:nvSpPr>
                              <p:spPr>
                                <a:xfrm>
                                  <a:off x="3066618" y="2721003"/>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Freeform 2086"/>
                                <p:cNvSpPr/>
                                <p:nvPr/>
                              </p:nvSpPr>
                              <p:spPr>
                                <a:xfrm rot="19965567">
                                  <a:off x="3534496" y="2099564"/>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Freeform 2087"/>
                                <p:cNvSpPr/>
                                <p:nvPr/>
                              </p:nvSpPr>
                              <p:spPr>
                                <a:xfrm>
                                  <a:off x="1908459" y="2802215"/>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Freeform 2088"/>
                                <p:cNvSpPr/>
                                <p:nvPr/>
                              </p:nvSpPr>
                              <p:spPr>
                                <a:xfrm>
                                  <a:off x="2832202" y="2781520"/>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Freeform 2089"/>
                                <p:cNvSpPr/>
                                <p:nvPr/>
                              </p:nvSpPr>
                              <p:spPr>
                                <a:xfrm>
                                  <a:off x="4717835" y="27558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Freeform 2090"/>
                                <p:cNvSpPr/>
                                <p:nvPr/>
                              </p:nvSpPr>
                              <p:spPr>
                                <a:xfrm rot="11040000">
                                  <a:off x="2278807" y="287189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Freeform 2091"/>
                                <p:cNvSpPr/>
                                <p:nvPr/>
                              </p:nvSpPr>
                              <p:spPr>
                                <a:xfrm rot="10200000">
                                  <a:off x="4248364" y="2912698"/>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3" name="Straight Connector 2092"/>
                                <p:cNvCxnSpPr/>
                                <p:nvPr/>
                              </p:nvCxnSpPr>
                              <p:spPr>
                                <a:xfrm flipV="1">
                                  <a:off x="2059736" y="2267064"/>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4" name="Straight Connector 2093"/>
                                <p:cNvCxnSpPr/>
                                <p:nvPr/>
                              </p:nvCxnSpPr>
                              <p:spPr>
                                <a:xfrm flipV="1">
                                  <a:off x="2060881" y="2201678"/>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5" name="Straight Connector 2094"/>
                                <p:cNvCxnSpPr/>
                                <p:nvPr/>
                              </p:nvCxnSpPr>
                              <p:spPr>
                                <a:xfrm>
                                  <a:off x="2257941" y="2236826"/>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6" name="Straight Connector 2095"/>
                                <p:cNvCxnSpPr/>
                                <p:nvPr/>
                              </p:nvCxnSpPr>
                              <p:spPr>
                                <a:xfrm>
                                  <a:off x="2145554" y="2185108"/>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7" name="Straight Connector 2096"/>
                                <p:cNvCxnSpPr/>
                                <p:nvPr/>
                              </p:nvCxnSpPr>
                              <p:spPr>
                                <a:xfrm>
                                  <a:off x="2224180" y="2359651"/>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p:cNvCxnSpPr/>
                                <p:nvPr/>
                              </p:nvCxnSpPr>
                              <p:spPr>
                                <a:xfrm flipV="1">
                                  <a:off x="2411879" y="2321455"/>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p:cNvCxnSpPr/>
                                <p:nvPr/>
                              </p:nvCxnSpPr>
                              <p:spPr>
                                <a:xfrm flipV="1">
                                  <a:off x="2573804" y="2258057"/>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0" name="Straight Connector 2099"/>
                                <p:cNvCxnSpPr/>
                                <p:nvPr/>
                              </p:nvCxnSpPr>
                              <p:spPr>
                                <a:xfrm flipV="1">
                                  <a:off x="2082454" y="2573834"/>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1" name="Straight Connector 2100"/>
                                <p:cNvCxnSpPr/>
                                <p:nvPr/>
                              </p:nvCxnSpPr>
                              <p:spPr>
                                <a:xfrm>
                                  <a:off x="1855066" y="2469779"/>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2" name="Straight Connector 2101"/>
                                <p:cNvCxnSpPr/>
                                <p:nvPr/>
                              </p:nvCxnSpPr>
                              <p:spPr>
                                <a:xfrm>
                                  <a:off x="2282224" y="2569387"/>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3" name="Straight Connector 2102"/>
                                <p:cNvCxnSpPr/>
                                <p:nvPr/>
                              </p:nvCxnSpPr>
                              <p:spPr>
                                <a:xfrm>
                                  <a:off x="2522332" y="2694320"/>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4" name="Straight Connector 2103"/>
                                <p:cNvCxnSpPr/>
                                <p:nvPr/>
                              </p:nvCxnSpPr>
                              <p:spPr>
                                <a:xfrm flipV="1">
                                  <a:off x="2805087" y="2721003"/>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5" name="Straight Connector 2104"/>
                                <p:cNvCxnSpPr/>
                                <p:nvPr/>
                              </p:nvCxnSpPr>
                              <p:spPr>
                                <a:xfrm flipV="1">
                                  <a:off x="2931487" y="2604746"/>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p:nvPr/>
                              </p:nvCxnSpPr>
                              <p:spPr>
                                <a:xfrm flipH="1">
                                  <a:off x="2900277" y="2458149"/>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7" name="Straight Connector 2106"/>
                                <p:cNvCxnSpPr/>
                                <p:nvPr/>
                              </p:nvCxnSpPr>
                              <p:spPr>
                                <a:xfrm>
                                  <a:off x="2592457" y="2422669"/>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8" name="Straight Connector 2107"/>
                                <p:cNvCxnSpPr/>
                                <p:nvPr/>
                              </p:nvCxnSpPr>
                              <p:spPr>
                                <a:xfrm flipV="1">
                                  <a:off x="2836845" y="2206441"/>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9" name="Straight Connector 2108"/>
                                <p:cNvCxnSpPr/>
                                <p:nvPr/>
                              </p:nvCxnSpPr>
                              <p:spPr>
                                <a:xfrm flipH="1">
                                  <a:off x="2498455" y="2481578"/>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0" name="Straight Connector 2109"/>
                                <p:cNvCxnSpPr/>
                                <p:nvPr/>
                              </p:nvCxnSpPr>
                              <p:spPr>
                                <a:xfrm>
                                  <a:off x="2409750" y="2638425"/>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1" name="Straight Connector 2110"/>
                                <p:cNvCxnSpPr/>
                                <p:nvPr/>
                              </p:nvCxnSpPr>
                              <p:spPr>
                                <a:xfrm>
                                  <a:off x="3016078" y="2337851"/>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2" name="Straight Connector 2111"/>
                                <p:cNvCxnSpPr/>
                                <p:nvPr/>
                              </p:nvCxnSpPr>
                              <p:spPr>
                                <a:xfrm flipH="1">
                                  <a:off x="3173938" y="2443357"/>
                                  <a:ext cx="28883" cy="38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3" name="Straight Connector 2112"/>
                                <p:cNvCxnSpPr/>
                                <p:nvPr/>
                              </p:nvCxnSpPr>
                              <p:spPr>
                                <a:xfrm>
                                  <a:off x="3207507" y="2525300"/>
                                  <a:ext cx="40476" cy="24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p:cNvCxnSpPr/>
                                <p:nvPr/>
                              </p:nvCxnSpPr>
                              <p:spPr>
                                <a:xfrm>
                                  <a:off x="1739058" y="2394933"/>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p:cNvCxnSpPr/>
                                <p:nvPr/>
                              </p:nvCxnSpPr>
                              <p:spPr>
                                <a:xfrm flipV="1">
                                  <a:off x="3860006" y="2290565"/>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p:cNvCxnSpPr/>
                                <p:nvPr/>
                              </p:nvCxnSpPr>
                              <p:spPr>
                                <a:xfrm flipV="1">
                                  <a:off x="4081558" y="2321931"/>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7" name="Straight Connector 2116"/>
                                <p:cNvCxnSpPr/>
                                <p:nvPr/>
                              </p:nvCxnSpPr>
                              <p:spPr>
                                <a:xfrm flipV="1">
                                  <a:off x="4258737" y="2215326"/>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8" name="Straight Connector 2117"/>
                                <p:cNvCxnSpPr/>
                                <p:nvPr/>
                              </p:nvCxnSpPr>
                              <p:spPr>
                                <a:xfrm flipV="1">
                                  <a:off x="4358333" y="2122226"/>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p:cNvCxnSpPr/>
                                <p:nvPr/>
                              </p:nvCxnSpPr>
                              <p:spPr>
                                <a:xfrm flipV="1">
                                  <a:off x="3795962" y="2398734"/>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p:cNvCxnSpPr/>
                                <p:nvPr/>
                              </p:nvCxnSpPr>
                              <p:spPr>
                                <a:xfrm>
                                  <a:off x="3947716" y="2724521"/>
                                  <a:ext cx="123715" cy="8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p:cNvCxnSpPr/>
                                <p:nvPr/>
                              </p:nvCxnSpPr>
                              <p:spPr>
                                <a:xfrm>
                                  <a:off x="4092059" y="2879706"/>
                                  <a:ext cx="14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p:cNvCxnSpPr/>
                                <p:nvPr/>
                              </p:nvCxnSpPr>
                              <p:spPr>
                                <a:xfrm flipV="1">
                                  <a:off x="4303988" y="2763330"/>
                                  <a:ext cx="47202" cy="8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p:cNvCxnSpPr/>
                                <p:nvPr/>
                              </p:nvCxnSpPr>
                              <p:spPr>
                                <a:xfrm flipH="1" flipV="1">
                                  <a:off x="4217759" y="2544613"/>
                                  <a:ext cx="110769" cy="43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p:cNvCxnSpPr/>
                                <p:nvPr/>
                              </p:nvCxnSpPr>
                              <p:spPr>
                                <a:xfrm flipH="1" flipV="1">
                                  <a:off x="4056870" y="2458150"/>
                                  <a:ext cx="64613" cy="121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5" name="Straight Connector 2124"/>
                                <p:cNvCxnSpPr/>
                                <p:nvPr/>
                              </p:nvCxnSpPr>
                              <p:spPr>
                                <a:xfrm>
                                  <a:off x="4297385" y="2651585"/>
                                  <a:ext cx="14744" cy="58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6" name="Straight Connector 2125"/>
                                <p:cNvCxnSpPr/>
                                <p:nvPr/>
                              </p:nvCxnSpPr>
                              <p:spPr>
                                <a:xfrm>
                                  <a:off x="3741091" y="2678373"/>
                                  <a:ext cx="134450" cy="29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p:cNvCxnSpPr/>
                                <p:nvPr/>
                              </p:nvCxnSpPr>
                              <p:spPr>
                                <a:xfrm>
                                  <a:off x="3644328" y="2509482"/>
                                  <a:ext cx="73917" cy="9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p:cNvCxnSpPr/>
                                <p:nvPr/>
                              </p:nvCxnSpPr>
                              <p:spPr>
                                <a:xfrm flipV="1">
                                  <a:off x="3617798" y="2380647"/>
                                  <a:ext cx="58768" cy="62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p:cNvCxnSpPr/>
                                <p:nvPr/>
                              </p:nvCxnSpPr>
                              <p:spPr>
                                <a:xfrm flipV="1">
                                  <a:off x="4352739" y="2333358"/>
                                  <a:ext cx="82328" cy="11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0" name="Straight Connector 2129"/>
                                <p:cNvCxnSpPr/>
                                <p:nvPr/>
                              </p:nvCxnSpPr>
                              <p:spPr>
                                <a:xfrm>
                                  <a:off x="4408582" y="2544648"/>
                                  <a:ext cx="136828" cy="1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1" name="Straight Connector 2130"/>
                                <p:cNvCxnSpPr/>
                                <p:nvPr/>
                              </p:nvCxnSpPr>
                              <p:spPr>
                                <a:xfrm>
                                  <a:off x="4491757" y="2360111"/>
                                  <a:ext cx="145608" cy="4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2" name="Straight Connector 2131"/>
                                <p:cNvCxnSpPr/>
                                <p:nvPr/>
                              </p:nvCxnSpPr>
                              <p:spPr>
                                <a:xfrm>
                                  <a:off x="4748895" y="2431717"/>
                                  <a:ext cx="22586" cy="103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3" name="Straight Connector 2132"/>
                                <p:cNvCxnSpPr/>
                                <p:nvPr/>
                              </p:nvCxnSpPr>
                              <p:spPr>
                                <a:xfrm>
                                  <a:off x="4745124" y="2599232"/>
                                  <a:ext cx="100279" cy="6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4" name="Straight Connector 2133"/>
                                <p:cNvCxnSpPr/>
                                <p:nvPr/>
                              </p:nvCxnSpPr>
                              <p:spPr>
                                <a:xfrm flipV="1">
                                  <a:off x="4865871" y="2592882"/>
                                  <a:ext cx="100279" cy="2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5" name="Straight Connector 2134"/>
                                <p:cNvCxnSpPr/>
                                <p:nvPr/>
                              </p:nvCxnSpPr>
                              <p:spPr>
                                <a:xfrm flipV="1">
                                  <a:off x="5004937" y="2560868"/>
                                  <a:ext cx="63787" cy="62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6" name="Straight Connector 2135"/>
                                <p:cNvCxnSpPr/>
                                <p:nvPr/>
                              </p:nvCxnSpPr>
                              <p:spPr>
                                <a:xfrm>
                                  <a:off x="5016842" y="2408326"/>
                                  <a:ext cx="15580" cy="11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37" name="Freeform 2136"/>
                                <p:cNvSpPr/>
                                <p:nvPr/>
                              </p:nvSpPr>
                              <p:spPr>
                                <a:xfrm>
                                  <a:off x="4498181" y="217884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8" name="Straight Connector 2137"/>
                                <p:cNvCxnSpPr/>
                                <p:nvPr/>
                              </p:nvCxnSpPr>
                              <p:spPr>
                                <a:xfrm>
                                  <a:off x="4533505" y="219848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9" name="Straight Connector 2138"/>
                                <p:cNvCxnSpPr/>
                                <p:nvPr/>
                              </p:nvCxnSpPr>
                              <p:spPr>
                                <a:xfrm flipV="1">
                                  <a:off x="4671083" y="230104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0" name="Straight Connector 2139"/>
                                <p:cNvCxnSpPr/>
                                <p:nvPr/>
                              </p:nvCxnSpPr>
                              <p:spPr>
                                <a:xfrm>
                                  <a:off x="4890279" y="225474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41" name="Freeform 2140"/>
                                <p:cNvSpPr/>
                                <p:nvPr/>
                              </p:nvSpPr>
                              <p:spPr>
                                <a:xfrm>
                                  <a:off x="1521619" y="2238375"/>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Freeform 2141"/>
                                <p:cNvSpPr/>
                                <p:nvPr/>
                              </p:nvSpPr>
                              <p:spPr>
                                <a:xfrm>
                                  <a:off x="4000500" y="2021681"/>
                                  <a:ext cx="721519" cy="85725"/>
                                </a:xfrm>
                                <a:custGeom>
                                  <a:avLst/>
                                  <a:gdLst>
                                    <a:gd name="connsiteX0" fmla="*/ 0 w 721519"/>
                                    <a:gd name="connsiteY0" fmla="*/ 21432 h 85725"/>
                                    <a:gd name="connsiteX1" fmla="*/ 4763 w 721519"/>
                                    <a:gd name="connsiteY1" fmla="*/ 33338 h 85725"/>
                                    <a:gd name="connsiteX2" fmla="*/ 21431 w 721519"/>
                                    <a:gd name="connsiteY2" fmla="*/ 42863 h 85725"/>
                                    <a:gd name="connsiteX3" fmla="*/ 35719 w 721519"/>
                                    <a:gd name="connsiteY3" fmla="*/ 52388 h 85725"/>
                                    <a:gd name="connsiteX4" fmla="*/ 92869 w 721519"/>
                                    <a:gd name="connsiteY4" fmla="*/ 50007 h 85725"/>
                                    <a:gd name="connsiteX5" fmla="*/ 109538 w 721519"/>
                                    <a:gd name="connsiteY5" fmla="*/ 42863 h 85725"/>
                                    <a:gd name="connsiteX6" fmla="*/ 128588 w 721519"/>
                                    <a:gd name="connsiteY6" fmla="*/ 38100 h 85725"/>
                                    <a:gd name="connsiteX7" fmla="*/ 147638 w 721519"/>
                                    <a:gd name="connsiteY7" fmla="*/ 33338 h 85725"/>
                                    <a:gd name="connsiteX8" fmla="*/ 159544 w 721519"/>
                                    <a:gd name="connsiteY8" fmla="*/ 30957 h 85725"/>
                                    <a:gd name="connsiteX9" fmla="*/ 171450 w 721519"/>
                                    <a:gd name="connsiteY9" fmla="*/ 26194 h 85725"/>
                                    <a:gd name="connsiteX10" fmla="*/ 190500 w 721519"/>
                                    <a:gd name="connsiteY10" fmla="*/ 23813 h 85725"/>
                                    <a:gd name="connsiteX11" fmla="*/ 202406 w 721519"/>
                                    <a:gd name="connsiteY11" fmla="*/ 21432 h 85725"/>
                                    <a:gd name="connsiteX12" fmla="*/ 273844 w 721519"/>
                                    <a:gd name="connsiteY12" fmla="*/ 23813 h 85725"/>
                                    <a:gd name="connsiteX13" fmla="*/ 283369 w 721519"/>
                                    <a:gd name="connsiteY13" fmla="*/ 28575 h 85725"/>
                                    <a:gd name="connsiteX14" fmla="*/ 297656 w 721519"/>
                                    <a:gd name="connsiteY14" fmla="*/ 35719 h 85725"/>
                                    <a:gd name="connsiteX15" fmla="*/ 311944 w 721519"/>
                                    <a:gd name="connsiteY15" fmla="*/ 45244 h 85725"/>
                                    <a:gd name="connsiteX16" fmla="*/ 340519 w 721519"/>
                                    <a:gd name="connsiteY16" fmla="*/ 40482 h 85725"/>
                                    <a:gd name="connsiteX17" fmla="*/ 364331 w 721519"/>
                                    <a:gd name="connsiteY17" fmla="*/ 30957 h 85725"/>
                                    <a:gd name="connsiteX18" fmla="*/ 390525 w 721519"/>
                                    <a:gd name="connsiteY18" fmla="*/ 23813 h 85725"/>
                                    <a:gd name="connsiteX19" fmla="*/ 397669 w 721519"/>
                                    <a:gd name="connsiteY19" fmla="*/ 21432 h 85725"/>
                                    <a:gd name="connsiteX20" fmla="*/ 407194 w 721519"/>
                                    <a:gd name="connsiteY20" fmla="*/ 16669 h 85725"/>
                                    <a:gd name="connsiteX21" fmla="*/ 423863 w 721519"/>
                                    <a:gd name="connsiteY21" fmla="*/ 14288 h 85725"/>
                                    <a:gd name="connsiteX22" fmla="*/ 454819 w 721519"/>
                                    <a:gd name="connsiteY22" fmla="*/ 9525 h 85725"/>
                                    <a:gd name="connsiteX23" fmla="*/ 478631 w 721519"/>
                                    <a:gd name="connsiteY23" fmla="*/ 4763 h 85725"/>
                                    <a:gd name="connsiteX24" fmla="*/ 485775 w 721519"/>
                                    <a:gd name="connsiteY24" fmla="*/ 2382 h 85725"/>
                                    <a:gd name="connsiteX25" fmla="*/ 504825 w 721519"/>
                                    <a:gd name="connsiteY25" fmla="*/ 0 h 85725"/>
                                    <a:gd name="connsiteX26" fmla="*/ 545306 w 721519"/>
                                    <a:gd name="connsiteY26" fmla="*/ 2382 h 85725"/>
                                    <a:gd name="connsiteX27" fmla="*/ 552450 w 721519"/>
                                    <a:gd name="connsiteY27" fmla="*/ 7144 h 85725"/>
                                    <a:gd name="connsiteX28" fmla="*/ 566738 w 721519"/>
                                    <a:gd name="connsiteY28" fmla="*/ 21432 h 85725"/>
                                    <a:gd name="connsiteX29" fmla="*/ 583406 w 721519"/>
                                    <a:gd name="connsiteY29" fmla="*/ 35719 h 85725"/>
                                    <a:gd name="connsiteX30" fmla="*/ 590550 w 721519"/>
                                    <a:gd name="connsiteY30" fmla="*/ 38100 h 85725"/>
                                    <a:gd name="connsiteX31" fmla="*/ 611981 w 721519"/>
                                    <a:gd name="connsiteY31" fmla="*/ 47625 h 85725"/>
                                    <a:gd name="connsiteX32" fmla="*/ 635794 w 721519"/>
                                    <a:gd name="connsiteY32" fmla="*/ 45244 h 85725"/>
                                    <a:gd name="connsiteX33" fmla="*/ 645319 w 721519"/>
                                    <a:gd name="connsiteY33" fmla="*/ 42863 h 85725"/>
                                    <a:gd name="connsiteX34" fmla="*/ 657225 w 721519"/>
                                    <a:gd name="connsiteY34" fmla="*/ 40482 h 85725"/>
                                    <a:gd name="connsiteX35" fmla="*/ 666750 w 721519"/>
                                    <a:gd name="connsiteY35" fmla="*/ 35719 h 85725"/>
                                    <a:gd name="connsiteX36" fmla="*/ 673894 w 721519"/>
                                    <a:gd name="connsiteY36" fmla="*/ 33338 h 85725"/>
                                    <a:gd name="connsiteX37" fmla="*/ 683419 w 721519"/>
                                    <a:gd name="connsiteY37" fmla="*/ 14288 h 85725"/>
                                    <a:gd name="connsiteX38" fmla="*/ 690563 w 721519"/>
                                    <a:gd name="connsiteY38" fmla="*/ 9525 h 85725"/>
                                    <a:gd name="connsiteX39" fmla="*/ 695325 w 721519"/>
                                    <a:gd name="connsiteY39" fmla="*/ 2382 h 85725"/>
                                    <a:gd name="connsiteX40" fmla="*/ 702469 w 721519"/>
                                    <a:gd name="connsiteY40" fmla="*/ 0 h 85725"/>
                                    <a:gd name="connsiteX41" fmla="*/ 719138 w 721519"/>
                                    <a:gd name="connsiteY41" fmla="*/ 7144 h 85725"/>
                                    <a:gd name="connsiteX42" fmla="*/ 721519 w 721519"/>
                                    <a:gd name="connsiteY42" fmla="*/ 16669 h 85725"/>
                                    <a:gd name="connsiteX43" fmla="*/ 716756 w 721519"/>
                                    <a:gd name="connsiteY43" fmla="*/ 45244 h 85725"/>
                                    <a:gd name="connsiteX44" fmla="*/ 707231 w 721519"/>
                                    <a:gd name="connsiteY44" fmla="*/ 59532 h 85725"/>
                                    <a:gd name="connsiteX45" fmla="*/ 700088 w 721519"/>
                                    <a:gd name="connsiteY45" fmla="*/ 73819 h 85725"/>
                                    <a:gd name="connsiteX46" fmla="*/ 685800 w 721519"/>
                                    <a:gd name="connsiteY46" fmla="*/ 78582 h 85725"/>
                                    <a:gd name="connsiteX47" fmla="*/ 666750 w 721519"/>
                                    <a:gd name="connsiteY47" fmla="*/ 85725 h 85725"/>
                                    <a:gd name="connsiteX48" fmla="*/ 633413 w 721519"/>
                                    <a:gd name="connsiteY48" fmla="*/ 83344 h 85725"/>
                                    <a:gd name="connsiteX49" fmla="*/ 595313 w 721519"/>
                                    <a:gd name="connsiteY49" fmla="*/ 80963 h 85725"/>
                                    <a:gd name="connsiteX50" fmla="*/ 571500 w 721519"/>
                                    <a:gd name="connsiteY50" fmla="*/ 78582 h 85725"/>
                                    <a:gd name="connsiteX51" fmla="*/ 557213 w 721519"/>
                                    <a:gd name="connsiteY51" fmla="*/ 69057 h 85725"/>
                                    <a:gd name="connsiteX52" fmla="*/ 540544 w 721519"/>
                                    <a:gd name="connsiteY52" fmla="*/ 64294 h 85725"/>
                                    <a:gd name="connsiteX53" fmla="*/ 495300 w 721519"/>
                                    <a:gd name="connsiteY53" fmla="*/ 73819 h 85725"/>
                                    <a:gd name="connsiteX54" fmla="*/ 495300 w 721519"/>
                                    <a:gd name="connsiteY54"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21519" h="85725">
                                      <a:moveTo>
                                        <a:pt x="0" y="21432"/>
                                      </a:moveTo>
                                      <a:cubicBezTo>
                                        <a:pt x="1588" y="25401"/>
                                        <a:pt x="2198" y="29918"/>
                                        <a:pt x="4763" y="33338"/>
                                      </a:cubicBezTo>
                                      <a:cubicBezTo>
                                        <a:pt x="12575" y="43754"/>
                                        <a:pt x="12876" y="38110"/>
                                        <a:pt x="21431" y="42863"/>
                                      </a:cubicBezTo>
                                      <a:cubicBezTo>
                                        <a:pt x="26435" y="45643"/>
                                        <a:pt x="35719" y="52388"/>
                                        <a:pt x="35719" y="52388"/>
                                      </a:cubicBezTo>
                                      <a:cubicBezTo>
                                        <a:pt x="54769" y="51594"/>
                                        <a:pt x="73855" y="51416"/>
                                        <a:pt x="92869" y="50007"/>
                                      </a:cubicBezTo>
                                      <a:cubicBezTo>
                                        <a:pt x="98215" y="49611"/>
                                        <a:pt x="105073" y="44351"/>
                                        <a:pt x="109538" y="42863"/>
                                      </a:cubicBezTo>
                                      <a:cubicBezTo>
                                        <a:pt x="115748" y="40793"/>
                                        <a:pt x="122238" y="39688"/>
                                        <a:pt x="128588" y="38100"/>
                                      </a:cubicBezTo>
                                      <a:cubicBezTo>
                                        <a:pt x="134938" y="36512"/>
                                        <a:pt x="141220" y="34622"/>
                                        <a:pt x="147638" y="33338"/>
                                      </a:cubicBezTo>
                                      <a:lnTo>
                                        <a:pt x="159544" y="30957"/>
                                      </a:lnTo>
                                      <a:cubicBezTo>
                                        <a:pt x="163513" y="29369"/>
                                        <a:pt x="167285" y="27155"/>
                                        <a:pt x="171450" y="26194"/>
                                      </a:cubicBezTo>
                                      <a:cubicBezTo>
                                        <a:pt x="177686" y="24755"/>
                                        <a:pt x="184175" y="24786"/>
                                        <a:pt x="190500" y="23813"/>
                                      </a:cubicBezTo>
                                      <a:cubicBezTo>
                                        <a:pt x="194500" y="23198"/>
                                        <a:pt x="198437" y="22226"/>
                                        <a:pt x="202406" y="21432"/>
                                      </a:cubicBezTo>
                                      <a:cubicBezTo>
                                        <a:pt x="226219" y="22226"/>
                                        <a:pt x="250110" y="21719"/>
                                        <a:pt x="273844" y="23813"/>
                                      </a:cubicBezTo>
                                      <a:cubicBezTo>
                                        <a:pt x="277380" y="24125"/>
                                        <a:pt x="280106" y="27177"/>
                                        <a:pt x="283369" y="28575"/>
                                      </a:cubicBezTo>
                                      <a:cubicBezTo>
                                        <a:pt x="292211" y="32364"/>
                                        <a:pt x="289584" y="28992"/>
                                        <a:pt x="297656" y="35719"/>
                                      </a:cubicBezTo>
                                      <a:cubicBezTo>
                                        <a:pt x="309547" y="45629"/>
                                        <a:pt x="299390" y="41060"/>
                                        <a:pt x="311944" y="45244"/>
                                      </a:cubicBezTo>
                                      <a:cubicBezTo>
                                        <a:pt x="325445" y="43557"/>
                                        <a:pt x="329284" y="43853"/>
                                        <a:pt x="340519" y="40482"/>
                                      </a:cubicBezTo>
                                      <a:cubicBezTo>
                                        <a:pt x="372099" y="31008"/>
                                        <a:pt x="340469" y="40501"/>
                                        <a:pt x="364331" y="30957"/>
                                      </a:cubicBezTo>
                                      <a:cubicBezTo>
                                        <a:pt x="381363" y="24144"/>
                                        <a:pt x="374579" y="27799"/>
                                        <a:pt x="390525" y="23813"/>
                                      </a:cubicBezTo>
                                      <a:cubicBezTo>
                                        <a:pt x="392960" y="23204"/>
                                        <a:pt x="395362" y="22421"/>
                                        <a:pt x="397669" y="21432"/>
                                      </a:cubicBezTo>
                                      <a:cubicBezTo>
                                        <a:pt x="400932" y="20034"/>
                                        <a:pt x="403769" y="17603"/>
                                        <a:pt x="407194" y="16669"/>
                                      </a:cubicBezTo>
                                      <a:cubicBezTo>
                                        <a:pt x="412609" y="15192"/>
                                        <a:pt x="418307" y="15082"/>
                                        <a:pt x="423863" y="14288"/>
                                      </a:cubicBezTo>
                                      <a:cubicBezTo>
                                        <a:pt x="439567" y="9053"/>
                                        <a:pt x="425353" y="13209"/>
                                        <a:pt x="454819" y="9525"/>
                                      </a:cubicBezTo>
                                      <a:cubicBezTo>
                                        <a:pt x="463136" y="8485"/>
                                        <a:pt x="470657" y="7041"/>
                                        <a:pt x="478631" y="4763"/>
                                      </a:cubicBezTo>
                                      <a:cubicBezTo>
                                        <a:pt x="481045" y="4073"/>
                                        <a:pt x="483305" y="2831"/>
                                        <a:pt x="485775" y="2382"/>
                                      </a:cubicBezTo>
                                      <a:cubicBezTo>
                                        <a:pt x="492071" y="1237"/>
                                        <a:pt x="498475" y="794"/>
                                        <a:pt x="504825" y="0"/>
                                      </a:cubicBezTo>
                                      <a:cubicBezTo>
                                        <a:pt x="518319" y="794"/>
                                        <a:pt x="531939" y="377"/>
                                        <a:pt x="545306" y="2382"/>
                                      </a:cubicBezTo>
                                      <a:cubicBezTo>
                                        <a:pt x="548136" y="2807"/>
                                        <a:pt x="550311" y="5243"/>
                                        <a:pt x="552450" y="7144"/>
                                      </a:cubicBezTo>
                                      <a:cubicBezTo>
                                        <a:pt x="557484" y="11619"/>
                                        <a:pt x="561975" y="16669"/>
                                        <a:pt x="566738" y="21432"/>
                                      </a:cubicBezTo>
                                      <a:cubicBezTo>
                                        <a:pt x="572596" y="27290"/>
                                        <a:pt x="576154" y="32093"/>
                                        <a:pt x="583406" y="35719"/>
                                      </a:cubicBezTo>
                                      <a:cubicBezTo>
                                        <a:pt x="585651" y="36841"/>
                                        <a:pt x="588305" y="36977"/>
                                        <a:pt x="590550" y="38100"/>
                                      </a:cubicBezTo>
                                      <a:cubicBezTo>
                                        <a:pt x="611149" y="48399"/>
                                        <a:pt x="593804" y="43081"/>
                                        <a:pt x="611981" y="47625"/>
                                      </a:cubicBezTo>
                                      <a:cubicBezTo>
                                        <a:pt x="619919" y="46831"/>
                                        <a:pt x="627897" y="46372"/>
                                        <a:pt x="635794" y="45244"/>
                                      </a:cubicBezTo>
                                      <a:cubicBezTo>
                                        <a:pt x="639034" y="44781"/>
                                        <a:pt x="642124" y="43573"/>
                                        <a:pt x="645319" y="42863"/>
                                      </a:cubicBezTo>
                                      <a:cubicBezTo>
                                        <a:pt x="649270" y="41985"/>
                                        <a:pt x="653256" y="41276"/>
                                        <a:pt x="657225" y="40482"/>
                                      </a:cubicBezTo>
                                      <a:cubicBezTo>
                                        <a:pt x="660400" y="38894"/>
                                        <a:pt x="663487" y="37117"/>
                                        <a:pt x="666750" y="35719"/>
                                      </a:cubicBezTo>
                                      <a:cubicBezTo>
                                        <a:pt x="669057" y="34730"/>
                                        <a:pt x="672771" y="35583"/>
                                        <a:pt x="673894" y="33338"/>
                                      </a:cubicBezTo>
                                      <a:cubicBezTo>
                                        <a:pt x="684839" y="11448"/>
                                        <a:pt x="667279" y="19667"/>
                                        <a:pt x="683419" y="14288"/>
                                      </a:cubicBezTo>
                                      <a:cubicBezTo>
                                        <a:pt x="685800" y="12700"/>
                                        <a:pt x="688539" y="11549"/>
                                        <a:pt x="690563" y="9525"/>
                                      </a:cubicBezTo>
                                      <a:cubicBezTo>
                                        <a:pt x="692586" y="7502"/>
                                        <a:pt x="693090" y="4170"/>
                                        <a:pt x="695325" y="2382"/>
                                      </a:cubicBezTo>
                                      <a:cubicBezTo>
                                        <a:pt x="697285" y="814"/>
                                        <a:pt x="700088" y="794"/>
                                        <a:pt x="702469" y="0"/>
                                      </a:cubicBezTo>
                                      <a:cubicBezTo>
                                        <a:pt x="707247" y="1195"/>
                                        <a:pt x="715850" y="2212"/>
                                        <a:pt x="719138" y="7144"/>
                                      </a:cubicBezTo>
                                      <a:cubicBezTo>
                                        <a:pt x="720953" y="9867"/>
                                        <a:pt x="720725" y="13494"/>
                                        <a:pt x="721519" y="16669"/>
                                      </a:cubicBezTo>
                                      <a:cubicBezTo>
                                        <a:pt x="721081" y="20613"/>
                                        <a:pt x="720636" y="38260"/>
                                        <a:pt x="716756" y="45244"/>
                                      </a:cubicBezTo>
                                      <a:cubicBezTo>
                                        <a:pt x="713976" y="50248"/>
                                        <a:pt x="707231" y="59532"/>
                                        <a:pt x="707231" y="59532"/>
                                      </a:cubicBezTo>
                                      <a:cubicBezTo>
                                        <a:pt x="705934" y="63424"/>
                                        <a:pt x="703974" y="71390"/>
                                        <a:pt x="700088" y="73819"/>
                                      </a:cubicBezTo>
                                      <a:cubicBezTo>
                                        <a:pt x="695831" y="76480"/>
                                        <a:pt x="689977" y="75797"/>
                                        <a:pt x="685800" y="78582"/>
                                      </a:cubicBezTo>
                                      <a:cubicBezTo>
                                        <a:pt x="675288" y="85589"/>
                                        <a:pt x="681462" y="82783"/>
                                        <a:pt x="666750" y="85725"/>
                                      </a:cubicBezTo>
                                      <a:lnTo>
                                        <a:pt x="633413" y="83344"/>
                                      </a:lnTo>
                                      <a:lnTo>
                                        <a:pt x="595313" y="80963"/>
                                      </a:lnTo>
                                      <a:cubicBezTo>
                                        <a:pt x="587359" y="80351"/>
                                        <a:pt x="579438" y="79376"/>
                                        <a:pt x="571500" y="78582"/>
                                      </a:cubicBezTo>
                                      <a:cubicBezTo>
                                        <a:pt x="566738" y="75407"/>
                                        <a:pt x="562766" y="70446"/>
                                        <a:pt x="557213" y="69057"/>
                                      </a:cubicBezTo>
                                      <a:cubicBezTo>
                                        <a:pt x="545253" y="66066"/>
                                        <a:pt x="550793" y="67710"/>
                                        <a:pt x="540544" y="64294"/>
                                      </a:cubicBezTo>
                                      <a:cubicBezTo>
                                        <a:pt x="517850" y="65555"/>
                                        <a:pt x="498228" y="53320"/>
                                        <a:pt x="495300" y="73819"/>
                                      </a:cubicBezTo>
                                      <a:cubicBezTo>
                                        <a:pt x="494851" y="76962"/>
                                        <a:pt x="495300" y="80169"/>
                                        <a:pt x="49530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Freeform 2142"/>
                                <p:cNvSpPr/>
                                <p:nvPr/>
                              </p:nvSpPr>
                              <p:spPr>
                                <a:xfrm>
                                  <a:off x="3783806" y="2833688"/>
                                  <a:ext cx="452658" cy="254793"/>
                                </a:xfrm>
                                <a:custGeom>
                                  <a:avLst/>
                                  <a:gdLst>
                                    <a:gd name="connsiteX0" fmla="*/ 433388 w 452658"/>
                                    <a:gd name="connsiteY0" fmla="*/ 121443 h 254793"/>
                                    <a:gd name="connsiteX1" fmla="*/ 409575 w 452658"/>
                                    <a:gd name="connsiteY1" fmla="*/ 126206 h 254793"/>
                                    <a:gd name="connsiteX2" fmla="*/ 402432 w 452658"/>
                                    <a:gd name="connsiteY2" fmla="*/ 130968 h 254793"/>
                                    <a:gd name="connsiteX3" fmla="*/ 395288 w 452658"/>
                                    <a:gd name="connsiteY3" fmla="*/ 138112 h 254793"/>
                                    <a:gd name="connsiteX4" fmla="*/ 400050 w 452658"/>
                                    <a:gd name="connsiteY4" fmla="*/ 171450 h 254793"/>
                                    <a:gd name="connsiteX5" fmla="*/ 409575 w 452658"/>
                                    <a:gd name="connsiteY5" fmla="*/ 188118 h 254793"/>
                                    <a:gd name="connsiteX6" fmla="*/ 431007 w 452658"/>
                                    <a:gd name="connsiteY6" fmla="*/ 209550 h 254793"/>
                                    <a:gd name="connsiteX7" fmla="*/ 438150 w 452658"/>
                                    <a:gd name="connsiteY7" fmla="*/ 216693 h 254793"/>
                                    <a:gd name="connsiteX8" fmla="*/ 450057 w 452658"/>
                                    <a:gd name="connsiteY8" fmla="*/ 233362 h 254793"/>
                                    <a:gd name="connsiteX9" fmla="*/ 452438 w 452658"/>
                                    <a:gd name="connsiteY9" fmla="*/ 245268 h 254793"/>
                                    <a:gd name="connsiteX10" fmla="*/ 438150 w 452658"/>
                                    <a:gd name="connsiteY10" fmla="*/ 254793 h 254793"/>
                                    <a:gd name="connsiteX11" fmla="*/ 402432 w 452658"/>
                                    <a:gd name="connsiteY11" fmla="*/ 252412 h 254793"/>
                                    <a:gd name="connsiteX12" fmla="*/ 395288 w 452658"/>
                                    <a:gd name="connsiteY12" fmla="*/ 250031 h 254793"/>
                                    <a:gd name="connsiteX13" fmla="*/ 392907 w 452658"/>
                                    <a:gd name="connsiteY13" fmla="*/ 242887 h 254793"/>
                                    <a:gd name="connsiteX14" fmla="*/ 383382 w 452658"/>
                                    <a:gd name="connsiteY14" fmla="*/ 228600 h 254793"/>
                                    <a:gd name="connsiteX15" fmla="*/ 378619 w 452658"/>
                                    <a:gd name="connsiteY15" fmla="*/ 221456 h 254793"/>
                                    <a:gd name="connsiteX16" fmla="*/ 373857 w 452658"/>
                                    <a:gd name="connsiteY16" fmla="*/ 200025 h 254793"/>
                                    <a:gd name="connsiteX17" fmla="*/ 369094 w 452658"/>
                                    <a:gd name="connsiteY17" fmla="*/ 180975 h 254793"/>
                                    <a:gd name="connsiteX18" fmla="*/ 364332 w 452658"/>
                                    <a:gd name="connsiteY18" fmla="*/ 173831 h 254793"/>
                                    <a:gd name="connsiteX19" fmla="*/ 361950 w 452658"/>
                                    <a:gd name="connsiteY19" fmla="*/ 166687 h 254793"/>
                                    <a:gd name="connsiteX20" fmla="*/ 352425 w 452658"/>
                                    <a:gd name="connsiteY20" fmla="*/ 152400 h 254793"/>
                                    <a:gd name="connsiteX21" fmla="*/ 350044 w 452658"/>
                                    <a:gd name="connsiteY21" fmla="*/ 142875 h 254793"/>
                                    <a:gd name="connsiteX22" fmla="*/ 333375 w 452658"/>
                                    <a:gd name="connsiteY22" fmla="*/ 123825 h 254793"/>
                                    <a:gd name="connsiteX23" fmla="*/ 323850 w 452658"/>
                                    <a:gd name="connsiteY23" fmla="*/ 114300 h 254793"/>
                                    <a:gd name="connsiteX24" fmla="*/ 319088 w 452658"/>
                                    <a:gd name="connsiteY24" fmla="*/ 107156 h 254793"/>
                                    <a:gd name="connsiteX25" fmla="*/ 292894 w 452658"/>
                                    <a:gd name="connsiteY25" fmla="*/ 109537 h 254793"/>
                                    <a:gd name="connsiteX26" fmla="*/ 290513 w 452658"/>
                                    <a:gd name="connsiteY26" fmla="*/ 116681 h 254793"/>
                                    <a:gd name="connsiteX27" fmla="*/ 288132 w 452658"/>
                                    <a:gd name="connsiteY27" fmla="*/ 161925 h 254793"/>
                                    <a:gd name="connsiteX28" fmla="*/ 280988 w 452658"/>
                                    <a:gd name="connsiteY28" fmla="*/ 169068 h 254793"/>
                                    <a:gd name="connsiteX29" fmla="*/ 261938 w 452658"/>
                                    <a:gd name="connsiteY29" fmla="*/ 173831 h 254793"/>
                                    <a:gd name="connsiteX30" fmla="*/ 228600 w 452658"/>
                                    <a:gd name="connsiteY30" fmla="*/ 171450 h 254793"/>
                                    <a:gd name="connsiteX31" fmla="*/ 219075 w 452658"/>
                                    <a:gd name="connsiteY31" fmla="*/ 154781 h 254793"/>
                                    <a:gd name="connsiteX32" fmla="*/ 209550 w 452658"/>
                                    <a:gd name="connsiteY32" fmla="*/ 135731 h 254793"/>
                                    <a:gd name="connsiteX33" fmla="*/ 202407 w 452658"/>
                                    <a:gd name="connsiteY33" fmla="*/ 107156 h 254793"/>
                                    <a:gd name="connsiteX34" fmla="*/ 200025 w 452658"/>
                                    <a:gd name="connsiteY34" fmla="*/ 100012 h 254793"/>
                                    <a:gd name="connsiteX35" fmla="*/ 197644 w 452658"/>
                                    <a:gd name="connsiteY35" fmla="*/ 88106 h 254793"/>
                                    <a:gd name="connsiteX36" fmla="*/ 192882 w 452658"/>
                                    <a:gd name="connsiteY36" fmla="*/ 76200 h 254793"/>
                                    <a:gd name="connsiteX37" fmla="*/ 190500 w 452658"/>
                                    <a:gd name="connsiteY37" fmla="*/ 59531 h 254793"/>
                                    <a:gd name="connsiteX38" fmla="*/ 188119 w 452658"/>
                                    <a:gd name="connsiteY38" fmla="*/ 52387 h 254793"/>
                                    <a:gd name="connsiteX39" fmla="*/ 173832 w 452658"/>
                                    <a:gd name="connsiteY39" fmla="*/ 42862 h 254793"/>
                                    <a:gd name="connsiteX40" fmla="*/ 152400 w 452658"/>
                                    <a:gd name="connsiteY40" fmla="*/ 26193 h 254793"/>
                                    <a:gd name="connsiteX41" fmla="*/ 145257 w 452658"/>
                                    <a:gd name="connsiteY41" fmla="*/ 21431 h 254793"/>
                                    <a:gd name="connsiteX42" fmla="*/ 138113 w 452658"/>
                                    <a:gd name="connsiteY42" fmla="*/ 19050 h 254793"/>
                                    <a:gd name="connsiteX43" fmla="*/ 126207 w 452658"/>
                                    <a:gd name="connsiteY43" fmla="*/ 11906 h 254793"/>
                                    <a:gd name="connsiteX44" fmla="*/ 111919 w 452658"/>
                                    <a:gd name="connsiteY44" fmla="*/ 7143 h 254793"/>
                                    <a:gd name="connsiteX45" fmla="*/ 95250 w 452658"/>
                                    <a:gd name="connsiteY45" fmla="*/ 2381 h 254793"/>
                                    <a:gd name="connsiteX46" fmla="*/ 88107 w 452658"/>
                                    <a:gd name="connsiteY46" fmla="*/ 0 h 254793"/>
                                    <a:gd name="connsiteX47" fmla="*/ 40482 w 452658"/>
                                    <a:gd name="connsiteY47" fmla="*/ 2381 h 254793"/>
                                    <a:gd name="connsiteX48" fmla="*/ 26194 w 452658"/>
                                    <a:gd name="connsiteY48" fmla="*/ 11906 h 254793"/>
                                    <a:gd name="connsiteX49" fmla="*/ 19050 w 452658"/>
                                    <a:gd name="connsiteY49" fmla="*/ 16668 h 254793"/>
                                    <a:gd name="connsiteX50" fmla="*/ 14288 w 452658"/>
                                    <a:gd name="connsiteY50" fmla="*/ 23812 h 254793"/>
                                    <a:gd name="connsiteX51" fmla="*/ 4763 w 452658"/>
                                    <a:gd name="connsiteY51" fmla="*/ 28575 h 254793"/>
                                    <a:gd name="connsiteX52" fmla="*/ 0 w 452658"/>
                                    <a:gd name="connsiteY52" fmla="*/ 33337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658" h="254793">
                                      <a:moveTo>
                                        <a:pt x="433388" y="121443"/>
                                      </a:moveTo>
                                      <a:cubicBezTo>
                                        <a:pt x="427249" y="122320"/>
                                        <a:pt x="416223" y="122882"/>
                                        <a:pt x="409575" y="126206"/>
                                      </a:cubicBezTo>
                                      <a:cubicBezTo>
                                        <a:pt x="407015" y="127486"/>
                                        <a:pt x="404630" y="129136"/>
                                        <a:pt x="402432" y="130968"/>
                                      </a:cubicBezTo>
                                      <a:cubicBezTo>
                                        <a:pt x="399845" y="133124"/>
                                        <a:pt x="397669" y="135731"/>
                                        <a:pt x="395288" y="138112"/>
                                      </a:cubicBezTo>
                                      <a:cubicBezTo>
                                        <a:pt x="396511" y="151566"/>
                                        <a:pt x="395293" y="160352"/>
                                        <a:pt x="400050" y="171450"/>
                                      </a:cubicBezTo>
                                      <a:cubicBezTo>
                                        <a:pt x="401833" y="175611"/>
                                        <a:pt x="406277" y="184408"/>
                                        <a:pt x="409575" y="188118"/>
                                      </a:cubicBezTo>
                                      <a:lnTo>
                                        <a:pt x="431007" y="209550"/>
                                      </a:lnTo>
                                      <a:cubicBezTo>
                                        <a:pt x="433388" y="211931"/>
                                        <a:pt x="436130" y="213999"/>
                                        <a:pt x="438150" y="216693"/>
                                      </a:cubicBezTo>
                                      <a:cubicBezTo>
                                        <a:pt x="447011" y="228508"/>
                                        <a:pt x="443092" y="222916"/>
                                        <a:pt x="450057" y="233362"/>
                                      </a:cubicBezTo>
                                      <a:cubicBezTo>
                                        <a:pt x="450851" y="237331"/>
                                        <a:pt x="453420" y="241342"/>
                                        <a:pt x="452438" y="245268"/>
                                      </a:cubicBezTo>
                                      <a:cubicBezTo>
                                        <a:pt x="450816" y="251755"/>
                                        <a:pt x="443050" y="253160"/>
                                        <a:pt x="438150" y="254793"/>
                                      </a:cubicBezTo>
                                      <a:cubicBezTo>
                                        <a:pt x="426244" y="253999"/>
                                        <a:pt x="414291" y="253730"/>
                                        <a:pt x="402432" y="252412"/>
                                      </a:cubicBezTo>
                                      <a:cubicBezTo>
                                        <a:pt x="399937" y="252135"/>
                                        <a:pt x="397063" y="251806"/>
                                        <a:pt x="395288" y="250031"/>
                                      </a:cubicBezTo>
                                      <a:cubicBezTo>
                                        <a:pt x="393513" y="248256"/>
                                        <a:pt x="394126" y="245081"/>
                                        <a:pt x="392907" y="242887"/>
                                      </a:cubicBezTo>
                                      <a:cubicBezTo>
                                        <a:pt x="390127" y="237884"/>
                                        <a:pt x="386557" y="233362"/>
                                        <a:pt x="383382" y="228600"/>
                                      </a:cubicBezTo>
                                      <a:lnTo>
                                        <a:pt x="378619" y="221456"/>
                                      </a:lnTo>
                                      <a:cubicBezTo>
                                        <a:pt x="373548" y="206242"/>
                                        <a:pt x="378888" y="223500"/>
                                        <a:pt x="373857" y="200025"/>
                                      </a:cubicBezTo>
                                      <a:cubicBezTo>
                                        <a:pt x="372485" y="193625"/>
                                        <a:pt x="372724" y="186421"/>
                                        <a:pt x="369094" y="180975"/>
                                      </a:cubicBezTo>
                                      <a:cubicBezTo>
                                        <a:pt x="367507" y="178594"/>
                                        <a:pt x="365612" y="176391"/>
                                        <a:pt x="364332" y="173831"/>
                                      </a:cubicBezTo>
                                      <a:cubicBezTo>
                                        <a:pt x="363209" y="171586"/>
                                        <a:pt x="363169" y="168881"/>
                                        <a:pt x="361950" y="166687"/>
                                      </a:cubicBezTo>
                                      <a:cubicBezTo>
                                        <a:pt x="359170" y="161684"/>
                                        <a:pt x="352425" y="152400"/>
                                        <a:pt x="352425" y="152400"/>
                                      </a:cubicBezTo>
                                      <a:cubicBezTo>
                                        <a:pt x="351631" y="149225"/>
                                        <a:pt x="351508" y="145802"/>
                                        <a:pt x="350044" y="142875"/>
                                      </a:cubicBezTo>
                                      <a:cubicBezTo>
                                        <a:pt x="343098" y="128983"/>
                                        <a:pt x="343198" y="130373"/>
                                        <a:pt x="333375" y="123825"/>
                                      </a:cubicBezTo>
                                      <a:cubicBezTo>
                                        <a:pt x="328180" y="108238"/>
                                        <a:pt x="335396" y="123537"/>
                                        <a:pt x="323850" y="114300"/>
                                      </a:cubicBezTo>
                                      <a:cubicBezTo>
                                        <a:pt x="321615" y="112512"/>
                                        <a:pt x="320675" y="109537"/>
                                        <a:pt x="319088" y="107156"/>
                                      </a:cubicBezTo>
                                      <a:cubicBezTo>
                                        <a:pt x="310357" y="107950"/>
                                        <a:pt x="301211" y="106765"/>
                                        <a:pt x="292894" y="109537"/>
                                      </a:cubicBezTo>
                                      <a:cubicBezTo>
                                        <a:pt x="290513" y="110331"/>
                                        <a:pt x="290740" y="114181"/>
                                        <a:pt x="290513" y="116681"/>
                                      </a:cubicBezTo>
                                      <a:cubicBezTo>
                                        <a:pt x="289146" y="131721"/>
                                        <a:pt x="290834" y="147066"/>
                                        <a:pt x="288132" y="161925"/>
                                      </a:cubicBezTo>
                                      <a:cubicBezTo>
                                        <a:pt x="287530" y="165238"/>
                                        <a:pt x="283790" y="167200"/>
                                        <a:pt x="280988" y="169068"/>
                                      </a:cubicBezTo>
                                      <a:cubicBezTo>
                                        <a:pt x="277847" y="171162"/>
                                        <a:pt x="263661" y="173487"/>
                                        <a:pt x="261938" y="173831"/>
                                      </a:cubicBezTo>
                                      <a:cubicBezTo>
                                        <a:pt x="250825" y="173037"/>
                                        <a:pt x="239445" y="174002"/>
                                        <a:pt x="228600" y="171450"/>
                                      </a:cubicBezTo>
                                      <a:cubicBezTo>
                                        <a:pt x="219978" y="169421"/>
                                        <a:pt x="221463" y="160352"/>
                                        <a:pt x="219075" y="154781"/>
                                      </a:cubicBezTo>
                                      <a:cubicBezTo>
                                        <a:pt x="209664" y="132823"/>
                                        <a:pt x="218778" y="167108"/>
                                        <a:pt x="209550" y="135731"/>
                                      </a:cubicBezTo>
                                      <a:cubicBezTo>
                                        <a:pt x="206780" y="126312"/>
                                        <a:pt x="205513" y="116470"/>
                                        <a:pt x="202407" y="107156"/>
                                      </a:cubicBezTo>
                                      <a:cubicBezTo>
                                        <a:pt x="201613" y="104775"/>
                                        <a:pt x="200634" y="102447"/>
                                        <a:pt x="200025" y="100012"/>
                                      </a:cubicBezTo>
                                      <a:cubicBezTo>
                                        <a:pt x="199043" y="96086"/>
                                        <a:pt x="198807" y="91983"/>
                                        <a:pt x="197644" y="88106"/>
                                      </a:cubicBezTo>
                                      <a:cubicBezTo>
                                        <a:pt x="196416" y="84012"/>
                                        <a:pt x="194469" y="80169"/>
                                        <a:pt x="192882" y="76200"/>
                                      </a:cubicBezTo>
                                      <a:cubicBezTo>
                                        <a:pt x="192088" y="70644"/>
                                        <a:pt x="191601" y="65035"/>
                                        <a:pt x="190500" y="59531"/>
                                      </a:cubicBezTo>
                                      <a:cubicBezTo>
                                        <a:pt x="190008" y="57070"/>
                                        <a:pt x="189894" y="54162"/>
                                        <a:pt x="188119" y="52387"/>
                                      </a:cubicBezTo>
                                      <a:cubicBezTo>
                                        <a:pt x="184072" y="48340"/>
                                        <a:pt x="177879" y="46909"/>
                                        <a:pt x="173832" y="42862"/>
                                      </a:cubicBezTo>
                                      <a:cubicBezTo>
                                        <a:pt x="162640" y="31670"/>
                                        <a:pt x="169491" y="37586"/>
                                        <a:pt x="152400" y="26193"/>
                                      </a:cubicBezTo>
                                      <a:cubicBezTo>
                                        <a:pt x="150019" y="24606"/>
                                        <a:pt x="147972" y="22336"/>
                                        <a:pt x="145257" y="21431"/>
                                      </a:cubicBezTo>
                                      <a:cubicBezTo>
                                        <a:pt x="142876" y="20637"/>
                                        <a:pt x="140358" y="20173"/>
                                        <a:pt x="138113" y="19050"/>
                                      </a:cubicBezTo>
                                      <a:cubicBezTo>
                                        <a:pt x="133973" y="16980"/>
                                        <a:pt x="130420" y="13821"/>
                                        <a:pt x="126207" y="11906"/>
                                      </a:cubicBezTo>
                                      <a:cubicBezTo>
                                        <a:pt x="121637" y="9828"/>
                                        <a:pt x="116682" y="8731"/>
                                        <a:pt x="111919" y="7143"/>
                                      </a:cubicBezTo>
                                      <a:cubicBezTo>
                                        <a:pt x="94801" y="1437"/>
                                        <a:pt x="116166" y="8357"/>
                                        <a:pt x="95250" y="2381"/>
                                      </a:cubicBezTo>
                                      <a:cubicBezTo>
                                        <a:pt x="92837" y="1692"/>
                                        <a:pt x="90488" y="794"/>
                                        <a:pt x="88107" y="0"/>
                                      </a:cubicBezTo>
                                      <a:cubicBezTo>
                                        <a:pt x="72232" y="794"/>
                                        <a:pt x="56091" y="-621"/>
                                        <a:pt x="40482" y="2381"/>
                                      </a:cubicBezTo>
                                      <a:cubicBezTo>
                                        <a:pt x="34861" y="3462"/>
                                        <a:pt x="30957" y="8731"/>
                                        <a:pt x="26194" y="11906"/>
                                      </a:cubicBezTo>
                                      <a:lnTo>
                                        <a:pt x="19050" y="16668"/>
                                      </a:lnTo>
                                      <a:cubicBezTo>
                                        <a:pt x="17463" y="19049"/>
                                        <a:pt x="16486" y="21980"/>
                                        <a:pt x="14288" y="23812"/>
                                      </a:cubicBezTo>
                                      <a:cubicBezTo>
                                        <a:pt x="11561" y="26085"/>
                                        <a:pt x="7717" y="26606"/>
                                        <a:pt x="4763" y="28575"/>
                                      </a:cubicBezTo>
                                      <a:cubicBezTo>
                                        <a:pt x="2895" y="29820"/>
                                        <a:pt x="1588" y="31750"/>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8" name="Freeform 2067"/>
                              <p:cNvSpPr/>
                              <p:nvPr/>
                            </p:nvSpPr>
                            <p:spPr>
                              <a:xfrm>
                                <a:off x="5419725" y="2738213"/>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Freeform 2068"/>
                              <p:cNvSpPr/>
                              <p:nvPr/>
                            </p:nvSpPr>
                            <p:spPr>
                              <a:xfrm>
                                <a:off x="5659732" y="2874169"/>
                                <a:ext cx="412631" cy="295275"/>
                              </a:xfrm>
                              <a:custGeom>
                                <a:avLst/>
                                <a:gdLst>
                                  <a:gd name="connsiteX0" fmla="*/ 2881 w 412631"/>
                                  <a:gd name="connsiteY0" fmla="*/ 38100 h 295275"/>
                                  <a:gd name="connsiteX1" fmla="*/ 2881 w 412631"/>
                                  <a:gd name="connsiteY1" fmla="*/ 76200 h 295275"/>
                                  <a:gd name="connsiteX2" fmla="*/ 7643 w 412631"/>
                                  <a:gd name="connsiteY2" fmla="*/ 88106 h 295275"/>
                                  <a:gd name="connsiteX3" fmla="*/ 12406 w 412631"/>
                                  <a:gd name="connsiteY3" fmla="*/ 102394 h 295275"/>
                                  <a:gd name="connsiteX4" fmla="*/ 14787 w 412631"/>
                                  <a:gd name="connsiteY4" fmla="*/ 109537 h 295275"/>
                                  <a:gd name="connsiteX5" fmla="*/ 21931 w 412631"/>
                                  <a:gd name="connsiteY5" fmla="*/ 119062 h 295275"/>
                                  <a:gd name="connsiteX6" fmla="*/ 38599 w 412631"/>
                                  <a:gd name="connsiteY6" fmla="*/ 145256 h 295275"/>
                                  <a:gd name="connsiteX7" fmla="*/ 55268 w 412631"/>
                                  <a:gd name="connsiteY7" fmla="*/ 159544 h 295275"/>
                                  <a:gd name="connsiteX8" fmla="*/ 93368 w 412631"/>
                                  <a:gd name="connsiteY8" fmla="*/ 176212 h 295275"/>
                                  <a:gd name="connsiteX9" fmla="*/ 133849 w 412631"/>
                                  <a:gd name="connsiteY9" fmla="*/ 173831 h 295275"/>
                                  <a:gd name="connsiteX10" fmla="*/ 138612 w 412631"/>
                                  <a:gd name="connsiteY10" fmla="*/ 166687 h 295275"/>
                                  <a:gd name="connsiteX11" fmla="*/ 145756 w 412631"/>
                                  <a:gd name="connsiteY11" fmla="*/ 152400 h 295275"/>
                                  <a:gd name="connsiteX12" fmla="*/ 150518 w 412631"/>
                                  <a:gd name="connsiteY12" fmla="*/ 135731 h 295275"/>
                                  <a:gd name="connsiteX13" fmla="*/ 155281 w 412631"/>
                                  <a:gd name="connsiteY13" fmla="*/ 126206 h 295275"/>
                                  <a:gd name="connsiteX14" fmla="*/ 160043 w 412631"/>
                                  <a:gd name="connsiteY14" fmla="*/ 104775 h 295275"/>
                                  <a:gd name="connsiteX15" fmla="*/ 157662 w 412631"/>
                                  <a:gd name="connsiteY15" fmla="*/ 52387 h 295275"/>
                                  <a:gd name="connsiteX16" fmla="*/ 160043 w 412631"/>
                                  <a:gd name="connsiteY16" fmla="*/ 26194 h 295275"/>
                                  <a:gd name="connsiteX17" fmla="*/ 179093 w 412631"/>
                                  <a:gd name="connsiteY17" fmla="*/ 11906 h 295275"/>
                                  <a:gd name="connsiteX18" fmla="*/ 188618 w 412631"/>
                                  <a:gd name="connsiteY18" fmla="*/ 4762 h 295275"/>
                                  <a:gd name="connsiteX19" fmla="*/ 205287 w 412631"/>
                                  <a:gd name="connsiteY19" fmla="*/ 0 h 295275"/>
                                  <a:gd name="connsiteX20" fmla="*/ 255293 w 412631"/>
                                  <a:gd name="connsiteY20" fmla="*/ 2381 h 295275"/>
                                  <a:gd name="connsiteX21" fmla="*/ 260056 w 412631"/>
                                  <a:gd name="connsiteY21" fmla="*/ 9525 h 295275"/>
                                  <a:gd name="connsiteX22" fmla="*/ 267199 w 412631"/>
                                  <a:gd name="connsiteY22" fmla="*/ 26194 h 295275"/>
                                  <a:gd name="connsiteX23" fmla="*/ 271962 w 412631"/>
                                  <a:gd name="connsiteY23" fmla="*/ 33337 h 295275"/>
                                  <a:gd name="connsiteX24" fmla="*/ 281487 w 412631"/>
                                  <a:gd name="connsiteY24" fmla="*/ 66675 h 295275"/>
                                  <a:gd name="connsiteX25" fmla="*/ 283868 w 412631"/>
                                  <a:gd name="connsiteY25" fmla="*/ 78581 h 295275"/>
                                  <a:gd name="connsiteX26" fmla="*/ 288631 w 412631"/>
                                  <a:gd name="connsiteY26" fmla="*/ 90487 h 295275"/>
                                  <a:gd name="connsiteX27" fmla="*/ 291012 w 412631"/>
                                  <a:gd name="connsiteY27" fmla="*/ 111919 h 295275"/>
                                  <a:gd name="connsiteX28" fmla="*/ 295774 w 412631"/>
                                  <a:gd name="connsiteY28" fmla="*/ 123825 h 295275"/>
                                  <a:gd name="connsiteX29" fmla="*/ 307681 w 412631"/>
                                  <a:gd name="connsiteY29" fmla="*/ 197644 h 295275"/>
                                  <a:gd name="connsiteX30" fmla="*/ 317206 w 412631"/>
                                  <a:gd name="connsiteY30" fmla="*/ 219075 h 295275"/>
                                  <a:gd name="connsiteX31" fmla="*/ 329112 w 412631"/>
                                  <a:gd name="connsiteY31" fmla="*/ 247650 h 295275"/>
                                  <a:gd name="connsiteX32" fmla="*/ 348162 w 412631"/>
                                  <a:gd name="connsiteY32" fmla="*/ 276225 h 295275"/>
                                  <a:gd name="connsiteX33" fmla="*/ 355306 w 412631"/>
                                  <a:gd name="connsiteY33" fmla="*/ 285750 h 295275"/>
                                  <a:gd name="connsiteX34" fmla="*/ 371974 w 412631"/>
                                  <a:gd name="connsiteY34" fmla="*/ 295275 h 295275"/>
                                  <a:gd name="connsiteX35" fmla="*/ 383881 w 412631"/>
                                  <a:gd name="connsiteY35" fmla="*/ 292894 h 295275"/>
                                  <a:gd name="connsiteX36" fmla="*/ 381499 w 412631"/>
                                  <a:gd name="connsiteY36" fmla="*/ 252412 h 295275"/>
                                  <a:gd name="connsiteX37" fmla="*/ 374356 w 412631"/>
                                  <a:gd name="connsiteY37" fmla="*/ 228600 h 295275"/>
                                  <a:gd name="connsiteX38" fmla="*/ 369593 w 412631"/>
                                  <a:gd name="connsiteY38" fmla="*/ 211931 h 295275"/>
                                  <a:gd name="connsiteX39" fmla="*/ 364831 w 412631"/>
                                  <a:gd name="connsiteY39" fmla="*/ 204787 h 295275"/>
                                  <a:gd name="connsiteX40" fmla="*/ 357687 w 412631"/>
                                  <a:gd name="connsiteY40" fmla="*/ 190500 h 295275"/>
                                  <a:gd name="connsiteX41" fmla="*/ 355306 w 412631"/>
                                  <a:gd name="connsiteY41" fmla="*/ 178594 h 295275"/>
                                  <a:gd name="connsiteX42" fmla="*/ 350543 w 412631"/>
                                  <a:gd name="connsiteY42" fmla="*/ 159544 h 295275"/>
                                  <a:gd name="connsiteX43" fmla="*/ 348162 w 412631"/>
                                  <a:gd name="connsiteY43" fmla="*/ 145256 h 295275"/>
                                  <a:gd name="connsiteX44" fmla="*/ 345781 w 412631"/>
                                  <a:gd name="connsiteY44" fmla="*/ 128587 h 295275"/>
                                  <a:gd name="connsiteX45" fmla="*/ 343399 w 412631"/>
                                  <a:gd name="connsiteY45" fmla="*/ 119062 h 295275"/>
                                  <a:gd name="connsiteX46" fmla="*/ 345781 w 412631"/>
                                  <a:gd name="connsiteY46" fmla="*/ 57150 h 295275"/>
                                  <a:gd name="connsiteX47" fmla="*/ 355306 w 412631"/>
                                  <a:gd name="connsiteY47" fmla="*/ 54769 h 295275"/>
                                  <a:gd name="connsiteX48" fmla="*/ 391024 w 412631"/>
                                  <a:gd name="connsiteY48" fmla="*/ 57150 h 295275"/>
                                  <a:gd name="connsiteX49" fmla="*/ 400549 w 412631"/>
                                  <a:gd name="connsiteY49" fmla="*/ 71437 h 295275"/>
                                  <a:gd name="connsiteX50" fmla="*/ 402931 w 412631"/>
                                  <a:gd name="connsiteY50" fmla="*/ 80962 h 295275"/>
                                  <a:gd name="connsiteX51" fmla="*/ 410074 w 412631"/>
                                  <a:gd name="connsiteY51" fmla="*/ 107156 h 295275"/>
                                  <a:gd name="connsiteX52" fmla="*/ 412456 w 412631"/>
                                  <a:gd name="connsiteY52" fmla="*/ 119062 h 295275"/>
                                  <a:gd name="connsiteX53" fmla="*/ 412456 w 412631"/>
                                  <a:gd name="connsiteY53" fmla="*/ 1309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2631" h="295275">
                                    <a:moveTo>
                                      <a:pt x="2881" y="38100"/>
                                    </a:moveTo>
                                    <a:cubicBezTo>
                                      <a:pt x="-525" y="55126"/>
                                      <a:pt x="-1374" y="53506"/>
                                      <a:pt x="2881" y="76200"/>
                                    </a:cubicBezTo>
                                    <a:cubicBezTo>
                                      <a:pt x="3669" y="80401"/>
                                      <a:pt x="6182" y="84089"/>
                                      <a:pt x="7643" y="88106"/>
                                    </a:cubicBezTo>
                                    <a:cubicBezTo>
                                      <a:pt x="9359" y="92824"/>
                                      <a:pt x="10818" y="97631"/>
                                      <a:pt x="12406" y="102394"/>
                                    </a:cubicBezTo>
                                    <a:cubicBezTo>
                                      <a:pt x="13200" y="104775"/>
                                      <a:pt x="13281" y="107529"/>
                                      <a:pt x="14787" y="109537"/>
                                    </a:cubicBezTo>
                                    <a:cubicBezTo>
                                      <a:pt x="17168" y="112712"/>
                                      <a:pt x="19828" y="115696"/>
                                      <a:pt x="21931" y="119062"/>
                                    </a:cubicBezTo>
                                    <a:cubicBezTo>
                                      <a:pt x="35569" y="140884"/>
                                      <a:pt x="13429" y="113793"/>
                                      <a:pt x="38599" y="145256"/>
                                    </a:cubicBezTo>
                                    <a:cubicBezTo>
                                      <a:pt x="42103" y="149636"/>
                                      <a:pt x="50646" y="156944"/>
                                      <a:pt x="55268" y="159544"/>
                                    </a:cubicBezTo>
                                    <a:cubicBezTo>
                                      <a:pt x="80469" y="173719"/>
                                      <a:pt x="75448" y="171733"/>
                                      <a:pt x="93368" y="176212"/>
                                    </a:cubicBezTo>
                                    <a:cubicBezTo>
                                      <a:pt x="106862" y="175418"/>
                                      <a:pt x="120622" y="176616"/>
                                      <a:pt x="133849" y="173831"/>
                                    </a:cubicBezTo>
                                    <a:cubicBezTo>
                                      <a:pt x="136650" y="173241"/>
                                      <a:pt x="137222" y="169189"/>
                                      <a:pt x="138612" y="166687"/>
                                    </a:cubicBezTo>
                                    <a:cubicBezTo>
                                      <a:pt x="141198" y="162033"/>
                                      <a:pt x="143845" y="157370"/>
                                      <a:pt x="145756" y="152400"/>
                                    </a:cubicBezTo>
                                    <a:cubicBezTo>
                                      <a:pt x="147830" y="147007"/>
                                      <a:pt x="148543" y="141162"/>
                                      <a:pt x="150518" y="135731"/>
                                    </a:cubicBezTo>
                                    <a:cubicBezTo>
                                      <a:pt x="151731" y="132395"/>
                                      <a:pt x="153883" y="129469"/>
                                      <a:pt x="155281" y="126206"/>
                                    </a:cubicBezTo>
                                    <a:cubicBezTo>
                                      <a:pt x="158478" y="118747"/>
                                      <a:pt x="158617" y="113334"/>
                                      <a:pt x="160043" y="104775"/>
                                    </a:cubicBezTo>
                                    <a:cubicBezTo>
                                      <a:pt x="159249" y="87312"/>
                                      <a:pt x="157662" y="69868"/>
                                      <a:pt x="157662" y="52387"/>
                                    </a:cubicBezTo>
                                    <a:cubicBezTo>
                                      <a:pt x="157662" y="43620"/>
                                      <a:pt x="155941" y="33942"/>
                                      <a:pt x="160043" y="26194"/>
                                    </a:cubicBezTo>
                                    <a:cubicBezTo>
                                      <a:pt x="163757" y="19179"/>
                                      <a:pt x="172743" y="16669"/>
                                      <a:pt x="179093" y="11906"/>
                                    </a:cubicBezTo>
                                    <a:cubicBezTo>
                                      <a:pt x="182268" y="9525"/>
                                      <a:pt x="184768" y="5724"/>
                                      <a:pt x="188618" y="4762"/>
                                    </a:cubicBezTo>
                                    <a:cubicBezTo>
                                      <a:pt x="200578" y="1772"/>
                                      <a:pt x="195038" y="3416"/>
                                      <a:pt x="205287" y="0"/>
                                    </a:cubicBezTo>
                                    <a:cubicBezTo>
                                      <a:pt x="221956" y="794"/>
                                      <a:pt x="238852" y="-478"/>
                                      <a:pt x="255293" y="2381"/>
                                    </a:cubicBezTo>
                                    <a:cubicBezTo>
                                      <a:pt x="258113" y="2871"/>
                                      <a:pt x="258636" y="7040"/>
                                      <a:pt x="260056" y="9525"/>
                                    </a:cubicBezTo>
                                    <a:cubicBezTo>
                                      <a:pt x="279889" y="44234"/>
                                      <a:pt x="253832" y="-538"/>
                                      <a:pt x="267199" y="26194"/>
                                    </a:cubicBezTo>
                                    <a:cubicBezTo>
                                      <a:pt x="268479" y="28754"/>
                                      <a:pt x="270374" y="30956"/>
                                      <a:pt x="271962" y="33337"/>
                                    </a:cubicBezTo>
                                    <a:cubicBezTo>
                                      <a:pt x="276498" y="46947"/>
                                      <a:pt x="278499" y="51735"/>
                                      <a:pt x="281487" y="66675"/>
                                    </a:cubicBezTo>
                                    <a:cubicBezTo>
                                      <a:pt x="282281" y="70644"/>
                                      <a:pt x="282705" y="74704"/>
                                      <a:pt x="283868" y="78581"/>
                                    </a:cubicBezTo>
                                    <a:cubicBezTo>
                                      <a:pt x="285096" y="82675"/>
                                      <a:pt x="287043" y="86518"/>
                                      <a:pt x="288631" y="90487"/>
                                    </a:cubicBezTo>
                                    <a:cubicBezTo>
                                      <a:pt x="289425" y="97631"/>
                                      <a:pt x="289506" y="104891"/>
                                      <a:pt x="291012" y="111919"/>
                                    </a:cubicBezTo>
                                    <a:cubicBezTo>
                                      <a:pt x="291907" y="116098"/>
                                      <a:pt x="294967" y="119628"/>
                                      <a:pt x="295774" y="123825"/>
                                    </a:cubicBezTo>
                                    <a:cubicBezTo>
                                      <a:pt x="296276" y="126435"/>
                                      <a:pt x="303359" y="183959"/>
                                      <a:pt x="307681" y="197644"/>
                                    </a:cubicBezTo>
                                    <a:cubicBezTo>
                                      <a:pt x="310035" y="205099"/>
                                      <a:pt x="314461" y="211755"/>
                                      <a:pt x="317206" y="219075"/>
                                    </a:cubicBezTo>
                                    <a:cubicBezTo>
                                      <a:pt x="331799" y="257991"/>
                                      <a:pt x="312139" y="216535"/>
                                      <a:pt x="329112" y="247650"/>
                                    </a:cubicBezTo>
                                    <a:cubicBezTo>
                                      <a:pt x="342989" y="273090"/>
                                      <a:pt x="328236" y="251317"/>
                                      <a:pt x="348162" y="276225"/>
                                    </a:cubicBezTo>
                                    <a:cubicBezTo>
                                      <a:pt x="350641" y="279324"/>
                                      <a:pt x="352500" y="282944"/>
                                      <a:pt x="355306" y="285750"/>
                                    </a:cubicBezTo>
                                    <a:cubicBezTo>
                                      <a:pt x="358671" y="289115"/>
                                      <a:pt x="368240" y="293408"/>
                                      <a:pt x="371974" y="295275"/>
                                    </a:cubicBezTo>
                                    <a:cubicBezTo>
                                      <a:pt x="375943" y="294481"/>
                                      <a:pt x="383003" y="296845"/>
                                      <a:pt x="383881" y="292894"/>
                                    </a:cubicBezTo>
                                    <a:cubicBezTo>
                                      <a:pt x="386813" y="279699"/>
                                      <a:pt x="382781" y="265868"/>
                                      <a:pt x="381499" y="252412"/>
                                    </a:cubicBezTo>
                                    <a:cubicBezTo>
                                      <a:pt x="380918" y="246307"/>
                                      <a:pt x="375525" y="233276"/>
                                      <a:pt x="374356" y="228600"/>
                                    </a:cubicBezTo>
                                    <a:cubicBezTo>
                                      <a:pt x="373594" y="225553"/>
                                      <a:pt x="371299" y="215344"/>
                                      <a:pt x="369593" y="211931"/>
                                    </a:cubicBezTo>
                                    <a:cubicBezTo>
                                      <a:pt x="368313" y="209371"/>
                                      <a:pt x="366111" y="207347"/>
                                      <a:pt x="364831" y="204787"/>
                                    </a:cubicBezTo>
                                    <a:cubicBezTo>
                                      <a:pt x="354972" y="185070"/>
                                      <a:pt x="371335" y="210974"/>
                                      <a:pt x="357687" y="190500"/>
                                    </a:cubicBezTo>
                                    <a:cubicBezTo>
                                      <a:pt x="356893" y="186531"/>
                                      <a:pt x="356288" y="182520"/>
                                      <a:pt x="355306" y="178594"/>
                                    </a:cubicBezTo>
                                    <a:cubicBezTo>
                                      <a:pt x="349797" y="156560"/>
                                      <a:pt x="356394" y="191728"/>
                                      <a:pt x="350543" y="159544"/>
                                    </a:cubicBezTo>
                                    <a:cubicBezTo>
                                      <a:pt x="349679" y="154794"/>
                                      <a:pt x="348896" y="150028"/>
                                      <a:pt x="348162" y="145256"/>
                                    </a:cubicBezTo>
                                    <a:cubicBezTo>
                                      <a:pt x="347309" y="139709"/>
                                      <a:pt x="346785" y="134109"/>
                                      <a:pt x="345781" y="128587"/>
                                    </a:cubicBezTo>
                                    <a:cubicBezTo>
                                      <a:pt x="345195" y="125367"/>
                                      <a:pt x="344193" y="122237"/>
                                      <a:pt x="343399" y="119062"/>
                                    </a:cubicBezTo>
                                    <a:cubicBezTo>
                                      <a:pt x="344193" y="98425"/>
                                      <a:pt x="342020" y="77457"/>
                                      <a:pt x="345781" y="57150"/>
                                    </a:cubicBezTo>
                                    <a:cubicBezTo>
                                      <a:pt x="346377" y="53932"/>
                                      <a:pt x="352033" y="54769"/>
                                      <a:pt x="355306" y="54769"/>
                                    </a:cubicBezTo>
                                    <a:cubicBezTo>
                                      <a:pt x="367238" y="54769"/>
                                      <a:pt x="379118" y="56356"/>
                                      <a:pt x="391024" y="57150"/>
                                    </a:cubicBezTo>
                                    <a:cubicBezTo>
                                      <a:pt x="394199" y="61912"/>
                                      <a:pt x="399160" y="65884"/>
                                      <a:pt x="400549" y="71437"/>
                                    </a:cubicBezTo>
                                    <a:cubicBezTo>
                                      <a:pt x="401343" y="74612"/>
                                      <a:pt x="402032" y="77815"/>
                                      <a:pt x="402931" y="80962"/>
                                    </a:cubicBezTo>
                                    <a:cubicBezTo>
                                      <a:pt x="407493" y="96927"/>
                                      <a:pt x="404413" y="78862"/>
                                      <a:pt x="410074" y="107156"/>
                                    </a:cubicBezTo>
                                    <a:cubicBezTo>
                                      <a:pt x="410868" y="111125"/>
                                      <a:pt x="412053" y="115035"/>
                                      <a:pt x="412456" y="119062"/>
                                    </a:cubicBezTo>
                                    <a:cubicBezTo>
                                      <a:pt x="412851" y="123011"/>
                                      <a:pt x="412456" y="127000"/>
                                      <a:pt x="412456" y="130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6" name="Freeform 2035"/>
                          <p:cNvSpPr/>
                          <p:nvPr/>
                        </p:nvSpPr>
                        <p:spPr>
                          <a:xfrm>
                            <a:off x="6527006" y="2726531"/>
                            <a:ext cx="447675" cy="285750"/>
                          </a:xfrm>
                          <a:custGeom>
                            <a:avLst/>
                            <a:gdLst>
                              <a:gd name="connsiteX0" fmla="*/ 447675 w 447675"/>
                              <a:gd name="connsiteY0" fmla="*/ 47625 h 285750"/>
                              <a:gd name="connsiteX1" fmla="*/ 435769 w 447675"/>
                              <a:gd name="connsiteY1" fmla="*/ 38100 h 285750"/>
                              <a:gd name="connsiteX2" fmla="*/ 426244 w 447675"/>
                              <a:gd name="connsiteY2" fmla="*/ 33338 h 285750"/>
                              <a:gd name="connsiteX3" fmla="*/ 411957 w 447675"/>
                              <a:gd name="connsiteY3" fmla="*/ 21432 h 285750"/>
                              <a:gd name="connsiteX4" fmla="*/ 404813 w 447675"/>
                              <a:gd name="connsiteY4" fmla="*/ 19050 h 285750"/>
                              <a:gd name="connsiteX5" fmla="*/ 366713 w 447675"/>
                              <a:gd name="connsiteY5" fmla="*/ 4763 h 285750"/>
                              <a:gd name="connsiteX6" fmla="*/ 357188 w 447675"/>
                              <a:gd name="connsiteY6" fmla="*/ 2382 h 285750"/>
                              <a:gd name="connsiteX7" fmla="*/ 333375 w 447675"/>
                              <a:gd name="connsiteY7" fmla="*/ 0 h 285750"/>
                              <a:gd name="connsiteX8" fmla="*/ 307182 w 447675"/>
                              <a:gd name="connsiteY8" fmla="*/ 2382 h 285750"/>
                              <a:gd name="connsiteX9" fmla="*/ 300038 w 447675"/>
                              <a:gd name="connsiteY9" fmla="*/ 7144 h 285750"/>
                              <a:gd name="connsiteX10" fmla="*/ 285750 w 447675"/>
                              <a:gd name="connsiteY10" fmla="*/ 11907 h 285750"/>
                              <a:gd name="connsiteX11" fmla="*/ 273844 w 447675"/>
                              <a:gd name="connsiteY11" fmla="*/ 26194 h 285750"/>
                              <a:gd name="connsiteX12" fmla="*/ 269082 w 447675"/>
                              <a:gd name="connsiteY12" fmla="*/ 40482 h 285750"/>
                              <a:gd name="connsiteX13" fmla="*/ 264319 w 447675"/>
                              <a:gd name="connsiteY13" fmla="*/ 71438 h 285750"/>
                              <a:gd name="connsiteX14" fmla="*/ 259557 w 447675"/>
                              <a:gd name="connsiteY14" fmla="*/ 88107 h 285750"/>
                              <a:gd name="connsiteX15" fmla="*/ 257175 w 447675"/>
                              <a:gd name="connsiteY15" fmla="*/ 97632 h 285750"/>
                              <a:gd name="connsiteX16" fmla="*/ 252413 w 447675"/>
                              <a:gd name="connsiteY16" fmla="*/ 116682 h 285750"/>
                              <a:gd name="connsiteX17" fmla="*/ 245269 w 447675"/>
                              <a:gd name="connsiteY17" fmla="*/ 128588 h 285750"/>
                              <a:gd name="connsiteX18" fmla="*/ 230982 w 447675"/>
                              <a:gd name="connsiteY18" fmla="*/ 154782 h 285750"/>
                              <a:gd name="connsiteX19" fmla="*/ 223838 w 447675"/>
                              <a:gd name="connsiteY19" fmla="*/ 164307 h 285750"/>
                              <a:gd name="connsiteX20" fmla="*/ 207169 w 447675"/>
                              <a:gd name="connsiteY20" fmla="*/ 176213 h 285750"/>
                              <a:gd name="connsiteX21" fmla="*/ 200025 w 447675"/>
                              <a:gd name="connsiteY21" fmla="*/ 178594 h 285750"/>
                              <a:gd name="connsiteX22" fmla="*/ 176213 w 447675"/>
                              <a:gd name="connsiteY22" fmla="*/ 173832 h 285750"/>
                              <a:gd name="connsiteX23" fmla="*/ 150019 w 447675"/>
                              <a:gd name="connsiteY23" fmla="*/ 164307 h 285750"/>
                              <a:gd name="connsiteX24" fmla="*/ 138113 w 447675"/>
                              <a:gd name="connsiteY24" fmla="*/ 159544 h 285750"/>
                              <a:gd name="connsiteX25" fmla="*/ 111919 w 447675"/>
                              <a:gd name="connsiteY25" fmla="*/ 147638 h 285750"/>
                              <a:gd name="connsiteX26" fmla="*/ 104775 w 447675"/>
                              <a:gd name="connsiteY26" fmla="*/ 140494 h 285750"/>
                              <a:gd name="connsiteX27" fmla="*/ 95250 w 447675"/>
                              <a:gd name="connsiteY27" fmla="*/ 138113 h 285750"/>
                              <a:gd name="connsiteX28" fmla="*/ 71438 w 447675"/>
                              <a:gd name="connsiteY28" fmla="*/ 133350 h 285750"/>
                              <a:gd name="connsiteX29" fmla="*/ 42863 w 447675"/>
                              <a:gd name="connsiteY29" fmla="*/ 135732 h 285750"/>
                              <a:gd name="connsiteX30" fmla="*/ 28575 w 447675"/>
                              <a:gd name="connsiteY30" fmla="*/ 145257 h 285750"/>
                              <a:gd name="connsiteX31" fmla="*/ 19050 w 447675"/>
                              <a:gd name="connsiteY31" fmla="*/ 164307 h 285750"/>
                              <a:gd name="connsiteX32" fmla="*/ 16669 w 447675"/>
                              <a:gd name="connsiteY32" fmla="*/ 221457 h 285750"/>
                              <a:gd name="connsiteX33" fmla="*/ 14288 w 447675"/>
                              <a:gd name="connsiteY33" fmla="*/ 230982 h 285750"/>
                              <a:gd name="connsiteX34" fmla="*/ 0 w 447675"/>
                              <a:gd name="connsiteY34" fmla="*/ 238125 h 285750"/>
                              <a:gd name="connsiteX35" fmla="*/ 4763 w 447675"/>
                              <a:gd name="connsiteY35" fmla="*/ 269082 h 285750"/>
                              <a:gd name="connsiteX36" fmla="*/ 9525 w 447675"/>
                              <a:gd name="connsiteY36" fmla="*/ 276225 h 285750"/>
                              <a:gd name="connsiteX37" fmla="*/ 16669 w 447675"/>
                              <a:gd name="connsiteY37" fmla="*/ 283369 h 285750"/>
                              <a:gd name="connsiteX38" fmla="*/ 23813 w 447675"/>
                              <a:gd name="connsiteY38" fmla="*/ 285750 h 285750"/>
                              <a:gd name="connsiteX39" fmla="*/ 45244 w 447675"/>
                              <a:gd name="connsiteY39" fmla="*/ 283369 h 285750"/>
                              <a:gd name="connsiteX40" fmla="*/ 52388 w 447675"/>
                              <a:gd name="connsiteY40" fmla="*/ 280988 h 285750"/>
                              <a:gd name="connsiteX41" fmla="*/ 59532 w 447675"/>
                              <a:gd name="connsiteY41" fmla="*/ 273844 h 285750"/>
                              <a:gd name="connsiteX42" fmla="*/ 66675 w 447675"/>
                              <a:gd name="connsiteY42" fmla="*/ 269082 h 285750"/>
                              <a:gd name="connsiteX43" fmla="*/ 76200 w 447675"/>
                              <a:gd name="connsiteY43" fmla="*/ 261938 h 285750"/>
                              <a:gd name="connsiteX44" fmla="*/ 90488 w 447675"/>
                              <a:gd name="connsiteY44" fmla="*/ 252413 h 285750"/>
                              <a:gd name="connsiteX45" fmla="*/ 97632 w 447675"/>
                              <a:gd name="connsiteY45" fmla="*/ 247650 h 285750"/>
                              <a:gd name="connsiteX46" fmla="*/ 111919 w 447675"/>
                              <a:gd name="connsiteY46" fmla="*/ 242888 h 285750"/>
                              <a:gd name="connsiteX47" fmla="*/ 133350 w 447675"/>
                              <a:gd name="connsiteY47" fmla="*/ 245269 h 285750"/>
                              <a:gd name="connsiteX48" fmla="*/ 142875 w 447675"/>
                              <a:gd name="connsiteY48" fmla="*/ 247650 h 285750"/>
                              <a:gd name="connsiteX49" fmla="*/ 152400 w 447675"/>
                              <a:gd name="connsiteY49" fmla="*/ 25003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285750">
                                <a:moveTo>
                                  <a:pt x="447675" y="47625"/>
                                </a:moveTo>
                                <a:cubicBezTo>
                                  <a:pt x="443706" y="44450"/>
                                  <a:pt x="439998" y="40919"/>
                                  <a:pt x="435769" y="38100"/>
                                </a:cubicBezTo>
                                <a:cubicBezTo>
                                  <a:pt x="432815" y="36131"/>
                                  <a:pt x="429133" y="35401"/>
                                  <a:pt x="426244" y="33338"/>
                                </a:cubicBezTo>
                                <a:cubicBezTo>
                                  <a:pt x="413952" y="24559"/>
                                  <a:pt x="424557" y="27732"/>
                                  <a:pt x="411957" y="21432"/>
                                </a:cubicBezTo>
                                <a:cubicBezTo>
                                  <a:pt x="409712" y="20309"/>
                                  <a:pt x="407156" y="19951"/>
                                  <a:pt x="404813" y="19050"/>
                                </a:cubicBezTo>
                                <a:cubicBezTo>
                                  <a:pt x="386192" y="11888"/>
                                  <a:pt x="383325" y="9746"/>
                                  <a:pt x="366713" y="4763"/>
                                </a:cubicBezTo>
                                <a:cubicBezTo>
                                  <a:pt x="363578" y="3823"/>
                                  <a:pt x="360428" y="2845"/>
                                  <a:pt x="357188" y="2382"/>
                                </a:cubicBezTo>
                                <a:cubicBezTo>
                                  <a:pt x="349291" y="1254"/>
                                  <a:pt x="341313" y="794"/>
                                  <a:pt x="333375" y="0"/>
                                </a:cubicBezTo>
                                <a:cubicBezTo>
                                  <a:pt x="324644" y="794"/>
                                  <a:pt x="315754" y="545"/>
                                  <a:pt x="307182" y="2382"/>
                                </a:cubicBezTo>
                                <a:cubicBezTo>
                                  <a:pt x="304384" y="2982"/>
                                  <a:pt x="302653" y="5982"/>
                                  <a:pt x="300038" y="7144"/>
                                </a:cubicBezTo>
                                <a:cubicBezTo>
                                  <a:pt x="295450" y="9183"/>
                                  <a:pt x="285750" y="11907"/>
                                  <a:pt x="285750" y="11907"/>
                                </a:cubicBezTo>
                                <a:cubicBezTo>
                                  <a:pt x="281265" y="16392"/>
                                  <a:pt x="276496" y="20228"/>
                                  <a:pt x="273844" y="26194"/>
                                </a:cubicBezTo>
                                <a:cubicBezTo>
                                  <a:pt x="271805" y="30782"/>
                                  <a:pt x="269082" y="40482"/>
                                  <a:pt x="269082" y="40482"/>
                                </a:cubicBezTo>
                                <a:cubicBezTo>
                                  <a:pt x="267940" y="48470"/>
                                  <a:pt x="265968" y="63193"/>
                                  <a:pt x="264319" y="71438"/>
                                </a:cubicBezTo>
                                <a:cubicBezTo>
                                  <a:pt x="261840" y="83834"/>
                                  <a:pt x="262581" y="77524"/>
                                  <a:pt x="259557" y="88107"/>
                                </a:cubicBezTo>
                                <a:cubicBezTo>
                                  <a:pt x="258658" y="91254"/>
                                  <a:pt x="257885" y="94437"/>
                                  <a:pt x="257175" y="97632"/>
                                </a:cubicBezTo>
                                <a:cubicBezTo>
                                  <a:pt x="256088" y="102521"/>
                                  <a:pt x="254966" y="111577"/>
                                  <a:pt x="252413" y="116682"/>
                                </a:cubicBezTo>
                                <a:cubicBezTo>
                                  <a:pt x="250343" y="120822"/>
                                  <a:pt x="247485" y="124525"/>
                                  <a:pt x="245269" y="128588"/>
                                </a:cubicBezTo>
                                <a:cubicBezTo>
                                  <a:pt x="237140" y="143491"/>
                                  <a:pt x="239921" y="141372"/>
                                  <a:pt x="230982" y="154782"/>
                                </a:cubicBezTo>
                                <a:cubicBezTo>
                                  <a:pt x="228781" y="158084"/>
                                  <a:pt x="226788" y="161652"/>
                                  <a:pt x="223838" y="164307"/>
                                </a:cubicBezTo>
                                <a:cubicBezTo>
                                  <a:pt x="218763" y="168875"/>
                                  <a:pt x="213024" y="172700"/>
                                  <a:pt x="207169" y="176213"/>
                                </a:cubicBezTo>
                                <a:cubicBezTo>
                                  <a:pt x="205017" y="177504"/>
                                  <a:pt x="202406" y="177800"/>
                                  <a:pt x="200025" y="178594"/>
                                </a:cubicBezTo>
                                <a:cubicBezTo>
                                  <a:pt x="197184" y="178121"/>
                                  <a:pt x="180475" y="175726"/>
                                  <a:pt x="176213" y="173832"/>
                                </a:cubicBezTo>
                                <a:cubicBezTo>
                                  <a:pt x="151180" y="162706"/>
                                  <a:pt x="178247" y="169011"/>
                                  <a:pt x="150019" y="164307"/>
                                </a:cubicBezTo>
                                <a:cubicBezTo>
                                  <a:pt x="146050" y="162719"/>
                                  <a:pt x="141994" y="161335"/>
                                  <a:pt x="138113" y="159544"/>
                                </a:cubicBezTo>
                                <a:cubicBezTo>
                                  <a:pt x="110436" y="146769"/>
                                  <a:pt x="128055" y="153016"/>
                                  <a:pt x="111919" y="147638"/>
                                </a:cubicBezTo>
                                <a:cubicBezTo>
                                  <a:pt x="109538" y="145257"/>
                                  <a:pt x="107699" y="142165"/>
                                  <a:pt x="104775" y="140494"/>
                                </a:cubicBezTo>
                                <a:cubicBezTo>
                                  <a:pt x="101933" y="138870"/>
                                  <a:pt x="98397" y="139012"/>
                                  <a:pt x="95250" y="138113"/>
                                </a:cubicBezTo>
                                <a:cubicBezTo>
                                  <a:pt x="78623" y="133363"/>
                                  <a:pt x="99893" y="137416"/>
                                  <a:pt x="71438" y="133350"/>
                                </a:cubicBezTo>
                                <a:cubicBezTo>
                                  <a:pt x="61913" y="134144"/>
                                  <a:pt x="52072" y="133174"/>
                                  <a:pt x="42863" y="135732"/>
                                </a:cubicBezTo>
                                <a:cubicBezTo>
                                  <a:pt x="37348" y="137264"/>
                                  <a:pt x="28575" y="145257"/>
                                  <a:pt x="28575" y="145257"/>
                                </a:cubicBezTo>
                                <a:cubicBezTo>
                                  <a:pt x="24864" y="150823"/>
                                  <a:pt x="19763" y="157412"/>
                                  <a:pt x="19050" y="164307"/>
                                </a:cubicBezTo>
                                <a:cubicBezTo>
                                  <a:pt x="17088" y="183272"/>
                                  <a:pt x="18027" y="202439"/>
                                  <a:pt x="16669" y="221457"/>
                                </a:cubicBezTo>
                                <a:cubicBezTo>
                                  <a:pt x="16436" y="224721"/>
                                  <a:pt x="16103" y="228259"/>
                                  <a:pt x="14288" y="230982"/>
                                </a:cubicBezTo>
                                <a:cubicBezTo>
                                  <a:pt x="11650" y="234938"/>
                                  <a:pt x="4075" y="236767"/>
                                  <a:pt x="0" y="238125"/>
                                </a:cubicBezTo>
                                <a:cubicBezTo>
                                  <a:pt x="683" y="244950"/>
                                  <a:pt x="473" y="260501"/>
                                  <a:pt x="4763" y="269082"/>
                                </a:cubicBezTo>
                                <a:cubicBezTo>
                                  <a:pt x="6043" y="271642"/>
                                  <a:pt x="7693" y="274027"/>
                                  <a:pt x="9525" y="276225"/>
                                </a:cubicBezTo>
                                <a:cubicBezTo>
                                  <a:pt x="11681" y="278812"/>
                                  <a:pt x="13867" y="281501"/>
                                  <a:pt x="16669" y="283369"/>
                                </a:cubicBezTo>
                                <a:cubicBezTo>
                                  <a:pt x="18758" y="284761"/>
                                  <a:pt x="21432" y="284956"/>
                                  <a:pt x="23813" y="285750"/>
                                </a:cubicBezTo>
                                <a:cubicBezTo>
                                  <a:pt x="30957" y="284956"/>
                                  <a:pt x="38154" y="284551"/>
                                  <a:pt x="45244" y="283369"/>
                                </a:cubicBezTo>
                                <a:cubicBezTo>
                                  <a:pt x="47720" y="282956"/>
                                  <a:pt x="50299" y="282380"/>
                                  <a:pt x="52388" y="280988"/>
                                </a:cubicBezTo>
                                <a:cubicBezTo>
                                  <a:pt x="55190" y="279120"/>
                                  <a:pt x="56945" y="276000"/>
                                  <a:pt x="59532" y="273844"/>
                                </a:cubicBezTo>
                                <a:cubicBezTo>
                                  <a:pt x="61730" y="272012"/>
                                  <a:pt x="64346" y="270745"/>
                                  <a:pt x="66675" y="269082"/>
                                </a:cubicBezTo>
                                <a:cubicBezTo>
                                  <a:pt x="69905" y="266775"/>
                                  <a:pt x="72949" y="264214"/>
                                  <a:pt x="76200" y="261938"/>
                                </a:cubicBezTo>
                                <a:cubicBezTo>
                                  <a:pt x="80889" y="258656"/>
                                  <a:pt x="85725" y="255588"/>
                                  <a:pt x="90488" y="252413"/>
                                </a:cubicBezTo>
                                <a:cubicBezTo>
                                  <a:pt x="92869" y="250825"/>
                                  <a:pt x="94917" y="248555"/>
                                  <a:pt x="97632" y="247650"/>
                                </a:cubicBezTo>
                                <a:lnTo>
                                  <a:pt x="111919" y="242888"/>
                                </a:lnTo>
                                <a:cubicBezTo>
                                  <a:pt x="119063" y="243682"/>
                                  <a:pt x="126246" y="244176"/>
                                  <a:pt x="133350" y="245269"/>
                                </a:cubicBezTo>
                                <a:cubicBezTo>
                                  <a:pt x="136585" y="245767"/>
                                  <a:pt x="139728" y="246751"/>
                                  <a:pt x="142875" y="247650"/>
                                </a:cubicBezTo>
                                <a:cubicBezTo>
                                  <a:pt x="152090" y="250283"/>
                                  <a:pt x="147092" y="250032"/>
                                  <a:pt x="152400" y="250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Freeform 2036"/>
                          <p:cNvSpPr/>
                          <p:nvPr/>
                        </p:nvSpPr>
                        <p:spPr>
                          <a:xfrm>
                            <a:off x="6110288" y="2859881"/>
                            <a:ext cx="623887" cy="209550"/>
                          </a:xfrm>
                          <a:custGeom>
                            <a:avLst/>
                            <a:gdLst>
                              <a:gd name="connsiteX0" fmla="*/ 623887 w 623887"/>
                              <a:gd name="connsiteY0" fmla="*/ 95250 h 209550"/>
                              <a:gd name="connsiteX1" fmla="*/ 609600 w 623887"/>
                              <a:gd name="connsiteY1" fmla="*/ 150019 h 209550"/>
                              <a:gd name="connsiteX2" fmla="*/ 583406 w 623887"/>
                              <a:gd name="connsiteY2" fmla="*/ 169069 h 209550"/>
                              <a:gd name="connsiteX3" fmla="*/ 566737 w 623887"/>
                              <a:gd name="connsiteY3" fmla="*/ 178594 h 209550"/>
                              <a:gd name="connsiteX4" fmla="*/ 550068 w 623887"/>
                              <a:gd name="connsiteY4" fmla="*/ 183357 h 209550"/>
                              <a:gd name="connsiteX5" fmla="*/ 526256 w 623887"/>
                              <a:gd name="connsiteY5" fmla="*/ 188119 h 209550"/>
                              <a:gd name="connsiteX6" fmla="*/ 497681 w 623887"/>
                              <a:gd name="connsiteY6" fmla="*/ 190500 h 209550"/>
                              <a:gd name="connsiteX7" fmla="*/ 457200 w 623887"/>
                              <a:gd name="connsiteY7" fmla="*/ 185738 h 209550"/>
                              <a:gd name="connsiteX8" fmla="*/ 442912 w 623887"/>
                              <a:gd name="connsiteY8" fmla="*/ 178594 h 209550"/>
                              <a:gd name="connsiteX9" fmla="*/ 431006 w 623887"/>
                              <a:gd name="connsiteY9" fmla="*/ 173832 h 209550"/>
                              <a:gd name="connsiteX10" fmla="*/ 414337 w 623887"/>
                              <a:gd name="connsiteY10" fmla="*/ 164307 h 209550"/>
                              <a:gd name="connsiteX11" fmla="*/ 388143 w 623887"/>
                              <a:gd name="connsiteY11" fmla="*/ 150019 h 209550"/>
                              <a:gd name="connsiteX12" fmla="*/ 364331 w 623887"/>
                              <a:gd name="connsiteY12" fmla="*/ 130969 h 209550"/>
                              <a:gd name="connsiteX13" fmla="*/ 352425 w 623887"/>
                              <a:gd name="connsiteY13" fmla="*/ 119063 h 209550"/>
                              <a:gd name="connsiteX14" fmla="*/ 338137 w 623887"/>
                              <a:gd name="connsiteY14" fmla="*/ 97632 h 209550"/>
                              <a:gd name="connsiteX15" fmla="*/ 307181 w 623887"/>
                              <a:gd name="connsiteY15" fmla="*/ 45244 h 209550"/>
                              <a:gd name="connsiteX16" fmla="*/ 295275 w 623887"/>
                              <a:gd name="connsiteY16" fmla="*/ 21432 h 209550"/>
                              <a:gd name="connsiteX17" fmla="*/ 280987 w 623887"/>
                              <a:gd name="connsiteY17" fmla="*/ 7144 h 209550"/>
                              <a:gd name="connsiteX18" fmla="*/ 254793 w 623887"/>
                              <a:gd name="connsiteY18" fmla="*/ 0 h 209550"/>
                              <a:gd name="connsiteX19" fmla="*/ 221456 w 623887"/>
                              <a:gd name="connsiteY19" fmla="*/ 4763 h 209550"/>
                              <a:gd name="connsiteX20" fmla="*/ 202406 w 623887"/>
                              <a:gd name="connsiteY20" fmla="*/ 14288 h 209550"/>
                              <a:gd name="connsiteX21" fmla="*/ 183356 w 623887"/>
                              <a:gd name="connsiteY21" fmla="*/ 21432 h 209550"/>
                              <a:gd name="connsiteX22" fmla="*/ 180975 w 623887"/>
                              <a:gd name="connsiteY22" fmla="*/ 28575 h 209550"/>
                              <a:gd name="connsiteX23" fmla="*/ 171450 w 623887"/>
                              <a:gd name="connsiteY23" fmla="*/ 47625 h 209550"/>
                              <a:gd name="connsiteX24" fmla="*/ 164306 w 623887"/>
                              <a:gd name="connsiteY24" fmla="*/ 83344 h 209550"/>
                              <a:gd name="connsiteX25" fmla="*/ 159543 w 623887"/>
                              <a:gd name="connsiteY25" fmla="*/ 100013 h 209550"/>
                              <a:gd name="connsiteX26" fmla="*/ 157162 w 623887"/>
                              <a:gd name="connsiteY26" fmla="*/ 114300 h 209550"/>
                              <a:gd name="connsiteX27" fmla="*/ 154781 w 623887"/>
                              <a:gd name="connsiteY27" fmla="*/ 123825 h 209550"/>
                              <a:gd name="connsiteX28" fmla="*/ 152400 w 623887"/>
                              <a:gd name="connsiteY28" fmla="*/ 135732 h 209550"/>
                              <a:gd name="connsiteX29" fmla="*/ 135731 w 623887"/>
                              <a:gd name="connsiteY29" fmla="*/ 166688 h 209550"/>
                              <a:gd name="connsiteX30" fmla="*/ 130968 w 623887"/>
                              <a:gd name="connsiteY30" fmla="*/ 173832 h 209550"/>
                              <a:gd name="connsiteX31" fmla="*/ 109537 w 623887"/>
                              <a:gd name="connsiteY31" fmla="*/ 195263 h 209550"/>
                              <a:gd name="connsiteX32" fmla="*/ 100012 w 623887"/>
                              <a:gd name="connsiteY32" fmla="*/ 204788 h 209550"/>
                              <a:gd name="connsiteX33" fmla="*/ 80962 w 623887"/>
                              <a:gd name="connsiteY33" fmla="*/ 209550 h 209550"/>
                              <a:gd name="connsiteX34" fmla="*/ 54768 w 623887"/>
                              <a:gd name="connsiteY34" fmla="*/ 207169 h 209550"/>
                              <a:gd name="connsiteX35" fmla="*/ 50006 w 623887"/>
                              <a:gd name="connsiteY35" fmla="*/ 200025 h 209550"/>
                              <a:gd name="connsiteX36" fmla="*/ 38100 w 623887"/>
                              <a:gd name="connsiteY36" fmla="*/ 185738 h 209550"/>
                              <a:gd name="connsiteX37" fmla="*/ 35718 w 623887"/>
                              <a:gd name="connsiteY37" fmla="*/ 173832 h 209550"/>
                              <a:gd name="connsiteX38" fmla="*/ 33337 w 623887"/>
                              <a:gd name="connsiteY38" fmla="*/ 159544 h 209550"/>
                              <a:gd name="connsiteX39" fmla="*/ 28575 w 623887"/>
                              <a:gd name="connsiteY39" fmla="*/ 147638 h 209550"/>
                              <a:gd name="connsiteX40" fmla="*/ 23812 w 623887"/>
                              <a:gd name="connsiteY40" fmla="*/ 130969 h 209550"/>
                              <a:gd name="connsiteX41" fmla="*/ 21431 w 623887"/>
                              <a:gd name="connsiteY41" fmla="*/ 114300 h 209550"/>
                              <a:gd name="connsiteX42" fmla="*/ 19050 w 623887"/>
                              <a:gd name="connsiteY42" fmla="*/ 107157 h 209550"/>
                              <a:gd name="connsiteX43" fmla="*/ 16668 w 623887"/>
                              <a:gd name="connsiteY43" fmla="*/ 97632 h 209550"/>
                              <a:gd name="connsiteX44" fmla="*/ 11906 w 623887"/>
                              <a:gd name="connsiteY44" fmla="*/ 78582 h 209550"/>
                              <a:gd name="connsiteX45" fmla="*/ 7143 w 623887"/>
                              <a:gd name="connsiteY45" fmla="*/ 71438 h 209550"/>
                              <a:gd name="connsiteX46" fmla="*/ 0 w 623887"/>
                              <a:gd name="connsiteY46" fmla="*/ 547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887" h="209550">
                                <a:moveTo>
                                  <a:pt x="623887" y="95250"/>
                                </a:moveTo>
                                <a:cubicBezTo>
                                  <a:pt x="620201" y="113682"/>
                                  <a:pt x="616718" y="132620"/>
                                  <a:pt x="609600" y="150019"/>
                                </a:cubicBezTo>
                                <a:cubicBezTo>
                                  <a:pt x="606329" y="158014"/>
                                  <a:pt x="588610" y="165946"/>
                                  <a:pt x="583406" y="169069"/>
                                </a:cubicBezTo>
                                <a:cubicBezTo>
                                  <a:pt x="576078" y="173466"/>
                                  <a:pt x="575387" y="175449"/>
                                  <a:pt x="566737" y="178594"/>
                                </a:cubicBezTo>
                                <a:cubicBezTo>
                                  <a:pt x="561306" y="180569"/>
                                  <a:pt x="555643" y="181836"/>
                                  <a:pt x="550068" y="183357"/>
                                </a:cubicBezTo>
                                <a:cubicBezTo>
                                  <a:pt x="541941" y="185574"/>
                                  <a:pt x="534799" y="187170"/>
                                  <a:pt x="526256" y="188119"/>
                                </a:cubicBezTo>
                                <a:cubicBezTo>
                                  <a:pt x="516756" y="189174"/>
                                  <a:pt x="507206" y="189706"/>
                                  <a:pt x="497681" y="190500"/>
                                </a:cubicBezTo>
                                <a:cubicBezTo>
                                  <a:pt x="484187" y="188913"/>
                                  <a:pt x="470477" y="188624"/>
                                  <a:pt x="457200" y="185738"/>
                                </a:cubicBezTo>
                                <a:cubicBezTo>
                                  <a:pt x="451997" y="184607"/>
                                  <a:pt x="447760" y="180797"/>
                                  <a:pt x="442912" y="178594"/>
                                </a:cubicBezTo>
                                <a:cubicBezTo>
                                  <a:pt x="439021" y="176825"/>
                                  <a:pt x="434829" y="175743"/>
                                  <a:pt x="431006" y="173832"/>
                                </a:cubicBezTo>
                                <a:cubicBezTo>
                                  <a:pt x="425282" y="170970"/>
                                  <a:pt x="420061" y="167169"/>
                                  <a:pt x="414337" y="164307"/>
                                </a:cubicBezTo>
                                <a:cubicBezTo>
                                  <a:pt x="392514" y="153395"/>
                                  <a:pt x="431919" y="181635"/>
                                  <a:pt x="388143" y="150019"/>
                                </a:cubicBezTo>
                                <a:cubicBezTo>
                                  <a:pt x="379903" y="144068"/>
                                  <a:pt x="369970" y="139426"/>
                                  <a:pt x="364331" y="130969"/>
                                </a:cubicBezTo>
                                <a:cubicBezTo>
                                  <a:pt x="357981" y="121444"/>
                                  <a:pt x="361949" y="125413"/>
                                  <a:pt x="352425" y="119063"/>
                                </a:cubicBezTo>
                                <a:cubicBezTo>
                                  <a:pt x="347662" y="111919"/>
                                  <a:pt x="342307" y="105137"/>
                                  <a:pt x="338137" y="97632"/>
                                </a:cubicBezTo>
                                <a:cubicBezTo>
                                  <a:pt x="312398" y="51300"/>
                                  <a:pt x="324132" y="67844"/>
                                  <a:pt x="307181" y="45244"/>
                                </a:cubicBezTo>
                                <a:cubicBezTo>
                                  <a:pt x="303592" y="30887"/>
                                  <a:pt x="306300" y="37182"/>
                                  <a:pt x="295275" y="21432"/>
                                </a:cubicBezTo>
                                <a:cubicBezTo>
                                  <a:pt x="291387" y="15878"/>
                                  <a:pt x="287847" y="9594"/>
                                  <a:pt x="280987" y="7144"/>
                                </a:cubicBezTo>
                                <a:cubicBezTo>
                                  <a:pt x="272464" y="4100"/>
                                  <a:pt x="263524" y="2381"/>
                                  <a:pt x="254793" y="0"/>
                                </a:cubicBezTo>
                                <a:cubicBezTo>
                                  <a:pt x="243681" y="1588"/>
                                  <a:pt x="232440" y="2450"/>
                                  <a:pt x="221456" y="4763"/>
                                </a:cubicBezTo>
                                <a:cubicBezTo>
                                  <a:pt x="204306" y="8374"/>
                                  <a:pt x="214839" y="8637"/>
                                  <a:pt x="202406" y="14288"/>
                                </a:cubicBezTo>
                                <a:cubicBezTo>
                                  <a:pt x="196232" y="17094"/>
                                  <a:pt x="189706" y="19051"/>
                                  <a:pt x="183356" y="21432"/>
                                </a:cubicBezTo>
                                <a:cubicBezTo>
                                  <a:pt x="182562" y="23813"/>
                                  <a:pt x="182014" y="26290"/>
                                  <a:pt x="180975" y="28575"/>
                                </a:cubicBezTo>
                                <a:cubicBezTo>
                                  <a:pt x="178037" y="35038"/>
                                  <a:pt x="171450" y="47625"/>
                                  <a:pt x="171450" y="47625"/>
                                </a:cubicBezTo>
                                <a:cubicBezTo>
                                  <a:pt x="168668" y="67096"/>
                                  <a:pt x="169816" y="63137"/>
                                  <a:pt x="164306" y="83344"/>
                                </a:cubicBezTo>
                                <a:cubicBezTo>
                                  <a:pt x="160904" y="95820"/>
                                  <a:pt x="162516" y="85149"/>
                                  <a:pt x="159543" y="100013"/>
                                </a:cubicBezTo>
                                <a:cubicBezTo>
                                  <a:pt x="158596" y="104747"/>
                                  <a:pt x="158109" y="109566"/>
                                  <a:pt x="157162" y="114300"/>
                                </a:cubicBezTo>
                                <a:cubicBezTo>
                                  <a:pt x="156520" y="117509"/>
                                  <a:pt x="155491" y="120630"/>
                                  <a:pt x="154781" y="123825"/>
                                </a:cubicBezTo>
                                <a:cubicBezTo>
                                  <a:pt x="153903" y="127776"/>
                                  <a:pt x="153761" y="131920"/>
                                  <a:pt x="152400" y="135732"/>
                                </a:cubicBezTo>
                                <a:cubicBezTo>
                                  <a:pt x="144529" y="157771"/>
                                  <a:pt x="145907" y="152442"/>
                                  <a:pt x="135731" y="166688"/>
                                </a:cubicBezTo>
                                <a:cubicBezTo>
                                  <a:pt x="134067" y="169017"/>
                                  <a:pt x="132902" y="171722"/>
                                  <a:pt x="130968" y="173832"/>
                                </a:cubicBezTo>
                                <a:cubicBezTo>
                                  <a:pt x="124141" y="181279"/>
                                  <a:pt x="116681" y="188119"/>
                                  <a:pt x="109537" y="195263"/>
                                </a:cubicBezTo>
                                <a:cubicBezTo>
                                  <a:pt x="106362" y="198438"/>
                                  <a:pt x="104368" y="203699"/>
                                  <a:pt x="100012" y="204788"/>
                                </a:cubicBezTo>
                                <a:lnTo>
                                  <a:pt x="80962" y="209550"/>
                                </a:lnTo>
                                <a:cubicBezTo>
                                  <a:pt x="72231" y="208756"/>
                                  <a:pt x="63148" y="209747"/>
                                  <a:pt x="54768" y="207169"/>
                                </a:cubicBezTo>
                                <a:cubicBezTo>
                                  <a:pt x="52033" y="206327"/>
                                  <a:pt x="51838" y="202224"/>
                                  <a:pt x="50006" y="200025"/>
                                </a:cubicBezTo>
                                <a:cubicBezTo>
                                  <a:pt x="34727" y="181691"/>
                                  <a:pt x="49923" y="203475"/>
                                  <a:pt x="38100" y="185738"/>
                                </a:cubicBezTo>
                                <a:cubicBezTo>
                                  <a:pt x="37306" y="181769"/>
                                  <a:pt x="36442" y="177814"/>
                                  <a:pt x="35718" y="173832"/>
                                </a:cubicBezTo>
                                <a:cubicBezTo>
                                  <a:pt x="34854" y="169082"/>
                                  <a:pt x="34607" y="164202"/>
                                  <a:pt x="33337" y="159544"/>
                                </a:cubicBezTo>
                                <a:cubicBezTo>
                                  <a:pt x="32212" y="155420"/>
                                  <a:pt x="29927" y="151693"/>
                                  <a:pt x="28575" y="147638"/>
                                </a:cubicBezTo>
                                <a:cubicBezTo>
                                  <a:pt x="26748" y="142156"/>
                                  <a:pt x="25400" y="136525"/>
                                  <a:pt x="23812" y="130969"/>
                                </a:cubicBezTo>
                                <a:cubicBezTo>
                                  <a:pt x="23018" y="125413"/>
                                  <a:pt x="22532" y="119804"/>
                                  <a:pt x="21431" y="114300"/>
                                </a:cubicBezTo>
                                <a:cubicBezTo>
                                  <a:pt x="20939" y="111839"/>
                                  <a:pt x="19740" y="109570"/>
                                  <a:pt x="19050" y="107157"/>
                                </a:cubicBezTo>
                                <a:cubicBezTo>
                                  <a:pt x="18151" y="104010"/>
                                  <a:pt x="17378" y="100827"/>
                                  <a:pt x="16668" y="97632"/>
                                </a:cubicBezTo>
                                <a:cubicBezTo>
                                  <a:pt x="15581" y="92741"/>
                                  <a:pt x="14459" y="83688"/>
                                  <a:pt x="11906" y="78582"/>
                                </a:cubicBezTo>
                                <a:cubicBezTo>
                                  <a:pt x="10626" y="76022"/>
                                  <a:pt x="8731" y="73819"/>
                                  <a:pt x="7143" y="71438"/>
                                </a:cubicBezTo>
                                <a:cubicBezTo>
                                  <a:pt x="2026" y="56085"/>
                                  <a:pt x="5931" y="60700"/>
                                  <a:pt x="0" y="5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p:nvPr/>
                        </p:nvSpPr>
                        <p:spPr>
                          <a:xfrm>
                            <a:off x="3533721" y="2114865"/>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Freeform 2038"/>
                          <p:cNvSpPr/>
                          <p:nvPr/>
                        </p:nvSpPr>
                        <p:spPr>
                          <a:xfrm>
                            <a:off x="6288980" y="2599337"/>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0" name="Straight Connector 2039"/>
                          <p:cNvCxnSpPr/>
                          <p:nvPr/>
                        </p:nvCxnSpPr>
                        <p:spPr>
                          <a:xfrm>
                            <a:off x="6324304" y="2618982"/>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1" name="Straight Connector 2040"/>
                          <p:cNvCxnSpPr/>
                          <p:nvPr/>
                        </p:nvCxnSpPr>
                        <p:spPr>
                          <a:xfrm flipV="1">
                            <a:off x="6461882" y="2721537"/>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2" name="Straight Connector 2041"/>
                          <p:cNvCxnSpPr/>
                          <p:nvPr/>
                        </p:nvCxnSpPr>
                        <p:spPr>
                          <a:xfrm>
                            <a:off x="6681078" y="2675242"/>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43" name="Freeform 2042"/>
                          <p:cNvSpPr/>
                          <p:nvPr/>
                        </p:nvSpPr>
                        <p:spPr>
                          <a:xfrm rot="20312945">
                            <a:off x="5419187" y="2322426"/>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4" name="Straight Connector 2043"/>
                          <p:cNvCxnSpPr/>
                          <p:nvPr/>
                        </p:nvCxnSpPr>
                        <p:spPr>
                          <a:xfrm flipV="1">
                            <a:off x="5568301" y="2364787"/>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5" name="Straight Connector 2044"/>
                          <p:cNvCxnSpPr/>
                          <p:nvPr/>
                        </p:nvCxnSpPr>
                        <p:spPr>
                          <a:xfrm flipV="1">
                            <a:off x="5789853" y="2396153"/>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6" name="Straight Connector 2045"/>
                          <p:cNvCxnSpPr/>
                          <p:nvPr/>
                        </p:nvCxnSpPr>
                        <p:spPr>
                          <a:xfrm flipV="1">
                            <a:off x="5967032" y="2289548"/>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7" name="Straight Connector 2046"/>
                          <p:cNvCxnSpPr/>
                          <p:nvPr/>
                        </p:nvCxnSpPr>
                        <p:spPr>
                          <a:xfrm flipV="1">
                            <a:off x="6066628" y="2196448"/>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flipV="1">
                            <a:off x="5504257" y="2472956"/>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49" name="Freeform 2048"/>
                          <p:cNvSpPr/>
                          <p:nvPr/>
                        </p:nvSpPr>
                        <p:spPr>
                          <a:xfrm>
                            <a:off x="5622131" y="2326481"/>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0" name="Straight Connector 2049"/>
                          <p:cNvCxnSpPr/>
                          <p:nvPr/>
                        </p:nvCxnSpPr>
                        <p:spPr>
                          <a:xfrm>
                            <a:off x="5665003" y="2714964"/>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p:nvPr/>
                        </p:nvCxnSpPr>
                        <p:spPr>
                          <a:xfrm flipV="1">
                            <a:off x="5967032" y="2540316"/>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flipV="1">
                            <a:off x="6232228" y="2363733"/>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p:nvPr/>
                        </p:nvCxnSpPr>
                        <p:spPr>
                          <a:xfrm flipV="1">
                            <a:off x="6386046" y="2355851"/>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4" name="Straight Connector 2053"/>
                          <p:cNvCxnSpPr/>
                          <p:nvPr/>
                        </p:nvCxnSpPr>
                        <p:spPr>
                          <a:xfrm>
                            <a:off x="6540813" y="2323125"/>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Freeform 2054"/>
                          <p:cNvSpPr/>
                          <p:nvPr/>
                        </p:nvSpPr>
                        <p:spPr>
                          <a:xfrm>
                            <a:off x="6288881" y="2216341"/>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6" name="Straight Connector 2055"/>
                          <p:cNvCxnSpPr/>
                          <p:nvPr/>
                        </p:nvCxnSpPr>
                        <p:spPr>
                          <a:xfrm>
                            <a:off x="6665485" y="2513338"/>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p:cNvCxnSpPr/>
                          <p:nvPr/>
                        </p:nvCxnSpPr>
                        <p:spPr>
                          <a:xfrm flipH="1" flipV="1">
                            <a:off x="6822279" y="2355057"/>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p:cNvCxnSpPr/>
                          <p:nvPr/>
                        </p:nvCxnSpPr>
                        <p:spPr>
                          <a:xfrm flipH="1" flipV="1">
                            <a:off x="6563916" y="2205037"/>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p:cNvCxnSpPr/>
                          <p:nvPr/>
                        </p:nvCxnSpPr>
                        <p:spPr>
                          <a:xfrm flipH="1" flipV="1">
                            <a:off x="6330403" y="2248550"/>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60" name="Oval 2059"/>
                          <p:cNvSpPr/>
                          <p:nvPr/>
                        </p:nvSpPr>
                        <p:spPr>
                          <a:xfrm>
                            <a:off x="5364795" y="211714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9" name="Group 1808"/>
                        <p:cNvGrpSpPr/>
                        <p:nvPr/>
                      </p:nvGrpSpPr>
                      <p:grpSpPr>
                        <a:xfrm>
                          <a:off x="119172" y="3252086"/>
                          <a:ext cx="5639266" cy="1269728"/>
                          <a:chOff x="1521619" y="1899716"/>
                          <a:chExt cx="5639266" cy="1269728"/>
                        </a:xfrm>
                      </p:grpSpPr>
                      <p:sp>
                        <p:nvSpPr>
                          <p:cNvPr id="1922" name="Freeform 1921"/>
                          <p:cNvSpPr/>
                          <p:nvPr/>
                        </p:nvSpPr>
                        <p:spPr>
                          <a:xfrm>
                            <a:off x="6579824" y="2079732"/>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Freeform 1922"/>
                          <p:cNvSpPr/>
                          <p:nvPr/>
                        </p:nvSpPr>
                        <p:spPr>
                          <a:xfrm rot="6171937">
                            <a:off x="6714944" y="2606089"/>
                            <a:ext cx="438150" cy="297656"/>
                          </a:xfrm>
                          <a:custGeom>
                            <a:avLst/>
                            <a:gdLst>
                              <a:gd name="connsiteX0" fmla="*/ 0 w 438150"/>
                              <a:gd name="connsiteY0" fmla="*/ 16668 h 297656"/>
                              <a:gd name="connsiteX1" fmla="*/ 19050 w 438150"/>
                              <a:gd name="connsiteY1" fmla="*/ 7143 h 297656"/>
                              <a:gd name="connsiteX2" fmla="*/ 30957 w 438150"/>
                              <a:gd name="connsiteY2" fmla="*/ 4762 h 297656"/>
                              <a:gd name="connsiteX3" fmla="*/ 54769 w 438150"/>
                              <a:gd name="connsiteY3" fmla="*/ 0 h 297656"/>
                              <a:gd name="connsiteX4" fmla="*/ 83344 w 438150"/>
                              <a:gd name="connsiteY4" fmla="*/ 2381 h 297656"/>
                              <a:gd name="connsiteX5" fmla="*/ 97632 w 438150"/>
                              <a:gd name="connsiteY5" fmla="*/ 11906 h 297656"/>
                              <a:gd name="connsiteX6" fmla="*/ 107157 w 438150"/>
                              <a:gd name="connsiteY6" fmla="*/ 28575 h 297656"/>
                              <a:gd name="connsiteX7" fmla="*/ 111919 w 438150"/>
                              <a:gd name="connsiteY7" fmla="*/ 45243 h 297656"/>
                              <a:gd name="connsiteX8" fmla="*/ 109538 w 438150"/>
                              <a:gd name="connsiteY8" fmla="*/ 57150 h 297656"/>
                              <a:gd name="connsiteX9" fmla="*/ 85725 w 438150"/>
                              <a:gd name="connsiteY9" fmla="*/ 80962 h 297656"/>
                              <a:gd name="connsiteX10" fmla="*/ 69057 w 438150"/>
                              <a:gd name="connsiteY10" fmla="*/ 92868 h 297656"/>
                              <a:gd name="connsiteX11" fmla="*/ 61913 w 438150"/>
                              <a:gd name="connsiteY11" fmla="*/ 97631 h 297656"/>
                              <a:gd name="connsiteX12" fmla="*/ 59532 w 438150"/>
                              <a:gd name="connsiteY12" fmla="*/ 104775 h 297656"/>
                              <a:gd name="connsiteX13" fmla="*/ 52388 w 438150"/>
                              <a:gd name="connsiteY13" fmla="*/ 114300 h 297656"/>
                              <a:gd name="connsiteX14" fmla="*/ 61913 w 438150"/>
                              <a:gd name="connsiteY14" fmla="*/ 145256 h 297656"/>
                              <a:gd name="connsiteX15" fmla="*/ 69057 w 438150"/>
                              <a:gd name="connsiteY15" fmla="*/ 147637 h 297656"/>
                              <a:gd name="connsiteX16" fmla="*/ 223838 w 438150"/>
                              <a:gd name="connsiteY16" fmla="*/ 150018 h 297656"/>
                              <a:gd name="connsiteX17" fmla="*/ 230982 w 438150"/>
                              <a:gd name="connsiteY17" fmla="*/ 157162 h 297656"/>
                              <a:gd name="connsiteX18" fmla="*/ 233363 w 438150"/>
                              <a:gd name="connsiteY18" fmla="*/ 164306 h 297656"/>
                              <a:gd name="connsiteX19" fmla="*/ 238125 w 438150"/>
                              <a:gd name="connsiteY19" fmla="*/ 173831 h 297656"/>
                              <a:gd name="connsiteX20" fmla="*/ 240507 w 438150"/>
                              <a:gd name="connsiteY20" fmla="*/ 180975 h 297656"/>
                              <a:gd name="connsiteX21" fmla="*/ 245269 w 438150"/>
                              <a:gd name="connsiteY21" fmla="*/ 188118 h 297656"/>
                              <a:gd name="connsiteX22" fmla="*/ 259557 w 438150"/>
                              <a:gd name="connsiteY22" fmla="*/ 204787 h 297656"/>
                              <a:gd name="connsiteX23" fmla="*/ 269082 w 438150"/>
                              <a:gd name="connsiteY23" fmla="*/ 211931 h 297656"/>
                              <a:gd name="connsiteX24" fmla="*/ 280988 w 438150"/>
                              <a:gd name="connsiteY24" fmla="*/ 216693 h 297656"/>
                              <a:gd name="connsiteX25" fmla="*/ 314325 w 438150"/>
                              <a:gd name="connsiteY25" fmla="*/ 214312 h 297656"/>
                              <a:gd name="connsiteX26" fmla="*/ 316707 w 438150"/>
                              <a:gd name="connsiteY26" fmla="*/ 204787 h 297656"/>
                              <a:gd name="connsiteX27" fmla="*/ 323850 w 438150"/>
                              <a:gd name="connsiteY27" fmla="*/ 190500 h 297656"/>
                              <a:gd name="connsiteX28" fmla="*/ 328613 w 438150"/>
                              <a:gd name="connsiteY28" fmla="*/ 173831 h 297656"/>
                              <a:gd name="connsiteX29" fmla="*/ 335757 w 438150"/>
                              <a:gd name="connsiteY29" fmla="*/ 159543 h 297656"/>
                              <a:gd name="connsiteX30" fmla="*/ 338138 w 438150"/>
                              <a:gd name="connsiteY30" fmla="*/ 152400 h 297656"/>
                              <a:gd name="connsiteX31" fmla="*/ 340519 w 438150"/>
                              <a:gd name="connsiteY31" fmla="*/ 133350 h 297656"/>
                              <a:gd name="connsiteX32" fmla="*/ 366713 w 438150"/>
                              <a:gd name="connsiteY32" fmla="*/ 142875 h 297656"/>
                              <a:gd name="connsiteX33" fmla="*/ 373857 w 438150"/>
                              <a:gd name="connsiteY33" fmla="*/ 145256 h 297656"/>
                              <a:gd name="connsiteX34" fmla="*/ 378619 w 438150"/>
                              <a:gd name="connsiteY34" fmla="*/ 152400 h 297656"/>
                              <a:gd name="connsiteX35" fmla="*/ 390525 w 438150"/>
                              <a:gd name="connsiteY35" fmla="*/ 164306 h 297656"/>
                              <a:gd name="connsiteX36" fmla="*/ 392907 w 438150"/>
                              <a:gd name="connsiteY36" fmla="*/ 173831 h 297656"/>
                              <a:gd name="connsiteX37" fmla="*/ 397669 w 438150"/>
                              <a:gd name="connsiteY37" fmla="*/ 180975 h 297656"/>
                              <a:gd name="connsiteX38" fmla="*/ 400050 w 438150"/>
                              <a:gd name="connsiteY38" fmla="*/ 195262 h 297656"/>
                              <a:gd name="connsiteX39" fmla="*/ 404813 w 438150"/>
                              <a:gd name="connsiteY39" fmla="*/ 233362 h 297656"/>
                              <a:gd name="connsiteX40" fmla="*/ 409575 w 438150"/>
                              <a:gd name="connsiteY40" fmla="*/ 250031 h 297656"/>
                              <a:gd name="connsiteX41" fmla="*/ 416719 w 438150"/>
                              <a:gd name="connsiteY41" fmla="*/ 252412 h 297656"/>
                              <a:gd name="connsiteX42" fmla="*/ 433388 w 438150"/>
                              <a:gd name="connsiteY42" fmla="*/ 257175 h 297656"/>
                              <a:gd name="connsiteX43" fmla="*/ 438150 w 438150"/>
                              <a:gd name="connsiteY43" fmla="*/ 264318 h 297656"/>
                              <a:gd name="connsiteX44" fmla="*/ 433388 w 438150"/>
                              <a:gd name="connsiteY44" fmla="*/ 273843 h 297656"/>
                              <a:gd name="connsiteX45" fmla="*/ 404813 w 438150"/>
                              <a:gd name="connsiteY45" fmla="*/ 292893 h 297656"/>
                              <a:gd name="connsiteX46" fmla="*/ 385763 w 438150"/>
                              <a:gd name="connsiteY46" fmla="*/ 297656 h 297656"/>
                              <a:gd name="connsiteX47" fmla="*/ 359569 w 438150"/>
                              <a:gd name="connsiteY47" fmla="*/ 292893 h 297656"/>
                              <a:gd name="connsiteX48" fmla="*/ 359569 w 438150"/>
                              <a:gd name="connsiteY48" fmla="*/ 266700 h 297656"/>
                              <a:gd name="connsiteX49" fmla="*/ 359569 w 438150"/>
                              <a:gd name="connsiteY49" fmla="*/ 264318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8150" h="297656">
                                <a:moveTo>
                                  <a:pt x="0" y="16668"/>
                                </a:moveTo>
                                <a:cubicBezTo>
                                  <a:pt x="6350" y="13493"/>
                                  <a:pt x="12424" y="9691"/>
                                  <a:pt x="19050" y="7143"/>
                                </a:cubicBezTo>
                                <a:cubicBezTo>
                                  <a:pt x="22828" y="5690"/>
                                  <a:pt x="27030" y="5744"/>
                                  <a:pt x="30957" y="4762"/>
                                </a:cubicBezTo>
                                <a:cubicBezTo>
                                  <a:pt x="53126" y="-780"/>
                                  <a:pt x="13921" y="5835"/>
                                  <a:pt x="54769" y="0"/>
                                </a:cubicBezTo>
                                <a:cubicBezTo>
                                  <a:pt x="64294" y="794"/>
                                  <a:pt x="74135" y="-177"/>
                                  <a:pt x="83344" y="2381"/>
                                </a:cubicBezTo>
                                <a:cubicBezTo>
                                  <a:pt x="88859" y="3913"/>
                                  <a:pt x="97632" y="11906"/>
                                  <a:pt x="97632" y="11906"/>
                                </a:cubicBezTo>
                                <a:cubicBezTo>
                                  <a:pt x="102413" y="19079"/>
                                  <a:pt x="103533" y="20119"/>
                                  <a:pt x="107157" y="28575"/>
                                </a:cubicBezTo>
                                <a:cubicBezTo>
                                  <a:pt x="109207" y="33357"/>
                                  <a:pt x="110711" y="40410"/>
                                  <a:pt x="111919" y="45243"/>
                                </a:cubicBezTo>
                                <a:cubicBezTo>
                                  <a:pt x="111125" y="49212"/>
                                  <a:pt x="111213" y="53465"/>
                                  <a:pt x="109538" y="57150"/>
                                </a:cubicBezTo>
                                <a:cubicBezTo>
                                  <a:pt x="102636" y="72335"/>
                                  <a:pt x="98977" y="72127"/>
                                  <a:pt x="85725" y="80962"/>
                                </a:cubicBezTo>
                                <a:cubicBezTo>
                                  <a:pt x="68916" y="92168"/>
                                  <a:pt x="89697" y="78126"/>
                                  <a:pt x="69057" y="92868"/>
                                </a:cubicBezTo>
                                <a:cubicBezTo>
                                  <a:pt x="66728" y="94532"/>
                                  <a:pt x="64294" y="96043"/>
                                  <a:pt x="61913" y="97631"/>
                                </a:cubicBezTo>
                                <a:cubicBezTo>
                                  <a:pt x="61119" y="100012"/>
                                  <a:pt x="60777" y="102596"/>
                                  <a:pt x="59532" y="104775"/>
                                </a:cubicBezTo>
                                <a:cubicBezTo>
                                  <a:pt x="57563" y="108221"/>
                                  <a:pt x="52671" y="110341"/>
                                  <a:pt x="52388" y="114300"/>
                                </a:cubicBezTo>
                                <a:cubicBezTo>
                                  <a:pt x="52115" y="118124"/>
                                  <a:pt x="54639" y="139437"/>
                                  <a:pt x="61913" y="145256"/>
                                </a:cubicBezTo>
                                <a:cubicBezTo>
                                  <a:pt x="63873" y="146824"/>
                                  <a:pt x="66548" y="147563"/>
                                  <a:pt x="69057" y="147637"/>
                                </a:cubicBezTo>
                                <a:cubicBezTo>
                                  <a:pt x="120634" y="149154"/>
                                  <a:pt x="172244" y="149224"/>
                                  <a:pt x="223838" y="150018"/>
                                </a:cubicBezTo>
                                <a:cubicBezTo>
                                  <a:pt x="226219" y="152399"/>
                                  <a:pt x="229114" y="154360"/>
                                  <a:pt x="230982" y="157162"/>
                                </a:cubicBezTo>
                                <a:cubicBezTo>
                                  <a:pt x="232374" y="159251"/>
                                  <a:pt x="232374" y="161999"/>
                                  <a:pt x="233363" y="164306"/>
                                </a:cubicBezTo>
                                <a:cubicBezTo>
                                  <a:pt x="234761" y="167569"/>
                                  <a:pt x="236727" y="170568"/>
                                  <a:pt x="238125" y="173831"/>
                                </a:cubicBezTo>
                                <a:cubicBezTo>
                                  <a:pt x="239114" y="176138"/>
                                  <a:pt x="239384" y="178730"/>
                                  <a:pt x="240507" y="180975"/>
                                </a:cubicBezTo>
                                <a:cubicBezTo>
                                  <a:pt x="241787" y="183534"/>
                                  <a:pt x="243606" y="185789"/>
                                  <a:pt x="245269" y="188118"/>
                                </a:cubicBezTo>
                                <a:cubicBezTo>
                                  <a:pt x="250222" y="195052"/>
                                  <a:pt x="253180" y="199321"/>
                                  <a:pt x="259557" y="204787"/>
                                </a:cubicBezTo>
                                <a:cubicBezTo>
                                  <a:pt x="262570" y="207370"/>
                                  <a:pt x="265613" y="210004"/>
                                  <a:pt x="269082" y="211931"/>
                                </a:cubicBezTo>
                                <a:cubicBezTo>
                                  <a:pt x="272818" y="214007"/>
                                  <a:pt x="277019" y="215106"/>
                                  <a:pt x="280988" y="216693"/>
                                </a:cubicBezTo>
                                <a:cubicBezTo>
                                  <a:pt x="292100" y="215899"/>
                                  <a:pt x="303756" y="217835"/>
                                  <a:pt x="314325" y="214312"/>
                                </a:cubicBezTo>
                                <a:cubicBezTo>
                                  <a:pt x="317430" y="213277"/>
                                  <a:pt x="315491" y="207826"/>
                                  <a:pt x="316707" y="204787"/>
                                </a:cubicBezTo>
                                <a:cubicBezTo>
                                  <a:pt x="318684" y="199843"/>
                                  <a:pt x="321939" y="195469"/>
                                  <a:pt x="323850" y="190500"/>
                                </a:cubicBezTo>
                                <a:cubicBezTo>
                                  <a:pt x="325924" y="185106"/>
                                  <a:pt x="326538" y="179225"/>
                                  <a:pt x="328613" y="173831"/>
                                </a:cubicBezTo>
                                <a:cubicBezTo>
                                  <a:pt x="330525" y="168861"/>
                                  <a:pt x="333594" y="164409"/>
                                  <a:pt x="335757" y="159543"/>
                                </a:cubicBezTo>
                                <a:cubicBezTo>
                                  <a:pt x="336776" y="157250"/>
                                  <a:pt x="337344" y="154781"/>
                                  <a:pt x="338138" y="152400"/>
                                </a:cubicBezTo>
                                <a:cubicBezTo>
                                  <a:pt x="338932" y="146050"/>
                                  <a:pt x="335276" y="137020"/>
                                  <a:pt x="340519" y="133350"/>
                                </a:cubicBezTo>
                                <a:cubicBezTo>
                                  <a:pt x="361922" y="118368"/>
                                  <a:pt x="359107" y="136790"/>
                                  <a:pt x="366713" y="142875"/>
                                </a:cubicBezTo>
                                <a:cubicBezTo>
                                  <a:pt x="368673" y="144443"/>
                                  <a:pt x="371476" y="144462"/>
                                  <a:pt x="373857" y="145256"/>
                                </a:cubicBezTo>
                                <a:cubicBezTo>
                                  <a:pt x="375444" y="147637"/>
                                  <a:pt x="376595" y="150376"/>
                                  <a:pt x="378619" y="152400"/>
                                </a:cubicBezTo>
                                <a:cubicBezTo>
                                  <a:pt x="394494" y="168275"/>
                                  <a:pt x="377826" y="145255"/>
                                  <a:pt x="390525" y="164306"/>
                                </a:cubicBezTo>
                                <a:cubicBezTo>
                                  <a:pt x="391319" y="167481"/>
                                  <a:pt x="391618" y="170823"/>
                                  <a:pt x="392907" y="173831"/>
                                </a:cubicBezTo>
                                <a:cubicBezTo>
                                  <a:pt x="394034" y="176461"/>
                                  <a:pt x="396764" y="178260"/>
                                  <a:pt x="397669" y="180975"/>
                                </a:cubicBezTo>
                                <a:cubicBezTo>
                                  <a:pt x="399196" y="185555"/>
                                  <a:pt x="399398" y="190478"/>
                                  <a:pt x="400050" y="195262"/>
                                </a:cubicBezTo>
                                <a:cubicBezTo>
                                  <a:pt x="401779" y="207943"/>
                                  <a:pt x="401709" y="220945"/>
                                  <a:pt x="404813" y="233362"/>
                                </a:cubicBezTo>
                                <a:cubicBezTo>
                                  <a:pt x="404834" y="233444"/>
                                  <a:pt x="408437" y="248893"/>
                                  <a:pt x="409575" y="250031"/>
                                </a:cubicBezTo>
                                <a:cubicBezTo>
                                  <a:pt x="411350" y="251806"/>
                                  <a:pt x="414305" y="251722"/>
                                  <a:pt x="416719" y="252412"/>
                                </a:cubicBezTo>
                                <a:cubicBezTo>
                                  <a:pt x="437624" y="258384"/>
                                  <a:pt x="416279" y="251470"/>
                                  <a:pt x="433388" y="257175"/>
                                </a:cubicBezTo>
                                <a:cubicBezTo>
                                  <a:pt x="434975" y="259556"/>
                                  <a:pt x="438150" y="261456"/>
                                  <a:pt x="438150" y="264318"/>
                                </a:cubicBezTo>
                                <a:cubicBezTo>
                                  <a:pt x="438150" y="267868"/>
                                  <a:pt x="435898" y="271333"/>
                                  <a:pt x="433388" y="273843"/>
                                </a:cubicBezTo>
                                <a:cubicBezTo>
                                  <a:pt x="428997" y="278234"/>
                                  <a:pt x="413612" y="289960"/>
                                  <a:pt x="404813" y="292893"/>
                                </a:cubicBezTo>
                                <a:cubicBezTo>
                                  <a:pt x="398603" y="294963"/>
                                  <a:pt x="385763" y="297656"/>
                                  <a:pt x="385763" y="297656"/>
                                </a:cubicBezTo>
                                <a:cubicBezTo>
                                  <a:pt x="377032" y="296068"/>
                                  <a:pt x="367235" y="297365"/>
                                  <a:pt x="359569" y="292893"/>
                                </a:cubicBezTo>
                                <a:cubicBezTo>
                                  <a:pt x="353966" y="289625"/>
                                  <a:pt x="359237" y="269028"/>
                                  <a:pt x="359569" y="266700"/>
                                </a:cubicBezTo>
                                <a:cubicBezTo>
                                  <a:pt x="359681" y="265914"/>
                                  <a:pt x="359569" y="265112"/>
                                  <a:pt x="359569"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4" name="Group 1923"/>
                          <p:cNvGrpSpPr/>
                          <p:nvPr/>
                        </p:nvGrpSpPr>
                        <p:grpSpPr>
                          <a:xfrm>
                            <a:off x="1521619" y="1899716"/>
                            <a:ext cx="5079206" cy="1269728"/>
                            <a:chOff x="1521619" y="1899716"/>
                            <a:chExt cx="5079206" cy="1269728"/>
                          </a:xfrm>
                        </p:grpSpPr>
                        <p:sp>
                          <p:nvSpPr>
                            <p:cNvPr id="1950" name="Oval 1949"/>
                            <p:cNvSpPr/>
                            <p:nvPr/>
                          </p:nvSpPr>
                          <p:spPr>
                            <a:xfrm>
                              <a:off x="1675347" y="211259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1" name="Group 1950"/>
                            <p:cNvGrpSpPr/>
                            <p:nvPr/>
                          </p:nvGrpSpPr>
                          <p:grpSpPr>
                            <a:xfrm>
                              <a:off x="1521619" y="1899716"/>
                              <a:ext cx="5079206" cy="1269728"/>
                              <a:chOff x="1521619" y="1899716"/>
                              <a:chExt cx="5079206" cy="1269728"/>
                            </a:xfrm>
                          </p:grpSpPr>
                          <p:sp>
                            <p:nvSpPr>
                              <p:cNvPr id="1952" name="Freeform 1951"/>
                              <p:cNvSpPr/>
                              <p:nvPr/>
                            </p:nvSpPr>
                            <p:spPr>
                              <a:xfrm>
                                <a:off x="4932532" y="2520902"/>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Freeform 1952"/>
                              <p:cNvSpPr/>
                              <p:nvPr/>
                            </p:nvSpPr>
                            <p:spPr>
                              <a:xfrm>
                                <a:off x="5230471" y="2163575"/>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4" name="Freeform 1953"/>
                              <p:cNvSpPr/>
                              <p:nvPr/>
                            </p:nvSpPr>
                            <p:spPr>
                              <a:xfrm>
                                <a:off x="5476875" y="2012156"/>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 name="Freeform 1954"/>
                              <p:cNvSpPr/>
                              <p:nvPr/>
                            </p:nvSpPr>
                            <p:spPr>
                              <a:xfrm>
                                <a:off x="5939687" y="2007394"/>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6" name="Group 1955"/>
                              <p:cNvGrpSpPr/>
                              <p:nvPr/>
                            </p:nvGrpSpPr>
                            <p:grpSpPr>
                              <a:xfrm>
                                <a:off x="1521619" y="1899716"/>
                                <a:ext cx="3658593" cy="1188765"/>
                                <a:chOff x="1521619" y="1899716"/>
                                <a:chExt cx="3658593" cy="1188765"/>
                              </a:xfrm>
                            </p:grpSpPr>
                            <p:sp>
                              <p:nvSpPr>
                                <p:cNvPr id="1959" name="Freeform 1958"/>
                                <p:cNvSpPr/>
                                <p:nvPr/>
                              </p:nvSpPr>
                              <p:spPr>
                                <a:xfrm rot="17789322">
                                  <a:off x="2395976" y="2257435"/>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0" name="Freeform 1959"/>
                                <p:cNvSpPr/>
                                <p:nvPr/>
                              </p:nvSpPr>
                              <p:spPr>
                                <a:xfrm rot="19058736">
                                  <a:off x="3760336" y="2244259"/>
                                  <a:ext cx="476250" cy="714375"/>
                                </a:xfrm>
                                <a:custGeom>
                                  <a:avLst/>
                                  <a:gdLst>
                                    <a:gd name="connsiteX0" fmla="*/ 157163 w 476250"/>
                                    <a:gd name="connsiteY0" fmla="*/ 0 h 714375"/>
                                    <a:gd name="connsiteX1" fmla="*/ 97632 w 476250"/>
                                    <a:gd name="connsiteY1" fmla="*/ 2381 h 714375"/>
                                    <a:gd name="connsiteX2" fmla="*/ 76200 w 476250"/>
                                    <a:gd name="connsiteY2" fmla="*/ 9525 h 714375"/>
                                    <a:gd name="connsiteX3" fmla="*/ 61913 w 476250"/>
                                    <a:gd name="connsiteY3" fmla="*/ 14288 h 714375"/>
                                    <a:gd name="connsiteX4" fmla="*/ 38100 w 476250"/>
                                    <a:gd name="connsiteY4" fmla="*/ 28575 h 714375"/>
                                    <a:gd name="connsiteX5" fmla="*/ 19050 w 476250"/>
                                    <a:gd name="connsiteY5" fmla="*/ 52388 h 714375"/>
                                    <a:gd name="connsiteX6" fmla="*/ 7144 w 476250"/>
                                    <a:gd name="connsiteY6" fmla="*/ 78581 h 714375"/>
                                    <a:gd name="connsiteX7" fmla="*/ 2382 w 476250"/>
                                    <a:gd name="connsiteY7" fmla="*/ 97631 h 714375"/>
                                    <a:gd name="connsiteX8" fmla="*/ 0 w 476250"/>
                                    <a:gd name="connsiteY8" fmla="*/ 107156 h 714375"/>
                                    <a:gd name="connsiteX9" fmla="*/ 2382 w 476250"/>
                                    <a:gd name="connsiteY9" fmla="*/ 200025 h 714375"/>
                                    <a:gd name="connsiteX10" fmla="*/ 14288 w 476250"/>
                                    <a:gd name="connsiteY10" fmla="*/ 223838 h 714375"/>
                                    <a:gd name="connsiteX11" fmla="*/ 23813 w 476250"/>
                                    <a:gd name="connsiteY11" fmla="*/ 235744 h 714375"/>
                                    <a:gd name="connsiteX12" fmla="*/ 33338 w 476250"/>
                                    <a:gd name="connsiteY12" fmla="*/ 247650 h 714375"/>
                                    <a:gd name="connsiteX13" fmla="*/ 40482 w 476250"/>
                                    <a:gd name="connsiteY13" fmla="*/ 254794 h 714375"/>
                                    <a:gd name="connsiteX14" fmla="*/ 50007 w 476250"/>
                                    <a:gd name="connsiteY14" fmla="*/ 266700 h 714375"/>
                                    <a:gd name="connsiteX15" fmla="*/ 59532 w 476250"/>
                                    <a:gd name="connsiteY15" fmla="*/ 276225 h 714375"/>
                                    <a:gd name="connsiteX16" fmla="*/ 80963 w 476250"/>
                                    <a:gd name="connsiteY16" fmla="*/ 304800 h 714375"/>
                                    <a:gd name="connsiteX17" fmla="*/ 102394 w 476250"/>
                                    <a:gd name="connsiteY17" fmla="*/ 335756 h 714375"/>
                                    <a:gd name="connsiteX18" fmla="*/ 104775 w 476250"/>
                                    <a:gd name="connsiteY18" fmla="*/ 342900 h 714375"/>
                                    <a:gd name="connsiteX19" fmla="*/ 102394 w 476250"/>
                                    <a:gd name="connsiteY19" fmla="*/ 366713 h 714375"/>
                                    <a:gd name="connsiteX20" fmla="*/ 97632 w 476250"/>
                                    <a:gd name="connsiteY20" fmla="*/ 383381 h 714375"/>
                                    <a:gd name="connsiteX21" fmla="*/ 92869 w 476250"/>
                                    <a:gd name="connsiteY21" fmla="*/ 400050 h 714375"/>
                                    <a:gd name="connsiteX22" fmla="*/ 97632 w 476250"/>
                                    <a:gd name="connsiteY22" fmla="*/ 483394 h 714375"/>
                                    <a:gd name="connsiteX23" fmla="*/ 100013 w 476250"/>
                                    <a:gd name="connsiteY23" fmla="*/ 492919 h 714375"/>
                                    <a:gd name="connsiteX24" fmla="*/ 102394 w 476250"/>
                                    <a:gd name="connsiteY24" fmla="*/ 509588 h 714375"/>
                                    <a:gd name="connsiteX25" fmla="*/ 111919 w 476250"/>
                                    <a:gd name="connsiteY25" fmla="*/ 531019 h 714375"/>
                                    <a:gd name="connsiteX26" fmla="*/ 121444 w 476250"/>
                                    <a:gd name="connsiteY26" fmla="*/ 557213 h 714375"/>
                                    <a:gd name="connsiteX27" fmla="*/ 138113 w 476250"/>
                                    <a:gd name="connsiteY27" fmla="*/ 595313 h 714375"/>
                                    <a:gd name="connsiteX28" fmla="*/ 173832 w 476250"/>
                                    <a:gd name="connsiteY28" fmla="*/ 640556 h 714375"/>
                                    <a:gd name="connsiteX29" fmla="*/ 190500 w 476250"/>
                                    <a:gd name="connsiteY29" fmla="*/ 661988 h 714375"/>
                                    <a:gd name="connsiteX30" fmla="*/ 228600 w 476250"/>
                                    <a:gd name="connsiteY30" fmla="*/ 690563 h 714375"/>
                                    <a:gd name="connsiteX31" fmla="*/ 235744 w 476250"/>
                                    <a:gd name="connsiteY31" fmla="*/ 695325 h 714375"/>
                                    <a:gd name="connsiteX32" fmla="*/ 273844 w 476250"/>
                                    <a:gd name="connsiteY32" fmla="*/ 714375 h 714375"/>
                                    <a:gd name="connsiteX33" fmla="*/ 321469 w 476250"/>
                                    <a:gd name="connsiteY33" fmla="*/ 711994 h 714375"/>
                                    <a:gd name="connsiteX34" fmla="*/ 330994 w 476250"/>
                                    <a:gd name="connsiteY34" fmla="*/ 709613 h 714375"/>
                                    <a:gd name="connsiteX35" fmla="*/ 376238 w 476250"/>
                                    <a:gd name="connsiteY35" fmla="*/ 690563 h 714375"/>
                                    <a:gd name="connsiteX36" fmla="*/ 428625 w 476250"/>
                                    <a:gd name="connsiteY36" fmla="*/ 652463 h 714375"/>
                                    <a:gd name="connsiteX37" fmla="*/ 447675 w 476250"/>
                                    <a:gd name="connsiteY37" fmla="*/ 633413 h 714375"/>
                                    <a:gd name="connsiteX38" fmla="*/ 450057 w 476250"/>
                                    <a:gd name="connsiteY38" fmla="*/ 623888 h 714375"/>
                                    <a:gd name="connsiteX39" fmla="*/ 454819 w 476250"/>
                                    <a:gd name="connsiteY39" fmla="*/ 611981 h 714375"/>
                                    <a:gd name="connsiteX40" fmla="*/ 452438 w 476250"/>
                                    <a:gd name="connsiteY40" fmla="*/ 545306 h 714375"/>
                                    <a:gd name="connsiteX41" fmla="*/ 447675 w 476250"/>
                                    <a:gd name="connsiteY41" fmla="*/ 535781 h 714375"/>
                                    <a:gd name="connsiteX42" fmla="*/ 438150 w 476250"/>
                                    <a:gd name="connsiteY42" fmla="*/ 521494 h 714375"/>
                                    <a:gd name="connsiteX43" fmla="*/ 428625 w 476250"/>
                                    <a:gd name="connsiteY43" fmla="*/ 502444 h 714375"/>
                                    <a:gd name="connsiteX44" fmla="*/ 426244 w 476250"/>
                                    <a:gd name="connsiteY44" fmla="*/ 492919 h 714375"/>
                                    <a:gd name="connsiteX45" fmla="*/ 419100 w 476250"/>
                                    <a:gd name="connsiteY45" fmla="*/ 483394 h 714375"/>
                                    <a:gd name="connsiteX46" fmla="*/ 392907 w 476250"/>
                                    <a:gd name="connsiteY46" fmla="*/ 442913 h 714375"/>
                                    <a:gd name="connsiteX47" fmla="*/ 388144 w 476250"/>
                                    <a:gd name="connsiteY47" fmla="*/ 428625 h 714375"/>
                                    <a:gd name="connsiteX48" fmla="*/ 383382 w 476250"/>
                                    <a:gd name="connsiteY48" fmla="*/ 390525 h 714375"/>
                                    <a:gd name="connsiteX49" fmla="*/ 414338 w 476250"/>
                                    <a:gd name="connsiteY49" fmla="*/ 307181 h 714375"/>
                                    <a:gd name="connsiteX50" fmla="*/ 426244 w 476250"/>
                                    <a:gd name="connsiteY50" fmla="*/ 304800 h 714375"/>
                                    <a:gd name="connsiteX51" fmla="*/ 476250 w 476250"/>
                                    <a:gd name="connsiteY51" fmla="*/ 3071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6250" h="714375">
                                      <a:moveTo>
                                        <a:pt x="157163" y="0"/>
                                      </a:moveTo>
                                      <a:cubicBezTo>
                                        <a:pt x="137319" y="794"/>
                                        <a:pt x="117444" y="1014"/>
                                        <a:pt x="97632" y="2381"/>
                                      </a:cubicBezTo>
                                      <a:cubicBezTo>
                                        <a:pt x="90954" y="2842"/>
                                        <a:pt x="82011" y="7412"/>
                                        <a:pt x="76200" y="9525"/>
                                      </a:cubicBezTo>
                                      <a:cubicBezTo>
                                        <a:pt x="71482" y="11241"/>
                                        <a:pt x="66090" y="11503"/>
                                        <a:pt x="61913" y="14288"/>
                                      </a:cubicBezTo>
                                      <a:cubicBezTo>
                                        <a:pt x="44671" y="25782"/>
                                        <a:pt x="52745" y="21253"/>
                                        <a:pt x="38100" y="28575"/>
                                      </a:cubicBezTo>
                                      <a:cubicBezTo>
                                        <a:pt x="36226" y="30823"/>
                                        <a:pt x="21865" y="47563"/>
                                        <a:pt x="19050" y="52388"/>
                                      </a:cubicBezTo>
                                      <a:cubicBezTo>
                                        <a:pt x="14430" y="60308"/>
                                        <a:pt x="9639" y="69431"/>
                                        <a:pt x="7144" y="78581"/>
                                      </a:cubicBezTo>
                                      <a:cubicBezTo>
                                        <a:pt x="5422" y="84896"/>
                                        <a:pt x="3970" y="91281"/>
                                        <a:pt x="2382" y="97631"/>
                                      </a:cubicBezTo>
                                      <a:lnTo>
                                        <a:pt x="0" y="107156"/>
                                      </a:lnTo>
                                      <a:cubicBezTo>
                                        <a:pt x="794" y="138112"/>
                                        <a:pt x="-1382" y="169288"/>
                                        <a:pt x="2382" y="200025"/>
                                      </a:cubicBezTo>
                                      <a:cubicBezTo>
                                        <a:pt x="3461" y="208834"/>
                                        <a:pt x="11482" y="215419"/>
                                        <a:pt x="14288" y="223838"/>
                                      </a:cubicBezTo>
                                      <a:cubicBezTo>
                                        <a:pt x="18923" y="237744"/>
                                        <a:pt x="13042" y="224973"/>
                                        <a:pt x="23813" y="235744"/>
                                      </a:cubicBezTo>
                                      <a:cubicBezTo>
                                        <a:pt x="27407" y="239338"/>
                                        <a:pt x="29991" y="243825"/>
                                        <a:pt x="33338" y="247650"/>
                                      </a:cubicBezTo>
                                      <a:cubicBezTo>
                                        <a:pt x="35556" y="250184"/>
                                        <a:pt x="38264" y="252260"/>
                                        <a:pt x="40482" y="254794"/>
                                      </a:cubicBezTo>
                                      <a:cubicBezTo>
                                        <a:pt x="43829" y="258619"/>
                                        <a:pt x="46630" y="262901"/>
                                        <a:pt x="50007" y="266700"/>
                                      </a:cubicBezTo>
                                      <a:cubicBezTo>
                                        <a:pt x="52990" y="270056"/>
                                        <a:pt x="56549" y="272869"/>
                                        <a:pt x="59532" y="276225"/>
                                      </a:cubicBezTo>
                                      <a:cubicBezTo>
                                        <a:pt x="68592" y="286417"/>
                                        <a:pt x="72459" y="293461"/>
                                        <a:pt x="80963" y="304800"/>
                                      </a:cubicBezTo>
                                      <a:cubicBezTo>
                                        <a:pt x="93223" y="321147"/>
                                        <a:pt x="96169" y="321229"/>
                                        <a:pt x="102394" y="335756"/>
                                      </a:cubicBezTo>
                                      <a:cubicBezTo>
                                        <a:pt x="103383" y="338063"/>
                                        <a:pt x="103981" y="340519"/>
                                        <a:pt x="104775" y="342900"/>
                                      </a:cubicBezTo>
                                      <a:cubicBezTo>
                                        <a:pt x="103981" y="350838"/>
                                        <a:pt x="103522" y="358816"/>
                                        <a:pt x="102394" y="366713"/>
                                      </a:cubicBezTo>
                                      <a:cubicBezTo>
                                        <a:pt x="101331" y="374156"/>
                                        <a:pt x="99570" y="376597"/>
                                        <a:pt x="97632" y="383381"/>
                                      </a:cubicBezTo>
                                      <a:cubicBezTo>
                                        <a:pt x="91649" y="404319"/>
                                        <a:pt x="98580" y="382915"/>
                                        <a:pt x="92869" y="400050"/>
                                      </a:cubicBezTo>
                                      <a:cubicBezTo>
                                        <a:pt x="94457" y="427831"/>
                                        <a:pt x="95498" y="455649"/>
                                        <a:pt x="97632" y="483394"/>
                                      </a:cubicBezTo>
                                      <a:cubicBezTo>
                                        <a:pt x="97883" y="486657"/>
                                        <a:pt x="99428" y="489699"/>
                                        <a:pt x="100013" y="492919"/>
                                      </a:cubicBezTo>
                                      <a:cubicBezTo>
                                        <a:pt x="101017" y="498441"/>
                                        <a:pt x="100720" y="504231"/>
                                        <a:pt x="102394" y="509588"/>
                                      </a:cubicBezTo>
                                      <a:cubicBezTo>
                                        <a:pt x="104726" y="517050"/>
                                        <a:pt x="108839" y="523834"/>
                                        <a:pt x="111919" y="531019"/>
                                      </a:cubicBezTo>
                                      <a:cubicBezTo>
                                        <a:pt x="134637" y="584024"/>
                                        <a:pt x="96433" y="496074"/>
                                        <a:pt x="121444" y="557213"/>
                                      </a:cubicBezTo>
                                      <a:cubicBezTo>
                                        <a:pt x="126693" y="570043"/>
                                        <a:pt x="132153" y="582797"/>
                                        <a:pt x="138113" y="595313"/>
                                      </a:cubicBezTo>
                                      <a:cubicBezTo>
                                        <a:pt x="146438" y="612795"/>
                                        <a:pt x="162323" y="625758"/>
                                        <a:pt x="173832" y="640556"/>
                                      </a:cubicBezTo>
                                      <a:cubicBezTo>
                                        <a:pt x="179388" y="647700"/>
                                        <a:pt x="183817" y="655886"/>
                                        <a:pt x="190500" y="661988"/>
                                      </a:cubicBezTo>
                                      <a:cubicBezTo>
                                        <a:pt x="202223" y="672692"/>
                                        <a:pt x="215391" y="681758"/>
                                        <a:pt x="228600" y="690563"/>
                                      </a:cubicBezTo>
                                      <a:cubicBezTo>
                                        <a:pt x="230981" y="692150"/>
                                        <a:pt x="233211" y="693992"/>
                                        <a:pt x="235744" y="695325"/>
                                      </a:cubicBezTo>
                                      <a:cubicBezTo>
                                        <a:pt x="248309" y="701938"/>
                                        <a:pt x="273844" y="714375"/>
                                        <a:pt x="273844" y="714375"/>
                                      </a:cubicBezTo>
                                      <a:cubicBezTo>
                                        <a:pt x="289719" y="713581"/>
                                        <a:pt x="305629" y="713314"/>
                                        <a:pt x="321469" y="711994"/>
                                      </a:cubicBezTo>
                                      <a:cubicBezTo>
                                        <a:pt x="324730" y="711722"/>
                                        <a:pt x="327859" y="710553"/>
                                        <a:pt x="330994" y="709613"/>
                                      </a:cubicBezTo>
                                      <a:cubicBezTo>
                                        <a:pt x="347578" y="704638"/>
                                        <a:pt x="359932" y="699298"/>
                                        <a:pt x="376238" y="690563"/>
                                      </a:cubicBezTo>
                                      <a:cubicBezTo>
                                        <a:pt x="421771" y="666170"/>
                                        <a:pt x="400398" y="678337"/>
                                        <a:pt x="428625" y="652463"/>
                                      </a:cubicBezTo>
                                      <a:cubicBezTo>
                                        <a:pt x="447832" y="634857"/>
                                        <a:pt x="434203" y="651378"/>
                                        <a:pt x="447675" y="633413"/>
                                      </a:cubicBezTo>
                                      <a:cubicBezTo>
                                        <a:pt x="448469" y="630238"/>
                                        <a:pt x="449022" y="626993"/>
                                        <a:pt x="450057" y="623888"/>
                                      </a:cubicBezTo>
                                      <a:cubicBezTo>
                                        <a:pt x="451409" y="619833"/>
                                        <a:pt x="454690" y="616254"/>
                                        <a:pt x="454819" y="611981"/>
                                      </a:cubicBezTo>
                                      <a:cubicBezTo>
                                        <a:pt x="455493" y="589752"/>
                                        <a:pt x="454514" y="567448"/>
                                        <a:pt x="452438" y="545306"/>
                                      </a:cubicBezTo>
                                      <a:cubicBezTo>
                                        <a:pt x="452107" y="541772"/>
                                        <a:pt x="449501" y="538825"/>
                                        <a:pt x="447675" y="535781"/>
                                      </a:cubicBezTo>
                                      <a:cubicBezTo>
                                        <a:pt x="444730" y="530873"/>
                                        <a:pt x="438150" y="521494"/>
                                        <a:pt x="438150" y="521494"/>
                                      </a:cubicBezTo>
                                      <a:cubicBezTo>
                                        <a:pt x="430749" y="499288"/>
                                        <a:pt x="443618" y="536179"/>
                                        <a:pt x="428625" y="502444"/>
                                      </a:cubicBezTo>
                                      <a:cubicBezTo>
                                        <a:pt x="427296" y="499453"/>
                                        <a:pt x="427708" y="495846"/>
                                        <a:pt x="426244" y="492919"/>
                                      </a:cubicBezTo>
                                      <a:cubicBezTo>
                                        <a:pt x="424469" y="489369"/>
                                        <a:pt x="421203" y="486760"/>
                                        <a:pt x="419100" y="483394"/>
                                      </a:cubicBezTo>
                                      <a:cubicBezTo>
                                        <a:pt x="393591" y="442579"/>
                                        <a:pt x="412215" y="467048"/>
                                        <a:pt x="392907" y="442913"/>
                                      </a:cubicBezTo>
                                      <a:cubicBezTo>
                                        <a:pt x="391319" y="438150"/>
                                        <a:pt x="389042" y="433564"/>
                                        <a:pt x="388144" y="428625"/>
                                      </a:cubicBezTo>
                                      <a:cubicBezTo>
                                        <a:pt x="385854" y="416033"/>
                                        <a:pt x="383382" y="390525"/>
                                        <a:pt x="383382" y="390525"/>
                                      </a:cubicBezTo>
                                      <a:cubicBezTo>
                                        <a:pt x="385884" y="381627"/>
                                        <a:pt x="386714" y="319459"/>
                                        <a:pt x="414338" y="307181"/>
                                      </a:cubicBezTo>
                                      <a:cubicBezTo>
                                        <a:pt x="418036" y="305537"/>
                                        <a:pt x="422275" y="305594"/>
                                        <a:pt x="426244" y="304800"/>
                                      </a:cubicBezTo>
                                      <a:lnTo>
                                        <a:pt x="476250" y="3071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1" name="Freeform 1960"/>
                                <p:cNvSpPr/>
                                <p:nvPr/>
                              </p:nvSpPr>
                              <p:spPr>
                                <a:xfrm rot="20312945">
                                  <a:off x="3710892" y="2248204"/>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2" name="Freeform 1961"/>
                                <p:cNvSpPr/>
                                <p:nvPr/>
                              </p:nvSpPr>
                              <p:spPr>
                                <a:xfrm rot="5400000">
                                  <a:off x="2255323" y="1994542"/>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Freeform 1962"/>
                                <p:cNvSpPr/>
                                <p:nvPr/>
                              </p:nvSpPr>
                              <p:spPr>
                                <a:xfrm rot="7680000">
                                  <a:off x="3681206" y="2745166"/>
                                  <a:ext cx="159668" cy="259556"/>
                                </a:xfrm>
                                <a:custGeom>
                                  <a:avLst/>
                                  <a:gdLst>
                                    <a:gd name="connsiteX0" fmla="*/ 30956 w 159668"/>
                                    <a:gd name="connsiteY0" fmla="*/ 45243 h 259556"/>
                                    <a:gd name="connsiteX1" fmla="*/ 7143 w 159668"/>
                                    <a:gd name="connsiteY1" fmla="*/ 40481 h 259556"/>
                                    <a:gd name="connsiteX2" fmla="*/ 0 w 159668"/>
                                    <a:gd name="connsiteY2" fmla="*/ 33337 h 259556"/>
                                    <a:gd name="connsiteX3" fmla="*/ 2381 w 159668"/>
                                    <a:gd name="connsiteY3" fmla="*/ 9525 h 259556"/>
                                    <a:gd name="connsiteX4" fmla="*/ 9525 w 159668"/>
                                    <a:gd name="connsiteY4" fmla="*/ 4762 h 259556"/>
                                    <a:gd name="connsiteX5" fmla="*/ 23812 w 159668"/>
                                    <a:gd name="connsiteY5" fmla="*/ 0 h 259556"/>
                                    <a:gd name="connsiteX6" fmla="*/ 47625 w 159668"/>
                                    <a:gd name="connsiteY6" fmla="*/ 4762 h 259556"/>
                                    <a:gd name="connsiteX7" fmla="*/ 59531 w 159668"/>
                                    <a:gd name="connsiteY7" fmla="*/ 14287 h 259556"/>
                                    <a:gd name="connsiteX8" fmla="*/ 71437 w 159668"/>
                                    <a:gd name="connsiteY8" fmla="*/ 28575 h 259556"/>
                                    <a:gd name="connsiteX9" fmla="*/ 83343 w 159668"/>
                                    <a:gd name="connsiteY9" fmla="*/ 40481 h 259556"/>
                                    <a:gd name="connsiteX10" fmla="*/ 85725 w 159668"/>
                                    <a:gd name="connsiteY10" fmla="*/ 47625 h 259556"/>
                                    <a:gd name="connsiteX11" fmla="*/ 95250 w 159668"/>
                                    <a:gd name="connsiteY11" fmla="*/ 64293 h 259556"/>
                                    <a:gd name="connsiteX12" fmla="*/ 97631 w 159668"/>
                                    <a:gd name="connsiteY12" fmla="*/ 78581 h 259556"/>
                                    <a:gd name="connsiteX13" fmla="*/ 97631 w 159668"/>
                                    <a:gd name="connsiteY13" fmla="*/ 135731 h 259556"/>
                                    <a:gd name="connsiteX14" fmla="*/ 102393 w 159668"/>
                                    <a:gd name="connsiteY14" fmla="*/ 145256 h 259556"/>
                                    <a:gd name="connsiteX15" fmla="*/ 109537 w 159668"/>
                                    <a:gd name="connsiteY15" fmla="*/ 150018 h 259556"/>
                                    <a:gd name="connsiteX16" fmla="*/ 119062 w 159668"/>
                                    <a:gd name="connsiteY16" fmla="*/ 154781 h 259556"/>
                                    <a:gd name="connsiteX17" fmla="*/ 135731 w 159668"/>
                                    <a:gd name="connsiteY17" fmla="*/ 157162 h 259556"/>
                                    <a:gd name="connsiteX18" fmla="*/ 142875 w 159668"/>
                                    <a:gd name="connsiteY18" fmla="*/ 159543 h 259556"/>
                                    <a:gd name="connsiteX19" fmla="*/ 157162 w 159668"/>
                                    <a:gd name="connsiteY19" fmla="*/ 171450 h 259556"/>
                                    <a:gd name="connsiteX20" fmla="*/ 157162 w 159668"/>
                                    <a:gd name="connsiteY20" fmla="*/ 197643 h 259556"/>
                                    <a:gd name="connsiteX21" fmla="*/ 142875 w 159668"/>
                                    <a:gd name="connsiteY21" fmla="*/ 202406 h 259556"/>
                                    <a:gd name="connsiteX22" fmla="*/ 111918 w 159668"/>
                                    <a:gd name="connsiteY22" fmla="*/ 216693 h 259556"/>
                                    <a:gd name="connsiteX23" fmla="*/ 114300 w 159668"/>
                                    <a:gd name="connsiteY23" fmla="*/ 233362 h 259556"/>
                                    <a:gd name="connsiteX24" fmla="*/ 116681 w 159668"/>
                                    <a:gd name="connsiteY24" fmla="*/ 252412 h 259556"/>
                                    <a:gd name="connsiteX25" fmla="*/ 121443 w 159668"/>
                                    <a:gd name="connsiteY25"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668" h="259556">
                                      <a:moveTo>
                                        <a:pt x="30956" y="45243"/>
                                      </a:moveTo>
                                      <a:cubicBezTo>
                                        <a:pt x="30088" y="45098"/>
                                        <a:pt x="10068" y="42152"/>
                                        <a:pt x="7143" y="40481"/>
                                      </a:cubicBezTo>
                                      <a:cubicBezTo>
                                        <a:pt x="4219" y="38810"/>
                                        <a:pt x="2381" y="35718"/>
                                        <a:pt x="0" y="33337"/>
                                      </a:cubicBezTo>
                                      <a:cubicBezTo>
                                        <a:pt x="794" y="25400"/>
                                        <a:pt x="-142" y="17093"/>
                                        <a:pt x="2381" y="9525"/>
                                      </a:cubicBezTo>
                                      <a:cubicBezTo>
                                        <a:pt x="3286" y="6810"/>
                                        <a:pt x="6910" y="5924"/>
                                        <a:pt x="9525" y="4762"/>
                                      </a:cubicBezTo>
                                      <a:cubicBezTo>
                                        <a:pt x="14112" y="2723"/>
                                        <a:pt x="23812" y="0"/>
                                        <a:pt x="23812" y="0"/>
                                      </a:cubicBezTo>
                                      <a:cubicBezTo>
                                        <a:pt x="23858" y="8"/>
                                        <a:pt x="45257" y="3183"/>
                                        <a:pt x="47625" y="4762"/>
                                      </a:cubicBezTo>
                                      <a:cubicBezTo>
                                        <a:pt x="69165" y="19123"/>
                                        <a:pt x="36177" y="6504"/>
                                        <a:pt x="59531" y="14287"/>
                                      </a:cubicBezTo>
                                      <a:cubicBezTo>
                                        <a:pt x="71346" y="32012"/>
                                        <a:pt x="56168" y="10254"/>
                                        <a:pt x="71437" y="28575"/>
                                      </a:cubicBezTo>
                                      <a:cubicBezTo>
                                        <a:pt x="81359" y="40481"/>
                                        <a:pt x="70247" y="31749"/>
                                        <a:pt x="83343" y="40481"/>
                                      </a:cubicBezTo>
                                      <a:cubicBezTo>
                                        <a:pt x="84137" y="42862"/>
                                        <a:pt x="84736" y="45318"/>
                                        <a:pt x="85725" y="47625"/>
                                      </a:cubicBezTo>
                                      <a:cubicBezTo>
                                        <a:pt x="89353" y="56089"/>
                                        <a:pt x="90464" y="57115"/>
                                        <a:pt x="95250" y="64293"/>
                                      </a:cubicBezTo>
                                      <a:cubicBezTo>
                                        <a:pt x="96044" y="69056"/>
                                        <a:pt x="97631" y="73753"/>
                                        <a:pt x="97631" y="78581"/>
                                      </a:cubicBezTo>
                                      <a:cubicBezTo>
                                        <a:pt x="97631" y="102984"/>
                                        <a:pt x="89597" y="116984"/>
                                        <a:pt x="97631" y="135731"/>
                                      </a:cubicBezTo>
                                      <a:cubicBezTo>
                                        <a:pt x="99029" y="138994"/>
                                        <a:pt x="100121" y="142529"/>
                                        <a:pt x="102393" y="145256"/>
                                      </a:cubicBezTo>
                                      <a:cubicBezTo>
                                        <a:pt x="104225" y="147455"/>
                                        <a:pt x="107052" y="148598"/>
                                        <a:pt x="109537" y="150018"/>
                                      </a:cubicBezTo>
                                      <a:cubicBezTo>
                                        <a:pt x="112619" y="151779"/>
                                        <a:pt x="115637" y="153847"/>
                                        <a:pt x="119062" y="154781"/>
                                      </a:cubicBezTo>
                                      <a:cubicBezTo>
                                        <a:pt x="124477" y="156258"/>
                                        <a:pt x="130175" y="156368"/>
                                        <a:pt x="135731" y="157162"/>
                                      </a:cubicBezTo>
                                      <a:cubicBezTo>
                                        <a:pt x="138112" y="157956"/>
                                        <a:pt x="140630" y="158420"/>
                                        <a:pt x="142875" y="159543"/>
                                      </a:cubicBezTo>
                                      <a:cubicBezTo>
                                        <a:pt x="149503" y="162857"/>
                                        <a:pt x="151898" y="166186"/>
                                        <a:pt x="157162" y="171450"/>
                                      </a:cubicBezTo>
                                      <a:cubicBezTo>
                                        <a:pt x="157940" y="176117"/>
                                        <a:pt x="162391" y="192413"/>
                                        <a:pt x="157162" y="197643"/>
                                      </a:cubicBezTo>
                                      <a:cubicBezTo>
                                        <a:pt x="153612" y="201193"/>
                                        <a:pt x="147637" y="200819"/>
                                        <a:pt x="142875" y="202406"/>
                                      </a:cubicBezTo>
                                      <a:cubicBezTo>
                                        <a:pt x="122512" y="209194"/>
                                        <a:pt x="132951" y="204674"/>
                                        <a:pt x="111918" y="216693"/>
                                      </a:cubicBezTo>
                                      <a:cubicBezTo>
                                        <a:pt x="112712" y="222249"/>
                                        <a:pt x="113558" y="227798"/>
                                        <a:pt x="114300" y="233362"/>
                                      </a:cubicBezTo>
                                      <a:cubicBezTo>
                                        <a:pt x="115146" y="239705"/>
                                        <a:pt x="114997" y="246238"/>
                                        <a:pt x="116681" y="252412"/>
                                      </a:cubicBezTo>
                                      <a:cubicBezTo>
                                        <a:pt x="117434" y="255173"/>
                                        <a:pt x="121443" y="259556"/>
                                        <a:pt x="121443" y="259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Freeform 1963"/>
                                <p:cNvSpPr/>
                                <p:nvPr/>
                              </p:nvSpPr>
                              <p:spPr>
                                <a:xfrm>
                                  <a:off x="2950778" y="2323803"/>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Freeform 1964"/>
                                <p:cNvSpPr/>
                                <p:nvPr/>
                              </p:nvSpPr>
                              <p:spPr>
                                <a:xfrm rot="21238084">
                                  <a:off x="4375393" y="2318087"/>
                                  <a:ext cx="677718" cy="335756"/>
                                </a:xfrm>
                                <a:custGeom>
                                  <a:avLst/>
                                  <a:gdLst>
                                    <a:gd name="connsiteX0" fmla="*/ 176531 w 677718"/>
                                    <a:gd name="connsiteY0" fmla="*/ 195262 h 335756"/>
                                    <a:gd name="connsiteX1" fmla="*/ 143193 w 677718"/>
                                    <a:gd name="connsiteY1" fmla="*/ 192881 h 335756"/>
                                    <a:gd name="connsiteX2" fmla="*/ 105093 w 677718"/>
                                    <a:gd name="connsiteY2" fmla="*/ 190500 h 335756"/>
                                    <a:gd name="connsiteX3" fmla="*/ 86043 w 677718"/>
                                    <a:gd name="connsiteY3" fmla="*/ 188118 h 335756"/>
                                    <a:gd name="connsiteX4" fmla="*/ 47943 w 677718"/>
                                    <a:gd name="connsiteY4" fmla="*/ 176212 h 335756"/>
                                    <a:gd name="connsiteX5" fmla="*/ 2700 w 677718"/>
                                    <a:gd name="connsiteY5" fmla="*/ 133350 h 335756"/>
                                    <a:gd name="connsiteX6" fmla="*/ 318 w 677718"/>
                                    <a:gd name="connsiteY6" fmla="*/ 104775 h 335756"/>
                                    <a:gd name="connsiteX7" fmla="*/ 7462 w 677718"/>
                                    <a:gd name="connsiteY7" fmla="*/ 97631 h 335756"/>
                                    <a:gd name="connsiteX8" fmla="*/ 33656 w 677718"/>
                                    <a:gd name="connsiteY8" fmla="*/ 66675 h 335756"/>
                                    <a:gd name="connsiteX9" fmla="*/ 121762 w 677718"/>
                                    <a:gd name="connsiteY9" fmla="*/ 0 h 335756"/>
                                    <a:gd name="connsiteX10" fmla="*/ 176531 w 677718"/>
                                    <a:gd name="connsiteY10" fmla="*/ 4762 h 335756"/>
                                    <a:gd name="connsiteX11" fmla="*/ 212250 w 677718"/>
                                    <a:gd name="connsiteY11" fmla="*/ 16668 h 335756"/>
                                    <a:gd name="connsiteX12" fmla="*/ 295593 w 677718"/>
                                    <a:gd name="connsiteY12" fmla="*/ 64293 h 335756"/>
                                    <a:gd name="connsiteX13" fmla="*/ 321787 w 677718"/>
                                    <a:gd name="connsiteY13" fmla="*/ 83343 h 335756"/>
                                    <a:gd name="connsiteX14" fmla="*/ 338456 w 677718"/>
                                    <a:gd name="connsiteY14" fmla="*/ 104775 h 335756"/>
                                    <a:gd name="connsiteX15" fmla="*/ 355125 w 677718"/>
                                    <a:gd name="connsiteY15" fmla="*/ 123825 h 335756"/>
                                    <a:gd name="connsiteX16" fmla="*/ 357506 w 677718"/>
                                    <a:gd name="connsiteY16" fmla="*/ 140493 h 335756"/>
                                    <a:gd name="connsiteX17" fmla="*/ 359887 w 677718"/>
                                    <a:gd name="connsiteY17" fmla="*/ 147637 h 335756"/>
                                    <a:gd name="connsiteX18" fmla="*/ 371793 w 677718"/>
                                    <a:gd name="connsiteY18" fmla="*/ 245268 h 335756"/>
                                    <a:gd name="connsiteX19" fmla="*/ 376556 w 677718"/>
                                    <a:gd name="connsiteY19" fmla="*/ 259556 h 335756"/>
                                    <a:gd name="connsiteX20" fmla="*/ 421800 w 677718"/>
                                    <a:gd name="connsiteY20" fmla="*/ 309562 h 335756"/>
                                    <a:gd name="connsiteX21" fmla="*/ 464662 w 677718"/>
                                    <a:gd name="connsiteY21" fmla="*/ 333375 h 335756"/>
                                    <a:gd name="connsiteX22" fmla="*/ 502762 w 677718"/>
                                    <a:gd name="connsiteY22" fmla="*/ 335756 h 335756"/>
                                    <a:gd name="connsiteX23" fmla="*/ 583725 w 677718"/>
                                    <a:gd name="connsiteY23" fmla="*/ 323850 h 335756"/>
                                    <a:gd name="connsiteX24" fmla="*/ 662306 w 677718"/>
                                    <a:gd name="connsiteY24" fmla="*/ 266700 h 335756"/>
                                    <a:gd name="connsiteX25" fmla="*/ 671831 w 677718"/>
                                    <a:gd name="connsiteY25" fmla="*/ 247650 h 335756"/>
                                    <a:gd name="connsiteX26" fmla="*/ 669450 w 677718"/>
                                    <a:gd name="connsiteY26" fmla="*/ 126206 h 335756"/>
                                    <a:gd name="connsiteX27" fmla="*/ 659925 w 677718"/>
                                    <a:gd name="connsiteY27" fmla="*/ 107156 h 335756"/>
                                    <a:gd name="connsiteX28" fmla="*/ 655162 w 677718"/>
                                    <a:gd name="connsiteY28" fmla="*/ 10477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718" h="335756">
                                      <a:moveTo>
                                        <a:pt x="176531" y="195262"/>
                                      </a:moveTo>
                                      <a:lnTo>
                                        <a:pt x="143193" y="192881"/>
                                      </a:lnTo>
                                      <a:cubicBezTo>
                                        <a:pt x="130496" y="192035"/>
                                        <a:pt x="117774" y="191557"/>
                                        <a:pt x="105093" y="190500"/>
                                      </a:cubicBezTo>
                                      <a:cubicBezTo>
                                        <a:pt x="98716" y="189968"/>
                                        <a:pt x="92393" y="188912"/>
                                        <a:pt x="86043" y="188118"/>
                                      </a:cubicBezTo>
                                      <a:cubicBezTo>
                                        <a:pt x="73343" y="184149"/>
                                        <a:pt x="59844" y="182162"/>
                                        <a:pt x="47943" y="176212"/>
                                      </a:cubicBezTo>
                                      <a:cubicBezTo>
                                        <a:pt x="23523" y="164002"/>
                                        <a:pt x="18016" y="153043"/>
                                        <a:pt x="2700" y="133350"/>
                                      </a:cubicBezTo>
                                      <a:cubicBezTo>
                                        <a:pt x="1906" y="123825"/>
                                        <a:pt x="-945" y="114249"/>
                                        <a:pt x="318" y="104775"/>
                                      </a:cubicBezTo>
                                      <a:cubicBezTo>
                                        <a:pt x="763" y="101437"/>
                                        <a:pt x="5244" y="100165"/>
                                        <a:pt x="7462" y="97631"/>
                                      </a:cubicBezTo>
                                      <a:cubicBezTo>
                                        <a:pt x="16363" y="87458"/>
                                        <a:pt x="24246" y="76379"/>
                                        <a:pt x="33656" y="66675"/>
                                      </a:cubicBezTo>
                                      <a:cubicBezTo>
                                        <a:pt x="84995" y="13732"/>
                                        <a:pt x="68594" y="26584"/>
                                        <a:pt x="121762" y="0"/>
                                      </a:cubicBezTo>
                                      <a:cubicBezTo>
                                        <a:pt x="140018" y="1587"/>
                                        <a:pt x="158367" y="2340"/>
                                        <a:pt x="176531" y="4762"/>
                                      </a:cubicBezTo>
                                      <a:cubicBezTo>
                                        <a:pt x="183131" y="5642"/>
                                        <a:pt x="207259" y="14240"/>
                                        <a:pt x="212250" y="16668"/>
                                      </a:cubicBezTo>
                                      <a:cubicBezTo>
                                        <a:pt x="313836" y="66088"/>
                                        <a:pt x="254933" y="33200"/>
                                        <a:pt x="295593" y="64293"/>
                                      </a:cubicBezTo>
                                      <a:cubicBezTo>
                                        <a:pt x="304169" y="70851"/>
                                        <a:pt x="313938" y="75930"/>
                                        <a:pt x="321787" y="83343"/>
                                      </a:cubicBezTo>
                                      <a:cubicBezTo>
                                        <a:pt x="328367" y="89557"/>
                                        <a:pt x="332610" y="97866"/>
                                        <a:pt x="338456" y="104775"/>
                                      </a:cubicBezTo>
                                      <a:cubicBezTo>
                                        <a:pt x="365593" y="136846"/>
                                        <a:pt x="332201" y="93260"/>
                                        <a:pt x="355125" y="123825"/>
                                      </a:cubicBezTo>
                                      <a:cubicBezTo>
                                        <a:pt x="355919" y="129381"/>
                                        <a:pt x="356405" y="134990"/>
                                        <a:pt x="357506" y="140493"/>
                                      </a:cubicBezTo>
                                      <a:cubicBezTo>
                                        <a:pt x="357998" y="142954"/>
                                        <a:pt x="359720" y="145132"/>
                                        <a:pt x="359887" y="147637"/>
                                      </a:cubicBezTo>
                                      <a:cubicBezTo>
                                        <a:pt x="365176" y="226977"/>
                                        <a:pt x="355040" y="189426"/>
                                        <a:pt x="371793" y="245268"/>
                                      </a:cubicBezTo>
                                      <a:cubicBezTo>
                                        <a:pt x="373236" y="250077"/>
                                        <a:pt x="374311" y="255066"/>
                                        <a:pt x="376556" y="259556"/>
                                      </a:cubicBezTo>
                                      <a:cubicBezTo>
                                        <a:pt x="385633" y="277710"/>
                                        <a:pt x="410829" y="299636"/>
                                        <a:pt x="421800" y="309562"/>
                                      </a:cubicBezTo>
                                      <a:cubicBezTo>
                                        <a:pt x="429616" y="316634"/>
                                        <a:pt x="459493" y="332083"/>
                                        <a:pt x="464662" y="333375"/>
                                      </a:cubicBezTo>
                                      <a:cubicBezTo>
                                        <a:pt x="477007" y="336461"/>
                                        <a:pt x="490062" y="334962"/>
                                        <a:pt x="502762" y="335756"/>
                                      </a:cubicBezTo>
                                      <a:cubicBezTo>
                                        <a:pt x="529750" y="331787"/>
                                        <a:pt x="557986" y="332881"/>
                                        <a:pt x="583725" y="323850"/>
                                      </a:cubicBezTo>
                                      <a:cubicBezTo>
                                        <a:pt x="605279" y="316287"/>
                                        <a:pt x="642949" y="286057"/>
                                        <a:pt x="662306" y="266700"/>
                                      </a:cubicBezTo>
                                      <a:cubicBezTo>
                                        <a:pt x="667060" y="261946"/>
                                        <a:pt x="669558" y="253331"/>
                                        <a:pt x="671831" y="247650"/>
                                      </a:cubicBezTo>
                                      <a:cubicBezTo>
                                        <a:pt x="680453" y="191601"/>
                                        <a:pt x="679560" y="213154"/>
                                        <a:pt x="669450" y="126206"/>
                                      </a:cubicBezTo>
                                      <a:cubicBezTo>
                                        <a:pt x="669002" y="122349"/>
                                        <a:pt x="663457" y="110688"/>
                                        <a:pt x="659925" y="107156"/>
                                      </a:cubicBezTo>
                                      <a:cubicBezTo>
                                        <a:pt x="658670" y="105901"/>
                                        <a:pt x="656750" y="105569"/>
                                        <a:pt x="655162" y="104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 name="Freeform 1965"/>
                                <p:cNvSpPr/>
                                <p:nvPr/>
                              </p:nvSpPr>
                              <p:spPr>
                                <a:xfrm>
                                  <a:off x="1760861" y="2385260"/>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Freeform 1966"/>
                                <p:cNvSpPr/>
                                <p:nvPr/>
                              </p:nvSpPr>
                              <p:spPr>
                                <a:xfrm>
                                  <a:off x="3035460" y="1985578"/>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8" name="Freeform 1967"/>
                                <p:cNvSpPr/>
                                <p:nvPr/>
                              </p:nvSpPr>
                              <p:spPr>
                                <a:xfrm>
                                  <a:off x="3156608" y="2208822"/>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Freeform 1968"/>
                                <p:cNvSpPr/>
                                <p:nvPr/>
                              </p:nvSpPr>
                              <p:spPr>
                                <a:xfrm>
                                  <a:off x="3286218" y="2403527"/>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Freeform 1969"/>
                                <p:cNvSpPr/>
                                <p:nvPr/>
                              </p:nvSpPr>
                              <p:spPr>
                                <a:xfrm>
                                  <a:off x="2573804" y="1960906"/>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1" name="Freeform 1970"/>
                                <p:cNvSpPr/>
                                <p:nvPr/>
                              </p:nvSpPr>
                              <p:spPr>
                                <a:xfrm>
                                  <a:off x="2307715" y="1899716"/>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2" name="Freeform 1971"/>
                                <p:cNvSpPr/>
                                <p:nvPr/>
                              </p:nvSpPr>
                              <p:spPr>
                                <a:xfrm rot="11617280">
                                  <a:off x="4731451" y="2067236"/>
                                  <a:ext cx="448761" cy="235744"/>
                                </a:xfrm>
                                <a:custGeom>
                                  <a:avLst/>
                                  <a:gdLst>
                                    <a:gd name="connsiteX0" fmla="*/ 913 w 448761"/>
                                    <a:gd name="connsiteY0" fmla="*/ 0 h 235744"/>
                                    <a:gd name="connsiteX1" fmla="*/ 10438 w 448761"/>
                                    <a:gd name="connsiteY1" fmla="*/ 45244 h 235744"/>
                                    <a:gd name="connsiteX2" fmla="*/ 22345 w 448761"/>
                                    <a:gd name="connsiteY2" fmla="*/ 47625 h 235744"/>
                                    <a:gd name="connsiteX3" fmla="*/ 77113 w 448761"/>
                                    <a:gd name="connsiteY3" fmla="*/ 45244 h 235744"/>
                                    <a:gd name="connsiteX4" fmla="*/ 93782 w 448761"/>
                                    <a:gd name="connsiteY4" fmla="*/ 42862 h 235744"/>
                                    <a:gd name="connsiteX5" fmla="*/ 134263 w 448761"/>
                                    <a:gd name="connsiteY5" fmla="*/ 50006 h 235744"/>
                                    <a:gd name="connsiteX6" fmla="*/ 148551 w 448761"/>
                                    <a:gd name="connsiteY6" fmla="*/ 69056 h 235744"/>
                                    <a:gd name="connsiteX7" fmla="*/ 158076 w 448761"/>
                                    <a:gd name="connsiteY7" fmla="*/ 83344 h 235744"/>
                                    <a:gd name="connsiteX8" fmla="*/ 162838 w 448761"/>
                                    <a:gd name="connsiteY8" fmla="*/ 97631 h 235744"/>
                                    <a:gd name="connsiteX9" fmla="*/ 160457 w 448761"/>
                                    <a:gd name="connsiteY9" fmla="*/ 114300 h 235744"/>
                                    <a:gd name="connsiteX10" fmla="*/ 150932 w 448761"/>
                                    <a:gd name="connsiteY10" fmla="*/ 123825 h 235744"/>
                                    <a:gd name="connsiteX11" fmla="*/ 146170 w 448761"/>
                                    <a:gd name="connsiteY11" fmla="*/ 130969 h 235744"/>
                                    <a:gd name="connsiteX12" fmla="*/ 148551 w 448761"/>
                                    <a:gd name="connsiteY12" fmla="*/ 145256 h 235744"/>
                                    <a:gd name="connsiteX13" fmla="*/ 155695 w 448761"/>
                                    <a:gd name="connsiteY13" fmla="*/ 152400 h 235744"/>
                                    <a:gd name="connsiteX14" fmla="*/ 177126 w 448761"/>
                                    <a:gd name="connsiteY14" fmla="*/ 161925 h 235744"/>
                                    <a:gd name="connsiteX15" fmla="*/ 212845 w 448761"/>
                                    <a:gd name="connsiteY15" fmla="*/ 159544 h 235744"/>
                                    <a:gd name="connsiteX16" fmla="*/ 215226 w 448761"/>
                                    <a:gd name="connsiteY16" fmla="*/ 152400 h 235744"/>
                                    <a:gd name="connsiteX17" fmla="*/ 210463 w 448761"/>
                                    <a:gd name="connsiteY17" fmla="*/ 145256 h 235744"/>
                                    <a:gd name="connsiteX18" fmla="*/ 212845 w 448761"/>
                                    <a:gd name="connsiteY18" fmla="*/ 128587 h 235744"/>
                                    <a:gd name="connsiteX19" fmla="*/ 219988 w 448761"/>
                                    <a:gd name="connsiteY19" fmla="*/ 123825 h 235744"/>
                                    <a:gd name="connsiteX20" fmla="*/ 229513 w 448761"/>
                                    <a:gd name="connsiteY20" fmla="*/ 121444 h 235744"/>
                                    <a:gd name="connsiteX21" fmla="*/ 248563 w 448761"/>
                                    <a:gd name="connsiteY21" fmla="*/ 116681 h 235744"/>
                                    <a:gd name="connsiteX22" fmla="*/ 305713 w 448761"/>
                                    <a:gd name="connsiteY22" fmla="*/ 119062 h 235744"/>
                                    <a:gd name="connsiteX23" fmla="*/ 315238 w 448761"/>
                                    <a:gd name="connsiteY23" fmla="*/ 128587 h 235744"/>
                                    <a:gd name="connsiteX24" fmla="*/ 317620 w 448761"/>
                                    <a:gd name="connsiteY24" fmla="*/ 135731 h 235744"/>
                                    <a:gd name="connsiteX25" fmla="*/ 324763 w 448761"/>
                                    <a:gd name="connsiteY25" fmla="*/ 161925 h 235744"/>
                                    <a:gd name="connsiteX26" fmla="*/ 322382 w 448761"/>
                                    <a:gd name="connsiteY26" fmla="*/ 195262 h 235744"/>
                                    <a:gd name="connsiteX27" fmla="*/ 312857 w 448761"/>
                                    <a:gd name="connsiteY27" fmla="*/ 197644 h 235744"/>
                                    <a:gd name="connsiteX28" fmla="*/ 293807 w 448761"/>
                                    <a:gd name="connsiteY28" fmla="*/ 195262 h 235744"/>
                                    <a:gd name="connsiteX29" fmla="*/ 286663 w 448761"/>
                                    <a:gd name="connsiteY29" fmla="*/ 188119 h 235744"/>
                                    <a:gd name="connsiteX30" fmla="*/ 269995 w 448761"/>
                                    <a:gd name="connsiteY30" fmla="*/ 176212 h 235744"/>
                                    <a:gd name="connsiteX31" fmla="*/ 262851 w 448761"/>
                                    <a:gd name="connsiteY31" fmla="*/ 178594 h 235744"/>
                                    <a:gd name="connsiteX32" fmla="*/ 260470 w 448761"/>
                                    <a:gd name="connsiteY32" fmla="*/ 185737 h 235744"/>
                                    <a:gd name="connsiteX33" fmla="*/ 265232 w 448761"/>
                                    <a:gd name="connsiteY33" fmla="*/ 221456 h 235744"/>
                                    <a:gd name="connsiteX34" fmla="*/ 272376 w 448761"/>
                                    <a:gd name="connsiteY34" fmla="*/ 226219 h 235744"/>
                                    <a:gd name="connsiteX35" fmla="*/ 279520 w 448761"/>
                                    <a:gd name="connsiteY35" fmla="*/ 228600 h 235744"/>
                                    <a:gd name="connsiteX36" fmla="*/ 315238 w 448761"/>
                                    <a:gd name="connsiteY36" fmla="*/ 235744 h 235744"/>
                                    <a:gd name="connsiteX37" fmla="*/ 353338 w 448761"/>
                                    <a:gd name="connsiteY37" fmla="*/ 233362 h 235744"/>
                                    <a:gd name="connsiteX38" fmla="*/ 358101 w 448761"/>
                                    <a:gd name="connsiteY38" fmla="*/ 226219 h 235744"/>
                                    <a:gd name="connsiteX39" fmla="*/ 360482 w 448761"/>
                                    <a:gd name="connsiteY39" fmla="*/ 214312 h 235744"/>
                                    <a:gd name="connsiteX40" fmla="*/ 365245 w 448761"/>
                                    <a:gd name="connsiteY40" fmla="*/ 202406 h 235744"/>
                                    <a:gd name="connsiteX41" fmla="*/ 377151 w 448761"/>
                                    <a:gd name="connsiteY41" fmla="*/ 150019 h 235744"/>
                                    <a:gd name="connsiteX42" fmla="*/ 400963 w 448761"/>
                                    <a:gd name="connsiteY42" fmla="*/ 152400 h 235744"/>
                                    <a:gd name="connsiteX43" fmla="*/ 410488 w 448761"/>
                                    <a:gd name="connsiteY43" fmla="*/ 169069 h 235744"/>
                                    <a:gd name="connsiteX44" fmla="*/ 417632 w 448761"/>
                                    <a:gd name="connsiteY44" fmla="*/ 173831 h 235744"/>
                                    <a:gd name="connsiteX45" fmla="*/ 446207 w 448761"/>
                                    <a:gd name="connsiteY45" fmla="*/ 166687 h 235744"/>
                                    <a:gd name="connsiteX46" fmla="*/ 448588 w 448761"/>
                                    <a:gd name="connsiteY46" fmla="*/ 159544 h 235744"/>
                                    <a:gd name="connsiteX47" fmla="*/ 448588 w 448761"/>
                                    <a:gd name="connsiteY47" fmla="*/ 152400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8761" h="235744">
                                      <a:moveTo>
                                        <a:pt x="913" y="0"/>
                                      </a:moveTo>
                                      <a:cubicBezTo>
                                        <a:pt x="1537" y="9973"/>
                                        <a:pt x="-5181" y="37434"/>
                                        <a:pt x="10438" y="45244"/>
                                      </a:cubicBezTo>
                                      <a:cubicBezTo>
                                        <a:pt x="14058" y="47054"/>
                                        <a:pt x="18376" y="46831"/>
                                        <a:pt x="22345" y="47625"/>
                                      </a:cubicBezTo>
                                      <a:cubicBezTo>
                                        <a:pt x="40601" y="46831"/>
                                        <a:pt x="58880" y="46460"/>
                                        <a:pt x="77113" y="45244"/>
                                      </a:cubicBezTo>
                                      <a:cubicBezTo>
                                        <a:pt x="82713" y="44871"/>
                                        <a:pt x="88189" y="42396"/>
                                        <a:pt x="93782" y="42862"/>
                                      </a:cubicBezTo>
                                      <a:cubicBezTo>
                                        <a:pt x="107437" y="44000"/>
                                        <a:pt x="120769" y="47625"/>
                                        <a:pt x="134263" y="50006"/>
                                      </a:cubicBezTo>
                                      <a:cubicBezTo>
                                        <a:pt x="150578" y="66321"/>
                                        <a:pt x="138396" y="52131"/>
                                        <a:pt x="148551" y="69056"/>
                                      </a:cubicBezTo>
                                      <a:cubicBezTo>
                                        <a:pt x="151496" y="73964"/>
                                        <a:pt x="155516" y="78224"/>
                                        <a:pt x="158076" y="83344"/>
                                      </a:cubicBezTo>
                                      <a:cubicBezTo>
                                        <a:pt x="160321" y="87834"/>
                                        <a:pt x="162838" y="97631"/>
                                        <a:pt x="162838" y="97631"/>
                                      </a:cubicBezTo>
                                      <a:cubicBezTo>
                                        <a:pt x="162044" y="103187"/>
                                        <a:pt x="162780" y="109190"/>
                                        <a:pt x="160457" y="114300"/>
                                      </a:cubicBezTo>
                                      <a:cubicBezTo>
                                        <a:pt x="158599" y="118388"/>
                                        <a:pt x="153854" y="120416"/>
                                        <a:pt x="150932" y="123825"/>
                                      </a:cubicBezTo>
                                      <a:cubicBezTo>
                                        <a:pt x="149070" y="125998"/>
                                        <a:pt x="147757" y="128588"/>
                                        <a:pt x="146170" y="130969"/>
                                      </a:cubicBezTo>
                                      <a:cubicBezTo>
                                        <a:pt x="146964" y="135731"/>
                                        <a:pt x="146590" y="140844"/>
                                        <a:pt x="148551" y="145256"/>
                                      </a:cubicBezTo>
                                      <a:cubicBezTo>
                                        <a:pt x="149919" y="148333"/>
                                        <a:pt x="152955" y="150443"/>
                                        <a:pt x="155695" y="152400"/>
                                      </a:cubicBezTo>
                                      <a:cubicBezTo>
                                        <a:pt x="159939" y="155431"/>
                                        <a:pt x="172888" y="160229"/>
                                        <a:pt x="177126" y="161925"/>
                                      </a:cubicBezTo>
                                      <a:cubicBezTo>
                                        <a:pt x="189032" y="161131"/>
                                        <a:pt x="201269" y="162438"/>
                                        <a:pt x="212845" y="159544"/>
                                      </a:cubicBezTo>
                                      <a:cubicBezTo>
                                        <a:pt x="215280" y="158935"/>
                                        <a:pt x="215639" y="154876"/>
                                        <a:pt x="215226" y="152400"/>
                                      </a:cubicBezTo>
                                      <a:cubicBezTo>
                                        <a:pt x="214755" y="149577"/>
                                        <a:pt x="212051" y="147637"/>
                                        <a:pt x="210463" y="145256"/>
                                      </a:cubicBezTo>
                                      <a:cubicBezTo>
                                        <a:pt x="211257" y="139700"/>
                                        <a:pt x="210565" y="133716"/>
                                        <a:pt x="212845" y="128587"/>
                                      </a:cubicBezTo>
                                      <a:cubicBezTo>
                                        <a:pt x="214007" y="125972"/>
                                        <a:pt x="217358" y="124952"/>
                                        <a:pt x="219988" y="123825"/>
                                      </a:cubicBezTo>
                                      <a:cubicBezTo>
                                        <a:pt x="222996" y="122536"/>
                                        <a:pt x="226366" y="122343"/>
                                        <a:pt x="229513" y="121444"/>
                                      </a:cubicBezTo>
                                      <a:cubicBezTo>
                                        <a:pt x="246604" y="116560"/>
                                        <a:pt x="224348" y="121524"/>
                                        <a:pt x="248563" y="116681"/>
                                      </a:cubicBezTo>
                                      <a:cubicBezTo>
                                        <a:pt x="267613" y="117475"/>
                                        <a:pt x="286943" y="115710"/>
                                        <a:pt x="305713" y="119062"/>
                                      </a:cubicBezTo>
                                      <a:cubicBezTo>
                                        <a:pt x="310133" y="119851"/>
                                        <a:pt x="312628" y="124933"/>
                                        <a:pt x="315238" y="128587"/>
                                      </a:cubicBezTo>
                                      <a:cubicBezTo>
                                        <a:pt x="316697" y="130630"/>
                                        <a:pt x="316960" y="133309"/>
                                        <a:pt x="317620" y="135731"/>
                                      </a:cubicBezTo>
                                      <a:cubicBezTo>
                                        <a:pt x="325682" y="165292"/>
                                        <a:pt x="319280" y="145474"/>
                                        <a:pt x="324763" y="161925"/>
                                      </a:cubicBezTo>
                                      <a:cubicBezTo>
                                        <a:pt x="323969" y="173037"/>
                                        <a:pt x="325905" y="184693"/>
                                        <a:pt x="322382" y="195262"/>
                                      </a:cubicBezTo>
                                      <a:cubicBezTo>
                                        <a:pt x="321347" y="198367"/>
                                        <a:pt x="316130" y="197644"/>
                                        <a:pt x="312857" y="197644"/>
                                      </a:cubicBezTo>
                                      <a:cubicBezTo>
                                        <a:pt x="306458" y="197644"/>
                                        <a:pt x="300157" y="196056"/>
                                        <a:pt x="293807" y="195262"/>
                                      </a:cubicBezTo>
                                      <a:cubicBezTo>
                                        <a:pt x="291426" y="192881"/>
                                        <a:pt x="289220" y="190310"/>
                                        <a:pt x="286663" y="188119"/>
                                      </a:cubicBezTo>
                                      <a:cubicBezTo>
                                        <a:pt x="281496" y="183691"/>
                                        <a:pt x="275647" y="179980"/>
                                        <a:pt x="269995" y="176212"/>
                                      </a:cubicBezTo>
                                      <a:cubicBezTo>
                                        <a:pt x="267614" y="177006"/>
                                        <a:pt x="264626" y="176819"/>
                                        <a:pt x="262851" y="178594"/>
                                      </a:cubicBezTo>
                                      <a:cubicBezTo>
                                        <a:pt x="261076" y="180369"/>
                                        <a:pt x="260331" y="183231"/>
                                        <a:pt x="260470" y="185737"/>
                                      </a:cubicBezTo>
                                      <a:cubicBezTo>
                                        <a:pt x="261136" y="197730"/>
                                        <a:pt x="261843" y="209932"/>
                                        <a:pt x="265232" y="221456"/>
                                      </a:cubicBezTo>
                                      <a:cubicBezTo>
                                        <a:pt x="266040" y="224202"/>
                                        <a:pt x="269816" y="224939"/>
                                        <a:pt x="272376" y="226219"/>
                                      </a:cubicBezTo>
                                      <a:cubicBezTo>
                                        <a:pt x="274621" y="227342"/>
                                        <a:pt x="277170" y="227719"/>
                                        <a:pt x="279520" y="228600"/>
                                      </a:cubicBezTo>
                                      <a:cubicBezTo>
                                        <a:pt x="300589" y="236500"/>
                                        <a:pt x="283895" y="232609"/>
                                        <a:pt x="315238" y="235744"/>
                                      </a:cubicBezTo>
                                      <a:cubicBezTo>
                                        <a:pt x="327938" y="234950"/>
                                        <a:pt x="340916" y="236122"/>
                                        <a:pt x="353338" y="233362"/>
                                      </a:cubicBezTo>
                                      <a:cubicBezTo>
                                        <a:pt x="356132" y="232741"/>
                                        <a:pt x="357096" y="228899"/>
                                        <a:pt x="358101" y="226219"/>
                                      </a:cubicBezTo>
                                      <a:cubicBezTo>
                                        <a:pt x="359522" y="222429"/>
                                        <a:pt x="359319" y="218189"/>
                                        <a:pt x="360482" y="214312"/>
                                      </a:cubicBezTo>
                                      <a:cubicBezTo>
                                        <a:pt x="361710" y="210218"/>
                                        <a:pt x="363657" y="206375"/>
                                        <a:pt x="365245" y="202406"/>
                                      </a:cubicBezTo>
                                      <a:cubicBezTo>
                                        <a:pt x="366221" y="181907"/>
                                        <a:pt x="351743" y="150019"/>
                                        <a:pt x="377151" y="150019"/>
                                      </a:cubicBezTo>
                                      <a:cubicBezTo>
                                        <a:pt x="385128" y="150019"/>
                                        <a:pt x="393026" y="151606"/>
                                        <a:pt x="400963" y="152400"/>
                                      </a:cubicBezTo>
                                      <a:cubicBezTo>
                                        <a:pt x="402829" y="156131"/>
                                        <a:pt x="407125" y="165706"/>
                                        <a:pt x="410488" y="169069"/>
                                      </a:cubicBezTo>
                                      <a:cubicBezTo>
                                        <a:pt x="412512" y="171093"/>
                                        <a:pt x="415251" y="172244"/>
                                        <a:pt x="417632" y="173831"/>
                                      </a:cubicBezTo>
                                      <a:cubicBezTo>
                                        <a:pt x="425028" y="173009"/>
                                        <a:pt x="439804" y="174690"/>
                                        <a:pt x="446207" y="166687"/>
                                      </a:cubicBezTo>
                                      <a:cubicBezTo>
                                        <a:pt x="447775" y="164727"/>
                                        <a:pt x="448175" y="162020"/>
                                        <a:pt x="448588" y="159544"/>
                                      </a:cubicBezTo>
                                      <a:cubicBezTo>
                                        <a:pt x="448979" y="157195"/>
                                        <a:pt x="448588" y="154781"/>
                                        <a:pt x="448588"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3" name="Freeform 1972"/>
                                <p:cNvSpPr/>
                                <p:nvPr/>
                              </p:nvSpPr>
                              <p:spPr>
                                <a:xfrm rot="19965567">
                                  <a:off x="1800687" y="2044277"/>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4" name="Freeform 1973"/>
                                <p:cNvSpPr/>
                                <p:nvPr/>
                              </p:nvSpPr>
                              <p:spPr>
                                <a:xfrm>
                                  <a:off x="1611187" y="262537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5" name="Freeform 1974"/>
                                <p:cNvSpPr/>
                                <p:nvPr/>
                              </p:nvSpPr>
                              <p:spPr>
                                <a:xfrm>
                                  <a:off x="3066618" y="2721003"/>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Freeform 1975"/>
                                <p:cNvSpPr/>
                                <p:nvPr/>
                              </p:nvSpPr>
                              <p:spPr>
                                <a:xfrm rot="19965567">
                                  <a:off x="3534496" y="2099564"/>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7" name="Freeform 1976"/>
                                <p:cNvSpPr/>
                                <p:nvPr/>
                              </p:nvSpPr>
                              <p:spPr>
                                <a:xfrm>
                                  <a:off x="1908459" y="2802215"/>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Freeform 1977"/>
                                <p:cNvSpPr/>
                                <p:nvPr/>
                              </p:nvSpPr>
                              <p:spPr>
                                <a:xfrm>
                                  <a:off x="2832202" y="2781520"/>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9" name="Freeform 1978"/>
                                <p:cNvSpPr/>
                                <p:nvPr/>
                              </p:nvSpPr>
                              <p:spPr>
                                <a:xfrm>
                                  <a:off x="4717835" y="27558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0" name="Freeform 1979"/>
                                <p:cNvSpPr/>
                                <p:nvPr/>
                              </p:nvSpPr>
                              <p:spPr>
                                <a:xfrm rot="11040000">
                                  <a:off x="2278807" y="287189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1" name="Freeform 1980"/>
                                <p:cNvSpPr/>
                                <p:nvPr/>
                              </p:nvSpPr>
                              <p:spPr>
                                <a:xfrm rot="10200000">
                                  <a:off x="4248364" y="2912698"/>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2" name="Straight Connector 1981"/>
                                <p:cNvCxnSpPr/>
                                <p:nvPr/>
                              </p:nvCxnSpPr>
                              <p:spPr>
                                <a:xfrm flipV="1">
                                  <a:off x="2059736" y="2267064"/>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3" name="Straight Connector 1982"/>
                                <p:cNvCxnSpPr/>
                                <p:nvPr/>
                              </p:nvCxnSpPr>
                              <p:spPr>
                                <a:xfrm flipV="1">
                                  <a:off x="2060881" y="2201678"/>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4" name="Straight Connector 1983"/>
                                <p:cNvCxnSpPr/>
                                <p:nvPr/>
                              </p:nvCxnSpPr>
                              <p:spPr>
                                <a:xfrm>
                                  <a:off x="2257941" y="2236826"/>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5" name="Straight Connector 1984"/>
                                <p:cNvCxnSpPr/>
                                <p:nvPr/>
                              </p:nvCxnSpPr>
                              <p:spPr>
                                <a:xfrm>
                                  <a:off x="2145554" y="2185108"/>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6" name="Straight Connector 1985"/>
                                <p:cNvCxnSpPr/>
                                <p:nvPr/>
                              </p:nvCxnSpPr>
                              <p:spPr>
                                <a:xfrm>
                                  <a:off x="2224180" y="2359651"/>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7" name="Straight Connector 1986"/>
                                <p:cNvCxnSpPr/>
                                <p:nvPr/>
                              </p:nvCxnSpPr>
                              <p:spPr>
                                <a:xfrm flipV="1">
                                  <a:off x="2411879" y="2321455"/>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8" name="Straight Connector 1987"/>
                                <p:cNvCxnSpPr/>
                                <p:nvPr/>
                              </p:nvCxnSpPr>
                              <p:spPr>
                                <a:xfrm flipV="1">
                                  <a:off x="2573804" y="2258057"/>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V="1">
                                  <a:off x="2082454" y="2573834"/>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0" name="Straight Connector 1989"/>
                                <p:cNvCxnSpPr/>
                                <p:nvPr/>
                              </p:nvCxnSpPr>
                              <p:spPr>
                                <a:xfrm>
                                  <a:off x="1855066" y="2469779"/>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1" name="Straight Connector 1990"/>
                                <p:cNvCxnSpPr/>
                                <p:nvPr/>
                              </p:nvCxnSpPr>
                              <p:spPr>
                                <a:xfrm>
                                  <a:off x="2282224" y="2569387"/>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2" name="Straight Connector 1991"/>
                                <p:cNvCxnSpPr/>
                                <p:nvPr/>
                              </p:nvCxnSpPr>
                              <p:spPr>
                                <a:xfrm>
                                  <a:off x="2522332" y="2694320"/>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3" name="Straight Connector 1992"/>
                                <p:cNvCxnSpPr/>
                                <p:nvPr/>
                              </p:nvCxnSpPr>
                              <p:spPr>
                                <a:xfrm flipV="1">
                                  <a:off x="2805087" y="2721003"/>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4" name="Straight Connector 1993"/>
                                <p:cNvCxnSpPr/>
                                <p:nvPr/>
                              </p:nvCxnSpPr>
                              <p:spPr>
                                <a:xfrm flipV="1">
                                  <a:off x="2931487" y="2604746"/>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5" name="Straight Connector 1994"/>
                                <p:cNvCxnSpPr/>
                                <p:nvPr/>
                              </p:nvCxnSpPr>
                              <p:spPr>
                                <a:xfrm flipH="1">
                                  <a:off x="2900277" y="2458149"/>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6" name="Straight Connector 1995"/>
                                <p:cNvCxnSpPr/>
                                <p:nvPr/>
                              </p:nvCxnSpPr>
                              <p:spPr>
                                <a:xfrm>
                                  <a:off x="2592457" y="2422669"/>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7" name="Straight Connector 1996"/>
                                <p:cNvCxnSpPr/>
                                <p:nvPr/>
                              </p:nvCxnSpPr>
                              <p:spPr>
                                <a:xfrm flipV="1">
                                  <a:off x="2836845" y="2206441"/>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8" name="Straight Connector 1997"/>
                                <p:cNvCxnSpPr/>
                                <p:nvPr/>
                              </p:nvCxnSpPr>
                              <p:spPr>
                                <a:xfrm flipH="1">
                                  <a:off x="2498455" y="2481578"/>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9" name="Straight Connector 1998"/>
                                <p:cNvCxnSpPr/>
                                <p:nvPr/>
                              </p:nvCxnSpPr>
                              <p:spPr>
                                <a:xfrm>
                                  <a:off x="2409750" y="2638425"/>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0" name="Straight Connector 1999"/>
                                <p:cNvCxnSpPr/>
                                <p:nvPr/>
                              </p:nvCxnSpPr>
                              <p:spPr>
                                <a:xfrm>
                                  <a:off x="3016078" y="2337851"/>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1" name="Straight Connector 2000"/>
                                <p:cNvCxnSpPr/>
                                <p:nvPr/>
                              </p:nvCxnSpPr>
                              <p:spPr>
                                <a:xfrm flipH="1">
                                  <a:off x="3173938" y="2443357"/>
                                  <a:ext cx="28883" cy="38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2" name="Straight Connector 2001"/>
                                <p:cNvCxnSpPr/>
                                <p:nvPr/>
                              </p:nvCxnSpPr>
                              <p:spPr>
                                <a:xfrm>
                                  <a:off x="3207507" y="2525300"/>
                                  <a:ext cx="40476" cy="24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 name="Straight Connector 2002"/>
                                <p:cNvCxnSpPr/>
                                <p:nvPr/>
                              </p:nvCxnSpPr>
                              <p:spPr>
                                <a:xfrm>
                                  <a:off x="1739058" y="2394933"/>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4" name="Straight Connector 2003"/>
                                <p:cNvCxnSpPr/>
                                <p:nvPr/>
                              </p:nvCxnSpPr>
                              <p:spPr>
                                <a:xfrm flipV="1">
                                  <a:off x="3860006" y="2290565"/>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5" name="Straight Connector 2004"/>
                                <p:cNvCxnSpPr/>
                                <p:nvPr/>
                              </p:nvCxnSpPr>
                              <p:spPr>
                                <a:xfrm flipV="1">
                                  <a:off x="4081558" y="2321931"/>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6" name="Straight Connector 2005"/>
                                <p:cNvCxnSpPr/>
                                <p:nvPr/>
                              </p:nvCxnSpPr>
                              <p:spPr>
                                <a:xfrm flipV="1">
                                  <a:off x="4258737" y="2215326"/>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7" name="Straight Connector 2006"/>
                                <p:cNvCxnSpPr/>
                                <p:nvPr/>
                              </p:nvCxnSpPr>
                              <p:spPr>
                                <a:xfrm flipV="1">
                                  <a:off x="4358333" y="2122226"/>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8" name="Straight Connector 2007"/>
                                <p:cNvCxnSpPr/>
                                <p:nvPr/>
                              </p:nvCxnSpPr>
                              <p:spPr>
                                <a:xfrm flipV="1">
                                  <a:off x="3795962" y="2398734"/>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9" name="Straight Connector 2008"/>
                                <p:cNvCxnSpPr/>
                                <p:nvPr/>
                              </p:nvCxnSpPr>
                              <p:spPr>
                                <a:xfrm>
                                  <a:off x="3947716" y="2724521"/>
                                  <a:ext cx="123715" cy="8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a:off x="4092059" y="2879706"/>
                                  <a:ext cx="14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1" name="Straight Connector 2010"/>
                                <p:cNvCxnSpPr/>
                                <p:nvPr/>
                              </p:nvCxnSpPr>
                              <p:spPr>
                                <a:xfrm flipV="1">
                                  <a:off x="4303988" y="2763330"/>
                                  <a:ext cx="47202" cy="8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2" name="Straight Connector 2011"/>
                                <p:cNvCxnSpPr/>
                                <p:nvPr/>
                              </p:nvCxnSpPr>
                              <p:spPr>
                                <a:xfrm flipH="1" flipV="1">
                                  <a:off x="4217759" y="2544613"/>
                                  <a:ext cx="110769" cy="43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3" name="Straight Connector 2012"/>
                                <p:cNvCxnSpPr/>
                                <p:nvPr/>
                              </p:nvCxnSpPr>
                              <p:spPr>
                                <a:xfrm flipH="1" flipV="1">
                                  <a:off x="4056870" y="2458150"/>
                                  <a:ext cx="64613" cy="121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4" name="Straight Connector 2013"/>
                                <p:cNvCxnSpPr/>
                                <p:nvPr/>
                              </p:nvCxnSpPr>
                              <p:spPr>
                                <a:xfrm>
                                  <a:off x="4297385" y="2651585"/>
                                  <a:ext cx="14744" cy="58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5" name="Straight Connector 2014"/>
                                <p:cNvCxnSpPr/>
                                <p:nvPr/>
                              </p:nvCxnSpPr>
                              <p:spPr>
                                <a:xfrm>
                                  <a:off x="3741091" y="2678373"/>
                                  <a:ext cx="134450" cy="29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6" name="Straight Connector 2015"/>
                                <p:cNvCxnSpPr/>
                                <p:nvPr/>
                              </p:nvCxnSpPr>
                              <p:spPr>
                                <a:xfrm>
                                  <a:off x="3644328" y="2509482"/>
                                  <a:ext cx="73917" cy="9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7" name="Straight Connector 2016"/>
                                <p:cNvCxnSpPr/>
                                <p:nvPr/>
                              </p:nvCxnSpPr>
                              <p:spPr>
                                <a:xfrm flipV="1">
                                  <a:off x="3617798" y="2380647"/>
                                  <a:ext cx="58768" cy="62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8" name="Straight Connector 2017"/>
                                <p:cNvCxnSpPr/>
                                <p:nvPr/>
                              </p:nvCxnSpPr>
                              <p:spPr>
                                <a:xfrm flipV="1">
                                  <a:off x="4352739" y="2333358"/>
                                  <a:ext cx="82328" cy="11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9" name="Straight Connector 2018"/>
                                <p:cNvCxnSpPr/>
                                <p:nvPr/>
                              </p:nvCxnSpPr>
                              <p:spPr>
                                <a:xfrm>
                                  <a:off x="4408582" y="2544648"/>
                                  <a:ext cx="136828" cy="1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0" name="Straight Connector 2019"/>
                                <p:cNvCxnSpPr/>
                                <p:nvPr/>
                              </p:nvCxnSpPr>
                              <p:spPr>
                                <a:xfrm>
                                  <a:off x="4491757" y="2360111"/>
                                  <a:ext cx="145608" cy="4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1" name="Straight Connector 2020"/>
                                <p:cNvCxnSpPr/>
                                <p:nvPr/>
                              </p:nvCxnSpPr>
                              <p:spPr>
                                <a:xfrm>
                                  <a:off x="4748895" y="2431717"/>
                                  <a:ext cx="22586" cy="103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2" name="Straight Connector 2021"/>
                                <p:cNvCxnSpPr/>
                                <p:nvPr/>
                              </p:nvCxnSpPr>
                              <p:spPr>
                                <a:xfrm>
                                  <a:off x="4745124" y="2599232"/>
                                  <a:ext cx="100279" cy="6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3" name="Straight Connector 2022"/>
                                <p:cNvCxnSpPr/>
                                <p:nvPr/>
                              </p:nvCxnSpPr>
                              <p:spPr>
                                <a:xfrm flipV="1">
                                  <a:off x="4865871" y="2592882"/>
                                  <a:ext cx="100279" cy="2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4" name="Straight Connector 2023"/>
                                <p:cNvCxnSpPr/>
                                <p:nvPr/>
                              </p:nvCxnSpPr>
                              <p:spPr>
                                <a:xfrm flipV="1">
                                  <a:off x="5004937" y="2560868"/>
                                  <a:ext cx="63787" cy="62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5" name="Straight Connector 2024"/>
                                <p:cNvCxnSpPr/>
                                <p:nvPr/>
                              </p:nvCxnSpPr>
                              <p:spPr>
                                <a:xfrm>
                                  <a:off x="5016842" y="2408326"/>
                                  <a:ext cx="15580" cy="11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6" name="Freeform 2025"/>
                                <p:cNvSpPr/>
                                <p:nvPr/>
                              </p:nvSpPr>
                              <p:spPr>
                                <a:xfrm>
                                  <a:off x="4498181" y="217884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7" name="Straight Connector 2026"/>
                                <p:cNvCxnSpPr/>
                                <p:nvPr/>
                              </p:nvCxnSpPr>
                              <p:spPr>
                                <a:xfrm>
                                  <a:off x="4533505" y="219848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p:cNvCxnSpPr/>
                                <p:nvPr/>
                              </p:nvCxnSpPr>
                              <p:spPr>
                                <a:xfrm flipV="1">
                                  <a:off x="4671083" y="230104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9" name="Straight Connector 2028"/>
                                <p:cNvCxnSpPr/>
                                <p:nvPr/>
                              </p:nvCxnSpPr>
                              <p:spPr>
                                <a:xfrm>
                                  <a:off x="4890279" y="225474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30" name="Freeform 2029"/>
                                <p:cNvSpPr/>
                                <p:nvPr/>
                              </p:nvSpPr>
                              <p:spPr>
                                <a:xfrm>
                                  <a:off x="1521619" y="2238375"/>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Freeform 2030"/>
                                <p:cNvSpPr/>
                                <p:nvPr/>
                              </p:nvSpPr>
                              <p:spPr>
                                <a:xfrm>
                                  <a:off x="4000500" y="2021681"/>
                                  <a:ext cx="721519" cy="85725"/>
                                </a:xfrm>
                                <a:custGeom>
                                  <a:avLst/>
                                  <a:gdLst>
                                    <a:gd name="connsiteX0" fmla="*/ 0 w 721519"/>
                                    <a:gd name="connsiteY0" fmla="*/ 21432 h 85725"/>
                                    <a:gd name="connsiteX1" fmla="*/ 4763 w 721519"/>
                                    <a:gd name="connsiteY1" fmla="*/ 33338 h 85725"/>
                                    <a:gd name="connsiteX2" fmla="*/ 21431 w 721519"/>
                                    <a:gd name="connsiteY2" fmla="*/ 42863 h 85725"/>
                                    <a:gd name="connsiteX3" fmla="*/ 35719 w 721519"/>
                                    <a:gd name="connsiteY3" fmla="*/ 52388 h 85725"/>
                                    <a:gd name="connsiteX4" fmla="*/ 92869 w 721519"/>
                                    <a:gd name="connsiteY4" fmla="*/ 50007 h 85725"/>
                                    <a:gd name="connsiteX5" fmla="*/ 109538 w 721519"/>
                                    <a:gd name="connsiteY5" fmla="*/ 42863 h 85725"/>
                                    <a:gd name="connsiteX6" fmla="*/ 128588 w 721519"/>
                                    <a:gd name="connsiteY6" fmla="*/ 38100 h 85725"/>
                                    <a:gd name="connsiteX7" fmla="*/ 147638 w 721519"/>
                                    <a:gd name="connsiteY7" fmla="*/ 33338 h 85725"/>
                                    <a:gd name="connsiteX8" fmla="*/ 159544 w 721519"/>
                                    <a:gd name="connsiteY8" fmla="*/ 30957 h 85725"/>
                                    <a:gd name="connsiteX9" fmla="*/ 171450 w 721519"/>
                                    <a:gd name="connsiteY9" fmla="*/ 26194 h 85725"/>
                                    <a:gd name="connsiteX10" fmla="*/ 190500 w 721519"/>
                                    <a:gd name="connsiteY10" fmla="*/ 23813 h 85725"/>
                                    <a:gd name="connsiteX11" fmla="*/ 202406 w 721519"/>
                                    <a:gd name="connsiteY11" fmla="*/ 21432 h 85725"/>
                                    <a:gd name="connsiteX12" fmla="*/ 273844 w 721519"/>
                                    <a:gd name="connsiteY12" fmla="*/ 23813 h 85725"/>
                                    <a:gd name="connsiteX13" fmla="*/ 283369 w 721519"/>
                                    <a:gd name="connsiteY13" fmla="*/ 28575 h 85725"/>
                                    <a:gd name="connsiteX14" fmla="*/ 297656 w 721519"/>
                                    <a:gd name="connsiteY14" fmla="*/ 35719 h 85725"/>
                                    <a:gd name="connsiteX15" fmla="*/ 311944 w 721519"/>
                                    <a:gd name="connsiteY15" fmla="*/ 45244 h 85725"/>
                                    <a:gd name="connsiteX16" fmla="*/ 340519 w 721519"/>
                                    <a:gd name="connsiteY16" fmla="*/ 40482 h 85725"/>
                                    <a:gd name="connsiteX17" fmla="*/ 364331 w 721519"/>
                                    <a:gd name="connsiteY17" fmla="*/ 30957 h 85725"/>
                                    <a:gd name="connsiteX18" fmla="*/ 390525 w 721519"/>
                                    <a:gd name="connsiteY18" fmla="*/ 23813 h 85725"/>
                                    <a:gd name="connsiteX19" fmla="*/ 397669 w 721519"/>
                                    <a:gd name="connsiteY19" fmla="*/ 21432 h 85725"/>
                                    <a:gd name="connsiteX20" fmla="*/ 407194 w 721519"/>
                                    <a:gd name="connsiteY20" fmla="*/ 16669 h 85725"/>
                                    <a:gd name="connsiteX21" fmla="*/ 423863 w 721519"/>
                                    <a:gd name="connsiteY21" fmla="*/ 14288 h 85725"/>
                                    <a:gd name="connsiteX22" fmla="*/ 454819 w 721519"/>
                                    <a:gd name="connsiteY22" fmla="*/ 9525 h 85725"/>
                                    <a:gd name="connsiteX23" fmla="*/ 478631 w 721519"/>
                                    <a:gd name="connsiteY23" fmla="*/ 4763 h 85725"/>
                                    <a:gd name="connsiteX24" fmla="*/ 485775 w 721519"/>
                                    <a:gd name="connsiteY24" fmla="*/ 2382 h 85725"/>
                                    <a:gd name="connsiteX25" fmla="*/ 504825 w 721519"/>
                                    <a:gd name="connsiteY25" fmla="*/ 0 h 85725"/>
                                    <a:gd name="connsiteX26" fmla="*/ 545306 w 721519"/>
                                    <a:gd name="connsiteY26" fmla="*/ 2382 h 85725"/>
                                    <a:gd name="connsiteX27" fmla="*/ 552450 w 721519"/>
                                    <a:gd name="connsiteY27" fmla="*/ 7144 h 85725"/>
                                    <a:gd name="connsiteX28" fmla="*/ 566738 w 721519"/>
                                    <a:gd name="connsiteY28" fmla="*/ 21432 h 85725"/>
                                    <a:gd name="connsiteX29" fmla="*/ 583406 w 721519"/>
                                    <a:gd name="connsiteY29" fmla="*/ 35719 h 85725"/>
                                    <a:gd name="connsiteX30" fmla="*/ 590550 w 721519"/>
                                    <a:gd name="connsiteY30" fmla="*/ 38100 h 85725"/>
                                    <a:gd name="connsiteX31" fmla="*/ 611981 w 721519"/>
                                    <a:gd name="connsiteY31" fmla="*/ 47625 h 85725"/>
                                    <a:gd name="connsiteX32" fmla="*/ 635794 w 721519"/>
                                    <a:gd name="connsiteY32" fmla="*/ 45244 h 85725"/>
                                    <a:gd name="connsiteX33" fmla="*/ 645319 w 721519"/>
                                    <a:gd name="connsiteY33" fmla="*/ 42863 h 85725"/>
                                    <a:gd name="connsiteX34" fmla="*/ 657225 w 721519"/>
                                    <a:gd name="connsiteY34" fmla="*/ 40482 h 85725"/>
                                    <a:gd name="connsiteX35" fmla="*/ 666750 w 721519"/>
                                    <a:gd name="connsiteY35" fmla="*/ 35719 h 85725"/>
                                    <a:gd name="connsiteX36" fmla="*/ 673894 w 721519"/>
                                    <a:gd name="connsiteY36" fmla="*/ 33338 h 85725"/>
                                    <a:gd name="connsiteX37" fmla="*/ 683419 w 721519"/>
                                    <a:gd name="connsiteY37" fmla="*/ 14288 h 85725"/>
                                    <a:gd name="connsiteX38" fmla="*/ 690563 w 721519"/>
                                    <a:gd name="connsiteY38" fmla="*/ 9525 h 85725"/>
                                    <a:gd name="connsiteX39" fmla="*/ 695325 w 721519"/>
                                    <a:gd name="connsiteY39" fmla="*/ 2382 h 85725"/>
                                    <a:gd name="connsiteX40" fmla="*/ 702469 w 721519"/>
                                    <a:gd name="connsiteY40" fmla="*/ 0 h 85725"/>
                                    <a:gd name="connsiteX41" fmla="*/ 719138 w 721519"/>
                                    <a:gd name="connsiteY41" fmla="*/ 7144 h 85725"/>
                                    <a:gd name="connsiteX42" fmla="*/ 721519 w 721519"/>
                                    <a:gd name="connsiteY42" fmla="*/ 16669 h 85725"/>
                                    <a:gd name="connsiteX43" fmla="*/ 716756 w 721519"/>
                                    <a:gd name="connsiteY43" fmla="*/ 45244 h 85725"/>
                                    <a:gd name="connsiteX44" fmla="*/ 707231 w 721519"/>
                                    <a:gd name="connsiteY44" fmla="*/ 59532 h 85725"/>
                                    <a:gd name="connsiteX45" fmla="*/ 700088 w 721519"/>
                                    <a:gd name="connsiteY45" fmla="*/ 73819 h 85725"/>
                                    <a:gd name="connsiteX46" fmla="*/ 685800 w 721519"/>
                                    <a:gd name="connsiteY46" fmla="*/ 78582 h 85725"/>
                                    <a:gd name="connsiteX47" fmla="*/ 666750 w 721519"/>
                                    <a:gd name="connsiteY47" fmla="*/ 85725 h 85725"/>
                                    <a:gd name="connsiteX48" fmla="*/ 633413 w 721519"/>
                                    <a:gd name="connsiteY48" fmla="*/ 83344 h 85725"/>
                                    <a:gd name="connsiteX49" fmla="*/ 595313 w 721519"/>
                                    <a:gd name="connsiteY49" fmla="*/ 80963 h 85725"/>
                                    <a:gd name="connsiteX50" fmla="*/ 571500 w 721519"/>
                                    <a:gd name="connsiteY50" fmla="*/ 78582 h 85725"/>
                                    <a:gd name="connsiteX51" fmla="*/ 557213 w 721519"/>
                                    <a:gd name="connsiteY51" fmla="*/ 69057 h 85725"/>
                                    <a:gd name="connsiteX52" fmla="*/ 540544 w 721519"/>
                                    <a:gd name="connsiteY52" fmla="*/ 64294 h 85725"/>
                                    <a:gd name="connsiteX53" fmla="*/ 495300 w 721519"/>
                                    <a:gd name="connsiteY53" fmla="*/ 73819 h 85725"/>
                                    <a:gd name="connsiteX54" fmla="*/ 495300 w 721519"/>
                                    <a:gd name="connsiteY54"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21519" h="85725">
                                      <a:moveTo>
                                        <a:pt x="0" y="21432"/>
                                      </a:moveTo>
                                      <a:cubicBezTo>
                                        <a:pt x="1588" y="25401"/>
                                        <a:pt x="2198" y="29918"/>
                                        <a:pt x="4763" y="33338"/>
                                      </a:cubicBezTo>
                                      <a:cubicBezTo>
                                        <a:pt x="12575" y="43754"/>
                                        <a:pt x="12876" y="38110"/>
                                        <a:pt x="21431" y="42863"/>
                                      </a:cubicBezTo>
                                      <a:cubicBezTo>
                                        <a:pt x="26435" y="45643"/>
                                        <a:pt x="35719" y="52388"/>
                                        <a:pt x="35719" y="52388"/>
                                      </a:cubicBezTo>
                                      <a:cubicBezTo>
                                        <a:pt x="54769" y="51594"/>
                                        <a:pt x="73855" y="51416"/>
                                        <a:pt x="92869" y="50007"/>
                                      </a:cubicBezTo>
                                      <a:cubicBezTo>
                                        <a:pt x="98215" y="49611"/>
                                        <a:pt x="105073" y="44351"/>
                                        <a:pt x="109538" y="42863"/>
                                      </a:cubicBezTo>
                                      <a:cubicBezTo>
                                        <a:pt x="115748" y="40793"/>
                                        <a:pt x="122238" y="39688"/>
                                        <a:pt x="128588" y="38100"/>
                                      </a:cubicBezTo>
                                      <a:cubicBezTo>
                                        <a:pt x="134938" y="36512"/>
                                        <a:pt x="141220" y="34622"/>
                                        <a:pt x="147638" y="33338"/>
                                      </a:cubicBezTo>
                                      <a:lnTo>
                                        <a:pt x="159544" y="30957"/>
                                      </a:lnTo>
                                      <a:cubicBezTo>
                                        <a:pt x="163513" y="29369"/>
                                        <a:pt x="167285" y="27155"/>
                                        <a:pt x="171450" y="26194"/>
                                      </a:cubicBezTo>
                                      <a:cubicBezTo>
                                        <a:pt x="177686" y="24755"/>
                                        <a:pt x="184175" y="24786"/>
                                        <a:pt x="190500" y="23813"/>
                                      </a:cubicBezTo>
                                      <a:cubicBezTo>
                                        <a:pt x="194500" y="23198"/>
                                        <a:pt x="198437" y="22226"/>
                                        <a:pt x="202406" y="21432"/>
                                      </a:cubicBezTo>
                                      <a:cubicBezTo>
                                        <a:pt x="226219" y="22226"/>
                                        <a:pt x="250110" y="21719"/>
                                        <a:pt x="273844" y="23813"/>
                                      </a:cubicBezTo>
                                      <a:cubicBezTo>
                                        <a:pt x="277380" y="24125"/>
                                        <a:pt x="280106" y="27177"/>
                                        <a:pt x="283369" y="28575"/>
                                      </a:cubicBezTo>
                                      <a:cubicBezTo>
                                        <a:pt x="292211" y="32364"/>
                                        <a:pt x="289584" y="28992"/>
                                        <a:pt x="297656" y="35719"/>
                                      </a:cubicBezTo>
                                      <a:cubicBezTo>
                                        <a:pt x="309547" y="45629"/>
                                        <a:pt x="299390" y="41060"/>
                                        <a:pt x="311944" y="45244"/>
                                      </a:cubicBezTo>
                                      <a:cubicBezTo>
                                        <a:pt x="325445" y="43557"/>
                                        <a:pt x="329284" y="43853"/>
                                        <a:pt x="340519" y="40482"/>
                                      </a:cubicBezTo>
                                      <a:cubicBezTo>
                                        <a:pt x="372099" y="31008"/>
                                        <a:pt x="340469" y="40501"/>
                                        <a:pt x="364331" y="30957"/>
                                      </a:cubicBezTo>
                                      <a:cubicBezTo>
                                        <a:pt x="381363" y="24144"/>
                                        <a:pt x="374579" y="27799"/>
                                        <a:pt x="390525" y="23813"/>
                                      </a:cubicBezTo>
                                      <a:cubicBezTo>
                                        <a:pt x="392960" y="23204"/>
                                        <a:pt x="395362" y="22421"/>
                                        <a:pt x="397669" y="21432"/>
                                      </a:cubicBezTo>
                                      <a:cubicBezTo>
                                        <a:pt x="400932" y="20034"/>
                                        <a:pt x="403769" y="17603"/>
                                        <a:pt x="407194" y="16669"/>
                                      </a:cubicBezTo>
                                      <a:cubicBezTo>
                                        <a:pt x="412609" y="15192"/>
                                        <a:pt x="418307" y="15082"/>
                                        <a:pt x="423863" y="14288"/>
                                      </a:cubicBezTo>
                                      <a:cubicBezTo>
                                        <a:pt x="439567" y="9053"/>
                                        <a:pt x="425353" y="13209"/>
                                        <a:pt x="454819" y="9525"/>
                                      </a:cubicBezTo>
                                      <a:cubicBezTo>
                                        <a:pt x="463136" y="8485"/>
                                        <a:pt x="470657" y="7041"/>
                                        <a:pt x="478631" y="4763"/>
                                      </a:cubicBezTo>
                                      <a:cubicBezTo>
                                        <a:pt x="481045" y="4073"/>
                                        <a:pt x="483305" y="2831"/>
                                        <a:pt x="485775" y="2382"/>
                                      </a:cubicBezTo>
                                      <a:cubicBezTo>
                                        <a:pt x="492071" y="1237"/>
                                        <a:pt x="498475" y="794"/>
                                        <a:pt x="504825" y="0"/>
                                      </a:cubicBezTo>
                                      <a:cubicBezTo>
                                        <a:pt x="518319" y="794"/>
                                        <a:pt x="531939" y="377"/>
                                        <a:pt x="545306" y="2382"/>
                                      </a:cubicBezTo>
                                      <a:cubicBezTo>
                                        <a:pt x="548136" y="2807"/>
                                        <a:pt x="550311" y="5243"/>
                                        <a:pt x="552450" y="7144"/>
                                      </a:cubicBezTo>
                                      <a:cubicBezTo>
                                        <a:pt x="557484" y="11619"/>
                                        <a:pt x="561975" y="16669"/>
                                        <a:pt x="566738" y="21432"/>
                                      </a:cubicBezTo>
                                      <a:cubicBezTo>
                                        <a:pt x="572596" y="27290"/>
                                        <a:pt x="576154" y="32093"/>
                                        <a:pt x="583406" y="35719"/>
                                      </a:cubicBezTo>
                                      <a:cubicBezTo>
                                        <a:pt x="585651" y="36841"/>
                                        <a:pt x="588305" y="36977"/>
                                        <a:pt x="590550" y="38100"/>
                                      </a:cubicBezTo>
                                      <a:cubicBezTo>
                                        <a:pt x="611149" y="48399"/>
                                        <a:pt x="593804" y="43081"/>
                                        <a:pt x="611981" y="47625"/>
                                      </a:cubicBezTo>
                                      <a:cubicBezTo>
                                        <a:pt x="619919" y="46831"/>
                                        <a:pt x="627897" y="46372"/>
                                        <a:pt x="635794" y="45244"/>
                                      </a:cubicBezTo>
                                      <a:cubicBezTo>
                                        <a:pt x="639034" y="44781"/>
                                        <a:pt x="642124" y="43573"/>
                                        <a:pt x="645319" y="42863"/>
                                      </a:cubicBezTo>
                                      <a:cubicBezTo>
                                        <a:pt x="649270" y="41985"/>
                                        <a:pt x="653256" y="41276"/>
                                        <a:pt x="657225" y="40482"/>
                                      </a:cubicBezTo>
                                      <a:cubicBezTo>
                                        <a:pt x="660400" y="38894"/>
                                        <a:pt x="663487" y="37117"/>
                                        <a:pt x="666750" y="35719"/>
                                      </a:cubicBezTo>
                                      <a:cubicBezTo>
                                        <a:pt x="669057" y="34730"/>
                                        <a:pt x="672771" y="35583"/>
                                        <a:pt x="673894" y="33338"/>
                                      </a:cubicBezTo>
                                      <a:cubicBezTo>
                                        <a:pt x="684839" y="11448"/>
                                        <a:pt x="667279" y="19667"/>
                                        <a:pt x="683419" y="14288"/>
                                      </a:cubicBezTo>
                                      <a:cubicBezTo>
                                        <a:pt x="685800" y="12700"/>
                                        <a:pt x="688539" y="11549"/>
                                        <a:pt x="690563" y="9525"/>
                                      </a:cubicBezTo>
                                      <a:cubicBezTo>
                                        <a:pt x="692586" y="7502"/>
                                        <a:pt x="693090" y="4170"/>
                                        <a:pt x="695325" y="2382"/>
                                      </a:cubicBezTo>
                                      <a:cubicBezTo>
                                        <a:pt x="697285" y="814"/>
                                        <a:pt x="700088" y="794"/>
                                        <a:pt x="702469" y="0"/>
                                      </a:cubicBezTo>
                                      <a:cubicBezTo>
                                        <a:pt x="707247" y="1195"/>
                                        <a:pt x="715850" y="2212"/>
                                        <a:pt x="719138" y="7144"/>
                                      </a:cubicBezTo>
                                      <a:cubicBezTo>
                                        <a:pt x="720953" y="9867"/>
                                        <a:pt x="720725" y="13494"/>
                                        <a:pt x="721519" y="16669"/>
                                      </a:cubicBezTo>
                                      <a:cubicBezTo>
                                        <a:pt x="721081" y="20613"/>
                                        <a:pt x="720636" y="38260"/>
                                        <a:pt x="716756" y="45244"/>
                                      </a:cubicBezTo>
                                      <a:cubicBezTo>
                                        <a:pt x="713976" y="50248"/>
                                        <a:pt x="707231" y="59532"/>
                                        <a:pt x="707231" y="59532"/>
                                      </a:cubicBezTo>
                                      <a:cubicBezTo>
                                        <a:pt x="705934" y="63424"/>
                                        <a:pt x="703974" y="71390"/>
                                        <a:pt x="700088" y="73819"/>
                                      </a:cubicBezTo>
                                      <a:cubicBezTo>
                                        <a:pt x="695831" y="76480"/>
                                        <a:pt x="689977" y="75797"/>
                                        <a:pt x="685800" y="78582"/>
                                      </a:cubicBezTo>
                                      <a:cubicBezTo>
                                        <a:pt x="675288" y="85589"/>
                                        <a:pt x="681462" y="82783"/>
                                        <a:pt x="666750" y="85725"/>
                                      </a:cubicBezTo>
                                      <a:lnTo>
                                        <a:pt x="633413" y="83344"/>
                                      </a:lnTo>
                                      <a:lnTo>
                                        <a:pt x="595313" y="80963"/>
                                      </a:lnTo>
                                      <a:cubicBezTo>
                                        <a:pt x="587359" y="80351"/>
                                        <a:pt x="579438" y="79376"/>
                                        <a:pt x="571500" y="78582"/>
                                      </a:cubicBezTo>
                                      <a:cubicBezTo>
                                        <a:pt x="566738" y="75407"/>
                                        <a:pt x="562766" y="70446"/>
                                        <a:pt x="557213" y="69057"/>
                                      </a:cubicBezTo>
                                      <a:cubicBezTo>
                                        <a:pt x="545253" y="66066"/>
                                        <a:pt x="550793" y="67710"/>
                                        <a:pt x="540544" y="64294"/>
                                      </a:cubicBezTo>
                                      <a:cubicBezTo>
                                        <a:pt x="517850" y="65555"/>
                                        <a:pt x="498228" y="53320"/>
                                        <a:pt x="495300" y="73819"/>
                                      </a:cubicBezTo>
                                      <a:cubicBezTo>
                                        <a:pt x="494851" y="76962"/>
                                        <a:pt x="495300" y="80169"/>
                                        <a:pt x="49530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Freeform 2031"/>
                                <p:cNvSpPr/>
                                <p:nvPr/>
                              </p:nvSpPr>
                              <p:spPr>
                                <a:xfrm>
                                  <a:off x="3783806" y="2833688"/>
                                  <a:ext cx="452658" cy="254793"/>
                                </a:xfrm>
                                <a:custGeom>
                                  <a:avLst/>
                                  <a:gdLst>
                                    <a:gd name="connsiteX0" fmla="*/ 433388 w 452658"/>
                                    <a:gd name="connsiteY0" fmla="*/ 121443 h 254793"/>
                                    <a:gd name="connsiteX1" fmla="*/ 409575 w 452658"/>
                                    <a:gd name="connsiteY1" fmla="*/ 126206 h 254793"/>
                                    <a:gd name="connsiteX2" fmla="*/ 402432 w 452658"/>
                                    <a:gd name="connsiteY2" fmla="*/ 130968 h 254793"/>
                                    <a:gd name="connsiteX3" fmla="*/ 395288 w 452658"/>
                                    <a:gd name="connsiteY3" fmla="*/ 138112 h 254793"/>
                                    <a:gd name="connsiteX4" fmla="*/ 400050 w 452658"/>
                                    <a:gd name="connsiteY4" fmla="*/ 171450 h 254793"/>
                                    <a:gd name="connsiteX5" fmla="*/ 409575 w 452658"/>
                                    <a:gd name="connsiteY5" fmla="*/ 188118 h 254793"/>
                                    <a:gd name="connsiteX6" fmla="*/ 431007 w 452658"/>
                                    <a:gd name="connsiteY6" fmla="*/ 209550 h 254793"/>
                                    <a:gd name="connsiteX7" fmla="*/ 438150 w 452658"/>
                                    <a:gd name="connsiteY7" fmla="*/ 216693 h 254793"/>
                                    <a:gd name="connsiteX8" fmla="*/ 450057 w 452658"/>
                                    <a:gd name="connsiteY8" fmla="*/ 233362 h 254793"/>
                                    <a:gd name="connsiteX9" fmla="*/ 452438 w 452658"/>
                                    <a:gd name="connsiteY9" fmla="*/ 245268 h 254793"/>
                                    <a:gd name="connsiteX10" fmla="*/ 438150 w 452658"/>
                                    <a:gd name="connsiteY10" fmla="*/ 254793 h 254793"/>
                                    <a:gd name="connsiteX11" fmla="*/ 402432 w 452658"/>
                                    <a:gd name="connsiteY11" fmla="*/ 252412 h 254793"/>
                                    <a:gd name="connsiteX12" fmla="*/ 395288 w 452658"/>
                                    <a:gd name="connsiteY12" fmla="*/ 250031 h 254793"/>
                                    <a:gd name="connsiteX13" fmla="*/ 392907 w 452658"/>
                                    <a:gd name="connsiteY13" fmla="*/ 242887 h 254793"/>
                                    <a:gd name="connsiteX14" fmla="*/ 383382 w 452658"/>
                                    <a:gd name="connsiteY14" fmla="*/ 228600 h 254793"/>
                                    <a:gd name="connsiteX15" fmla="*/ 378619 w 452658"/>
                                    <a:gd name="connsiteY15" fmla="*/ 221456 h 254793"/>
                                    <a:gd name="connsiteX16" fmla="*/ 373857 w 452658"/>
                                    <a:gd name="connsiteY16" fmla="*/ 200025 h 254793"/>
                                    <a:gd name="connsiteX17" fmla="*/ 369094 w 452658"/>
                                    <a:gd name="connsiteY17" fmla="*/ 180975 h 254793"/>
                                    <a:gd name="connsiteX18" fmla="*/ 364332 w 452658"/>
                                    <a:gd name="connsiteY18" fmla="*/ 173831 h 254793"/>
                                    <a:gd name="connsiteX19" fmla="*/ 361950 w 452658"/>
                                    <a:gd name="connsiteY19" fmla="*/ 166687 h 254793"/>
                                    <a:gd name="connsiteX20" fmla="*/ 352425 w 452658"/>
                                    <a:gd name="connsiteY20" fmla="*/ 152400 h 254793"/>
                                    <a:gd name="connsiteX21" fmla="*/ 350044 w 452658"/>
                                    <a:gd name="connsiteY21" fmla="*/ 142875 h 254793"/>
                                    <a:gd name="connsiteX22" fmla="*/ 333375 w 452658"/>
                                    <a:gd name="connsiteY22" fmla="*/ 123825 h 254793"/>
                                    <a:gd name="connsiteX23" fmla="*/ 323850 w 452658"/>
                                    <a:gd name="connsiteY23" fmla="*/ 114300 h 254793"/>
                                    <a:gd name="connsiteX24" fmla="*/ 319088 w 452658"/>
                                    <a:gd name="connsiteY24" fmla="*/ 107156 h 254793"/>
                                    <a:gd name="connsiteX25" fmla="*/ 292894 w 452658"/>
                                    <a:gd name="connsiteY25" fmla="*/ 109537 h 254793"/>
                                    <a:gd name="connsiteX26" fmla="*/ 290513 w 452658"/>
                                    <a:gd name="connsiteY26" fmla="*/ 116681 h 254793"/>
                                    <a:gd name="connsiteX27" fmla="*/ 288132 w 452658"/>
                                    <a:gd name="connsiteY27" fmla="*/ 161925 h 254793"/>
                                    <a:gd name="connsiteX28" fmla="*/ 280988 w 452658"/>
                                    <a:gd name="connsiteY28" fmla="*/ 169068 h 254793"/>
                                    <a:gd name="connsiteX29" fmla="*/ 261938 w 452658"/>
                                    <a:gd name="connsiteY29" fmla="*/ 173831 h 254793"/>
                                    <a:gd name="connsiteX30" fmla="*/ 228600 w 452658"/>
                                    <a:gd name="connsiteY30" fmla="*/ 171450 h 254793"/>
                                    <a:gd name="connsiteX31" fmla="*/ 219075 w 452658"/>
                                    <a:gd name="connsiteY31" fmla="*/ 154781 h 254793"/>
                                    <a:gd name="connsiteX32" fmla="*/ 209550 w 452658"/>
                                    <a:gd name="connsiteY32" fmla="*/ 135731 h 254793"/>
                                    <a:gd name="connsiteX33" fmla="*/ 202407 w 452658"/>
                                    <a:gd name="connsiteY33" fmla="*/ 107156 h 254793"/>
                                    <a:gd name="connsiteX34" fmla="*/ 200025 w 452658"/>
                                    <a:gd name="connsiteY34" fmla="*/ 100012 h 254793"/>
                                    <a:gd name="connsiteX35" fmla="*/ 197644 w 452658"/>
                                    <a:gd name="connsiteY35" fmla="*/ 88106 h 254793"/>
                                    <a:gd name="connsiteX36" fmla="*/ 192882 w 452658"/>
                                    <a:gd name="connsiteY36" fmla="*/ 76200 h 254793"/>
                                    <a:gd name="connsiteX37" fmla="*/ 190500 w 452658"/>
                                    <a:gd name="connsiteY37" fmla="*/ 59531 h 254793"/>
                                    <a:gd name="connsiteX38" fmla="*/ 188119 w 452658"/>
                                    <a:gd name="connsiteY38" fmla="*/ 52387 h 254793"/>
                                    <a:gd name="connsiteX39" fmla="*/ 173832 w 452658"/>
                                    <a:gd name="connsiteY39" fmla="*/ 42862 h 254793"/>
                                    <a:gd name="connsiteX40" fmla="*/ 152400 w 452658"/>
                                    <a:gd name="connsiteY40" fmla="*/ 26193 h 254793"/>
                                    <a:gd name="connsiteX41" fmla="*/ 145257 w 452658"/>
                                    <a:gd name="connsiteY41" fmla="*/ 21431 h 254793"/>
                                    <a:gd name="connsiteX42" fmla="*/ 138113 w 452658"/>
                                    <a:gd name="connsiteY42" fmla="*/ 19050 h 254793"/>
                                    <a:gd name="connsiteX43" fmla="*/ 126207 w 452658"/>
                                    <a:gd name="connsiteY43" fmla="*/ 11906 h 254793"/>
                                    <a:gd name="connsiteX44" fmla="*/ 111919 w 452658"/>
                                    <a:gd name="connsiteY44" fmla="*/ 7143 h 254793"/>
                                    <a:gd name="connsiteX45" fmla="*/ 95250 w 452658"/>
                                    <a:gd name="connsiteY45" fmla="*/ 2381 h 254793"/>
                                    <a:gd name="connsiteX46" fmla="*/ 88107 w 452658"/>
                                    <a:gd name="connsiteY46" fmla="*/ 0 h 254793"/>
                                    <a:gd name="connsiteX47" fmla="*/ 40482 w 452658"/>
                                    <a:gd name="connsiteY47" fmla="*/ 2381 h 254793"/>
                                    <a:gd name="connsiteX48" fmla="*/ 26194 w 452658"/>
                                    <a:gd name="connsiteY48" fmla="*/ 11906 h 254793"/>
                                    <a:gd name="connsiteX49" fmla="*/ 19050 w 452658"/>
                                    <a:gd name="connsiteY49" fmla="*/ 16668 h 254793"/>
                                    <a:gd name="connsiteX50" fmla="*/ 14288 w 452658"/>
                                    <a:gd name="connsiteY50" fmla="*/ 23812 h 254793"/>
                                    <a:gd name="connsiteX51" fmla="*/ 4763 w 452658"/>
                                    <a:gd name="connsiteY51" fmla="*/ 28575 h 254793"/>
                                    <a:gd name="connsiteX52" fmla="*/ 0 w 452658"/>
                                    <a:gd name="connsiteY52" fmla="*/ 33337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658" h="254793">
                                      <a:moveTo>
                                        <a:pt x="433388" y="121443"/>
                                      </a:moveTo>
                                      <a:cubicBezTo>
                                        <a:pt x="427249" y="122320"/>
                                        <a:pt x="416223" y="122882"/>
                                        <a:pt x="409575" y="126206"/>
                                      </a:cubicBezTo>
                                      <a:cubicBezTo>
                                        <a:pt x="407015" y="127486"/>
                                        <a:pt x="404630" y="129136"/>
                                        <a:pt x="402432" y="130968"/>
                                      </a:cubicBezTo>
                                      <a:cubicBezTo>
                                        <a:pt x="399845" y="133124"/>
                                        <a:pt x="397669" y="135731"/>
                                        <a:pt x="395288" y="138112"/>
                                      </a:cubicBezTo>
                                      <a:cubicBezTo>
                                        <a:pt x="396511" y="151566"/>
                                        <a:pt x="395293" y="160352"/>
                                        <a:pt x="400050" y="171450"/>
                                      </a:cubicBezTo>
                                      <a:cubicBezTo>
                                        <a:pt x="401833" y="175611"/>
                                        <a:pt x="406277" y="184408"/>
                                        <a:pt x="409575" y="188118"/>
                                      </a:cubicBezTo>
                                      <a:lnTo>
                                        <a:pt x="431007" y="209550"/>
                                      </a:lnTo>
                                      <a:cubicBezTo>
                                        <a:pt x="433388" y="211931"/>
                                        <a:pt x="436130" y="213999"/>
                                        <a:pt x="438150" y="216693"/>
                                      </a:cubicBezTo>
                                      <a:cubicBezTo>
                                        <a:pt x="447011" y="228508"/>
                                        <a:pt x="443092" y="222916"/>
                                        <a:pt x="450057" y="233362"/>
                                      </a:cubicBezTo>
                                      <a:cubicBezTo>
                                        <a:pt x="450851" y="237331"/>
                                        <a:pt x="453420" y="241342"/>
                                        <a:pt x="452438" y="245268"/>
                                      </a:cubicBezTo>
                                      <a:cubicBezTo>
                                        <a:pt x="450816" y="251755"/>
                                        <a:pt x="443050" y="253160"/>
                                        <a:pt x="438150" y="254793"/>
                                      </a:cubicBezTo>
                                      <a:cubicBezTo>
                                        <a:pt x="426244" y="253999"/>
                                        <a:pt x="414291" y="253730"/>
                                        <a:pt x="402432" y="252412"/>
                                      </a:cubicBezTo>
                                      <a:cubicBezTo>
                                        <a:pt x="399937" y="252135"/>
                                        <a:pt x="397063" y="251806"/>
                                        <a:pt x="395288" y="250031"/>
                                      </a:cubicBezTo>
                                      <a:cubicBezTo>
                                        <a:pt x="393513" y="248256"/>
                                        <a:pt x="394126" y="245081"/>
                                        <a:pt x="392907" y="242887"/>
                                      </a:cubicBezTo>
                                      <a:cubicBezTo>
                                        <a:pt x="390127" y="237884"/>
                                        <a:pt x="386557" y="233362"/>
                                        <a:pt x="383382" y="228600"/>
                                      </a:cubicBezTo>
                                      <a:lnTo>
                                        <a:pt x="378619" y="221456"/>
                                      </a:lnTo>
                                      <a:cubicBezTo>
                                        <a:pt x="373548" y="206242"/>
                                        <a:pt x="378888" y="223500"/>
                                        <a:pt x="373857" y="200025"/>
                                      </a:cubicBezTo>
                                      <a:cubicBezTo>
                                        <a:pt x="372485" y="193625"/>
                                        <a:pt x="372724" y="186421"/>
                                        <a:pt x="369094" y="180975"/>
                                      </a:cubicBezTo>
                                      <a:cubicBezTo>
                                        <a:pt x="367507" y="178594"/>
                                        <a:pt x="365612" y="176391"/>
                                        <a:pt x="364332" y="173831"/>
                                      </a:cubicBezTo>
                                      <a:cubicBezTo>
                                        <a:pt x="363209" y="171586"/>
                                        <a:pt x="363169" y="168881"/>
                                        <a:pt x="361950" y="166687"/>
                                      </a:cubicBezTo>
                                      <a:cubicBezTo>
                                        <a:pt x="359170" y="161684"/>
                                        <a:pt x="352425" y="152400"/>
                                        <a:pt x="352425" y="152400"/>
                                      </a:cubicBezTo>
                                      <a:cubicBezTo>
                                        <a:pt x="351631" y="149225"/>
                                        <a:pt x="351508" y="145802"/>
                                        <a:pt x="350044" y="142875"/>
                                      </a:cubicBezTo>
                                      <a:cubicBezTo>
                                        <a:pt x="343098" y="128983"/>
                                        <a:pt x="343198" y="130373"/>
                                        <a:pt x="333375" y="123825"/>
                                      </a:cubicBezTo>
                                      <a:cubicBezTo>
                                        <a:pt x="328180" y="108238"/>
                                        <a:pt x="335396" y="123537"/>
                                        <a:pt x="323850" y="114300"/>
                                      </a:cubicBezTo>
                                      <a:cubicBezTo>
                                        <a:pt x="321615" y="112512"/>
                                        <a:pt x="320675" y="109537"/>
                                        <a:pt x="319088" y="107156"/>
                                      </a:cubicBezTo>
                                      <a:cubicBezTo>
                                        <a:pt x="310357" y="107950"/>
                                        <a:pt x="301211" y="106765"/>
                                        <a:pt x="292894" y="109537"/>
                                      </a:cubicBezTo>
                                      <a:cubicBezTo>
                                        <a:pt x="290513" y="110331"/>
                                        <a:pt x="290740" y="114181"/>
                                        <a:pt x="290513" y="116681"/>
                                      </a:cubicBezTo>
                                      <a:cubicBezTo>
                                        <a:pt x="289146" y="131721"/>
                                        <a:pt x="290834" y="147066"/>
                                        <a:pt x="288132" y="161925"/>
                                      </a:cubicBezTo>
                                      <a:cubicBezTo>
                                        <a:pt x="287530" y="165238"/>
                                        <a:pt x="283790" y="167200"/>
                                        <a:pt x="280988" y="169068"/>
                                      </a:cubicBezTo>
                                      <a:cubicBezTo>
                                        <a:pt x="277847" y="171162"/>
                                        <a:pt x="263661" y="173487"/>
                                        <a:pt x="261938" y="173831"/>
                                      </a:cubicBezTo>
                                      <a:cubicBezTo>
                                        <a:pt x="250825" y="173037"/>
                                        <a:pt x="239445" y="174002"/>
                                        <a:pt x="228600" y="171450"/>
                                      </a:cubicBezTo>
                                      <a:cubicBezTo>
                                        <a:pt x="219978" y="169421"/>
                                        <a:pt x="221463" y="160352"/>
                                        <a:pt x="219075" y="154781"/>
                                      </a:cubicBezTo>
                                      <a:cubicBezTo>
                                        <a:pt x="209664" y="132823"/>
                                        <a:pt x="218778" y="167108"/>
                                        <a:pt x="209550" y="135731"/>
                                      </a:cubicBezTo>
                                      <a:cubicBezTo>
                                        <a:pt x="206780" y="126312"/>
                                        <a:pt x="205513" y="116470"/>
                                        <a:pt x="202407" y="107156"/>
                                      </a:cubicBezTo>
                                      <a:cubicBezTo>
                                        <a:pt x="201613" y="104775"/>
                                        <a:pt x="200634" y="102447"/>
                                        <a:pt x="200025" y="100012"/>
                                      </a:cubicBezTo>
                                      <a:cubicBezTo>
                                        <a:pt x="199043" y="96086"/>
                                        <a:pt x="198807" y="91983"/>
                                        <a:pt x="197644" y="88106"/>
                                      </a:cubicBezTo>
                                      <a:cubicBezTo>
                                        <a:pt x="196416" y="84012"/>
                                        <a:pt x="194469" y="80169"/>
                                        <a:pt x="192882" y="76200"/>
                                      </a:cubicBezTo>
                                      <a:cubicBezTo>
                                        <a:pt x="192088" y="70644"/>
                                        <a:pt x="191601" y="65035"/>
                                        <a:pt x="190500" y="59531"/>
                                      </a:cubicBezTo>
                                      <a:cubicBezTo>
                                        <a:pt x="190008" y="57070"/>
                                        <a:pt x="189894" y="54162"/>
                                        <a:pt x="188119" y="52387"/>
                                      </a:cubicBezTo>
                                      <a:cubicBezTo>
                                        <a:pt x="184072" y="48340"/>
                                        <a:pt x="177879" y="46909"/>
                                        <a:pt x="173832" y="42862"/>
                                      </a:cubicBezTo>
                                      <a:cubicBezTo>
                                        <a:pt x="162640" y="31670"/>
                                        <a:pt x="169491" y="37586"/>
                                        <a:pt x="152400" y="26193"/>
                                      </a:cubicBezTo>
                                      <a:cubicBezTo>
                                        <a:pt x="150019" y="24606"/>
                                        <a:pt x="147972" y="22336"/>
                                        <a:pt x="145257" y="21431"/>
                                      </a:cubicBezTo>
                                      <a:cubicBezTo>
                                        <a:pt x="142876" y="20637"/>
                                        <a:pt x="140358" y="20173"/>
                                        <a:pt x="138113" y="19050"/>
                                      </a:cubicBezTo>
                                      <a:cubicBezTo>
                                        <a:pt x="133973" y="16980"/>
                                        <a:pt x="130420" y="13821"/>
                                        <a:pt x="126207" y="11906"/>
                                      </a:cubicBezTo>
                                      <a:cubicBezTo>
                                        <a:pt x="121637" y="9828"/>
                                        <a:pt x="116682" y="8731"/>
                                        <a:pt x="111919" y="7143"/>
                                      </a:cubicBezTo>
                                      <a:cubicBezTo>
                                        <a:pt x="94801" y="1437"/>
                                        <a:pt x="116166" y="8357"/>
                                        <a:pt x="95250" y="2381"/>
                                      </a:cubicBezTo>
                                      <a:cubicBezTo>
                                        <a:pt x="92837" y="1692"/>
                                        <a:pt x="90488" y="794"/>
                                        <a:pt x="88107" y="0"/>
                                      </a:cubicBezTo>
                                      <a:cubicBezTo>
                                        <a:pt x="72232" y="794"/>
                                        <a:pt x="56091" y="-621"/>
                                        <a:pt x="40482" y="2381"/>
                                      </a:cubicBezTo>
                                      <a:cubicBezTo>
                                        <a:pt x="34861" y="3462"/>
                                        <a:pt x="30957" y="8731"/>
                                        <a:pt x="26194" y="11906"/>
                                      </a:cubicBezTo>
                                      <a:lnTo>
                                        <a:pt x="19050" y="16668"/>
                                      </a:lnTo>
                                      <a:cubicBezTo>
                                        <a:pt x="17463" y="19049"/>
                                        <a:pt x="16486" y="21980"/>
                                        <a:pt x="14288" y="23812"/>
                                      </a:cubicBezTo>
                                      <a:cubicBezTo>
                                        <a:pt x="11561" y="26085"/>
                                        <a:pt x="7717" y="26606"/>
                                        <a:pt x="4763" y="28575"/>
                                      </a:cubicBezTo>
                                      <a:cubicBezTo>
                                        <a:pt x="2895" y="29820"/>
                                        <a:pt x="1588" y="31750"/>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7" name="Freeform 1956"/>
                              <p:cNvSpPr/>
                              <p:nvPr/>
                            </p:nvSpPr>
                            <p:spPr>
                              <a:xfrm>
                                <a:off x="5419725" y="2738213"/>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8" name="Freeform 1957"/>
                              <p:cNvSpPr/>
                              <p:nvPr/>
                            </p:nvSpPr>
                            <p:spPr>
                              <a:xfrm>
                                <a:off x="5659732" y="2874169"/>
                                <a:ext cx="412631" cy="295275"/>
                              </a:xfrm>
                              <a:custGeom>
                                <a:avLst/>
                                <a:gdLst>
                                  <a:gd name="connsiteX0" fmla="*/ 2881 w 412631"/>
                                  <a:gd name="connsiteY0" fmla="*/ 38100 h 295275"/>
                                  <a:gd name="connsiteX1" fmla="*/ 2881 w 412631"/>
                                  <a:gd name="connsiteY1" fmla="*/ 76200 h 295275"/>
                                  <a:gd name="connsiteX2" fmla="*/ 7643 w 412631"/>
                                  <a:gd name="connsiteY2" fmla="*/ 88106 h 295275"/>
                                  <a:gd name="connsiteX3" fmla="*/ 12406 w 412631"/>
                                  <a:gd name="connsiteY3" fmla="*/ 102394 h 295275"/>
                                  <a:gd name="connsiteX4" fmla="*/ 14787 w 412631"/>
                                  <a:gd name="connsiteY4" fmla="*/ 109537 h 295275"/>
                                  <a:gd name="connsiteX5" fmla="*/ 21931 w 412631"/>
                                  <a:gd name="connsiteY5" fmla="*/ 119062 h 295275"/>
                                  <a:gd name="connsiteX6" fmla="*/ 38599 w 412631"/>
                                  <a:gd name="connsiteY6" fmla="*/ 145256 h 295275"/>
                                  <a:gd name="connsiteX7" fmla="*/ 55268 w 412631"/>
                                  <a:gd name="connsiteY7" fmla="*/ 159544 h 295275"/>
                                  <a:gd name="connsiteX8" fmla="*/ 93368 w 412631"/>
                                  <a:gd name="connsiteY8" fmla="*/ 176212 h 295275"/>
                                  <a:gd name="connsiteX9" fmla="*/ 133849 w 412631"/>
                                  <a:gd name="connsiteY9" fmla="*/ 173831 h 295275"/>
                                  <a:gd name="connsiteX10" fmla="*/ 138612 w 412631"/>
                                  <a:gd name="connsiteY10" fmla="*/ 166687 h 295275"/>
                                  <a:gd name="connsiteX11" fmla="*/ 145756 w 412631"/>
                                  <a:gd name="connsiteY11" fmla="*/ 152400 h 295275"/>
                                  <a:gd name="connsiteX12" fmla="*/ 150518 w 412631"/>
                                  <a:gd name="connsiteY12" fmla="*/ 135731 h 295275"/>
                                  <a:gd name="connsiteX13" fmla="*/ 155281 w 412631"/>
                                  <a:gd name="connsiteY13" fmla="*/ 126206 h 295275"/>
                                  <a:gd name="connsiteX14" fmla="*/ 160043 w 412631"/>
                                  <a:gd name="connsiteY14" fmla="*/ 104775 h 295275"/>
                                  <a:gd name="connsiteX15" fmla="*/ 157662 w 412631"/>
                                  <a:gd name="connsiteY15" fmla="*/ 52387 h 295275"/>
                                  <a:gd name="connsiteX16" fmla="*/ 160043 w 412631"/>
                                  <a:gd name="connsiteY16" fmla="*/ 26194 h 295275"/>
                                  <a:gd name="connsiteX17" fmla="*/ 179093 w 412631"/>
                                  <a:gd name="connsiteY17" fmla="*/ 11906 h 295275"/>
                                  <a:gd name="connsiteX18" fmla="*/ 188618 w 412631"/>
                                  <a:gd name="connsiteY18" fmla="*/ 4762 h 295275"/>
                                  <a:gd name="connsiteX19" fmla="*/ 205287 w 412631"/>
                                  <a:gd name="connsiteY19" fmla="*/ 0 h 295275"/>
                                  <a:gd name="connsiteX20" fmla="*/ 255293 w 412631"/>
                                  <a:gd name="connsiteY20" fmla="*/ 2381 h 295275"/>
                                  <a:gd name="connsiteX21" fmla="*/ 260056 w 412631"/>
                                  <a:gd name="connsiteY21" fmla="*/ 9525 h 295275"/>
                                  <a:gd name="connsiteX22" fmla="*/ 267199 w 412631"/>
                                  <a:gd name="connsiteY22" fmla="*/ 26194 h 295275"/>
                                  <a:gd name="connsiteX23" fmla="*/ 271962 w 412631"/>
                                  <a:gd name="connsiteY23" fmla="*/ 33337 h 295275"/>
                                  <a:gd name="connsiteX24" fmla="*/ 281487 w 412631"/>
                                  <a:gd name="connsiteY24" fmla="*/ 66675 h 295275"/>
                                  <a:gd name="connsiteX25" fmla="*/ 283868 w 412631"/>
                                  <a:gd name="connsiteY25" fmla="*/ 78581 h 295275"/>
                                  <a:gd name="connsiteX26" fmla="*/ 288631 w 412631"/>
                                  <a:gd name="connsiteY26" fmla="*/ 90487 h 295275"/>
                                  <a:gd name="connsiteX27" fmla="*/ 291012 w 412631"/>
                                  <a:gd name="connsiteY27" fmla="*/ 111919 h 295275"/>
                                  <a:gd name="connsiteX28" fmla="*/ 295774 w 412631"/>
                                  <a:gd name="connsiteY28" fmla="*/ 123825 h 295275"/>
                                  <a:gd name="connsiteX29" fmla="*/ 307681 w 412631"/>
                                  <a:gd name="connsiteY29" fmla="*/ 197644 h 295275"/>
                                  <a:gd name="connsiteX30" fmla="*/ 317206 w 412631"/>
                                  <a:gd name="connsiteY30" fmla="*/ 219075 h 295275"/>
                                  <a:gd name="connsiteX31" fmla="*/ 329112 w 412631"/>
                                  <a:gd name="connsiteY31" fmla="*/ 247650 h 295275"/>
                                  <a:gd name="connsiteX32" fmla="*/ 348162 w 412631"/>
                                  <a:gd name="connsiteY32" fmla="*/ 276225 h 295275"/>
                                  <a:gd name="connsiteX33" fmla="*/ 355306 w 412631"/>
                                  <a:gd name="connsiteY33" fmla="*/ 285750 h 295275"/>
                                  <a:gd name="connsiteX34" fmla="*/ 371974 w 412631"/>
                                  <a:gd name="connsiteY34" fmla="*/ 295275 h 295275"/>
                                  <a:gd name="connsiteX35" fmla="*/ 383881 w 412631"/>
                                  <a:gd name="connsiteY35" fmla="*/ 292894 h 295275"/>
                                  <a:gd name="connsiteX36" fmla="*/ 381499 w 412631"/>
                                  <a:gd name="connsiteY36" fmla="*/ 252412 h 295275"/>
                                  <a:gd name="connsiteX37" fmla="*/ 374356 w 412631"/>
                                  <a:gd name="connsiteY37" fmla="*/ 228600 h 295275"/>
                                  <a:gd name="connsiteX38" fmla="*/ 369593 w 412631"/>
                                  <a:gd name="connsiteY38" fmla="*/ 211931 h 295275"/>
                                  <a:gd name="connsiteX39" fmla="*/ 364831 w 412631"/>
                                  <a:gd name="connsiteY39" fmla="*/ 204787 h 295275"/>
                                  <a:gd name="connsiteX40" fmla="*/ 357687 w 412631"/>
                                  <a:gd name="connsiteY40" fmla="*/ 190500 h 295275"/>
                                  <a:gd name="connsiteX41" fmla="*/ 355306 w 412631"/>
                                  <a:gd name="connsiteY41" fmla="*/ 178594 h 295275"/>
                                  <a:gd name="connsiteX42" fmla="*/ 350543 w 412631"/>
                                  <a:gd name="connsiteY42" fmla="*/ 159544 h 295275"/>
                                  <a:gd name="connsiteX43" fmla="*/ 348162 w 412631"/>
                                  <a:gd name="connsiteY43" fmla="*/ 145256 h 295275"/>
                                  <a:gd name="connsiteX44" fmla="*/ 345781 w 412631"/>
                                  <a:gd name="connsiteY44" fmla="*/ 128587 h 295275"/>
                                  <a:gd name="connsiteX45" fmla="*/ 343399 w 412631"/>
                                  <a:gd name="connsiteY45" fmla="*/ 119062 h 295275"/>
                                  <a:gd name="connsiteX46" fmla="*/ 345781 w 412631"/>
                                  <a:gd name="connsiteY46" fmla="*/ 57150 h 295275"/>
                                  <a:gd name="connsiteX47" fmla="*/ 355306 w 412631"/>
                                  <a:gd name="connsiteY47" fmla="*/ 54769 h 295275"/>
                                  <a:gd name="connsiteX48" fmla="*/ 391024 w 412631"/>
                                  <a:gd name="connsiteY48" fmla="*/ 57150 h 295275"/>
                                  <a:gd name="connsiteX49" fmla="*/ 400549 w 412631"/>
                                  <a:gd name="connsiteY49" fmla="*/ 71437 h 295275"/>
                                  <a:gd name="connsiteX50" fmla="*/ 402931 w 412631"/>
                                  <a:gd name="connsiteY50" fmla="*/ 80962 h 295275"/>
                                  <a:gd name="connsiteX51" fmla="*/ 410074 w 412631"/>
                                  <a:gd name="connsiteY51" fmla="*/ 107156 h 295275"/>
                                  <a:gd name="connsiteX52" fmla="*/ 412456 w 412631"/>
                                  <a:gd name="connsiteY52" fmla="*/ 119062 h 295275"/>
                                  <a:gd name="connsiteX53" fmla="*/ 412456 w 412631"/>
                                  <a:gd name="connsiteY53" fmla="*/ 1309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2631" h="295275">
                                    <a:moveTo>
                                      <a:pt x="2881" y="38100"/>
                                    </a:moveTo>
                                    <a:cubicBezTo>
                                      <a:pt x="-525" y="55126"/>
                                      <a:pt x="-1374" y="53506"/>
                                      <a:pt x="2881" y="76200"/>
                                    </a:cubicBezTo>
                                    <a:cubicBezTo>
                                      <a:pt x="3669" y="80401"/>
                                      <a:pt x="6182" y="84089"/>
                                      <a:pt x="7643" y="88106"/>
                                    </a:cubicBezTo>
                                    <a:cubicBezTo>
                                      <a:pt x="9359" y="92824"/>
                                      <a:pt x="10818" y="97631"/>
                                      <a:pt x="12406" y="102394"/>
                                    </a:cubicBezTo>
                                    <a:cubicBezTo>
                                      <a:pt x="13200" y="104775"/>
                                      <a:pt x="13281" y="107529"/>
                                      <a:pt x="14787" y="109537"/>
                                    </a:cubicBezTo>
                                    <a:cubicBezTo>
                                      <a:pt x="17168" y="112712"/>
                                      <a:pt x="19828" y="115696"/>
                                      <a:pt x="21931" y="119062"/>
                                    </a:cubicBezTo>
                                    <a:cubicBezTo>
                                      <a:pt x="35569" y="140884"/>
                                      <a:pt x="13429" y="113793"/>
                                      <a:pt x="38599" y="145256"/>
                                    </a:cubicBezTo>
                                    <a:cubicBezTo>
                                      <a:pt x="42103" y="149636"/>
                                      <a:pt x="50646" y="156944"/>
                                      <a:pt x="55268" y="159544"/>
                                    </a:cubicBezTo>
                                    <a:cubicBezTo>
                                      <a:pt x="80469" y="173719"/>
                                      <a:pt x="75448" y="171733"/>
                                      <a:pt x="93368" y="176212"/>
                                    </a:cubicBezTo>
                                    <a:cubicBezTo>
                                      <a:pt x="106862" y="175418"/>
                                      <a:pt x="120622" y="176616"/>
                                      <a:pt x="133849" y="173831"/>
                                    </a:cubicBezTo>
                                    <a:cubicBezTo>
                                      <a:pt x="136650" y="173241"/>
                                      <a:pt x="137222" y="169189"/>
                                      <a:pt x="138612" y="166687"/>
                                    </a:cubicBezTo>
                                    <a:cubicBezTo>
                                      <a:pt x="141198" y="162033"/>
                                      <a:pt x="143845" y="157370"/>
                                      <a:pt x="145756" y="152400"/>
                                    </a:cubicBezTo>
                                    <a:cubicBezTo>
                                      <a:pt x="147830" y="147007"/>
                                      <a:pt x="148543" y="141162"/>
                                      <a:pt x="150518" y="135731"/>
                                    </a:cubicBezTo>
                                    <a:cubicBezTo>
                                      <a:pt x="151731" y="132395"/>
                                      <a:pt x="153883" y="129469"/>
                                      <a:pt x="155281" y="126206"/>
                                    </a:cubicBezTo>
                                    <a:cubicBezTo>
                                      <a:pt x="158478" y="118747"/>
                                      <a:pt x="158617" y="113334"/>
                                      <a:pt x="160043" y="104775"/>
                                    </a:cubicBezTo>
                                    <a:cubicBezTo>
                                      <a:pt x="159249" y="87312"/>
                                      <a:pt x="157662" y="69868"/>
                                      <a:pt x="157662" y="52387"/>
                                    </a:cubicBezTo>
                                    <a:cubicBezTo>
                                      <a:pt x="157662" y="43620"/>
                                      <a:pt x="155941" y="33942"/>
                                      <a:pt x="160043" y="26194"/>
                                    </a:cubicBezTo>
                                    <a:cubicBezTo>
                                      <a:pt x="163757" y="19179"/>
                                      <a:pt x="172743" y="16669"/>
                                      <a:pt x="179093" y="11906"/>
                                    </a:cubicBezTo>
                                    <a:cubicBezTo>
                                      <a:pt x="182268" y="9525"/>
                                      <a:pt x="184768" y="5724"/>
                                      <a:pt x="188618" y="4762"/>
                                    </a:cubicBezTo>
                                    <a:cubicBezTo>
                                      <a:pt x="200578" y="1772"/>
                                      <a:pt x="195038" y="3416"/>
                                      <a:pt x="205287" y="0"/>
                                    </a:cubicBezTo>
                                    <a:cubicBezTo>
                                      <a:pt x="221956" y="794"/>
                                      <a:pt x="238852" y="-478"/>
                                      <a:pt x="255293" y="2381"/>
                                    </a:cubicBezTo>
                                    <a:cubicBezTo>
                                      <a:pt x="258113" y="2871"/>
                                      <a:pt x="258636" y="7040"/>
                                      <a:pt x="260056" y="9525"/>
                                    </a:cubicBezTo>
                                    <a:cubicBezTo>
                                      <a:pt x="279889" y="44234"/>
                                      <a:pt x="253832" y="-538"/>
                                      <a:pt x="267199" y="26194"/>
                                    </a:cubicBezTo>
                                    <a:cubicBezTo>
                                      <a:pt x="268479" y="28754"/>
                                      <a:pt x="270374" y="30956"/>
                                      <a:pt x="271962" y="33337"/>
                                    </a:cubicBezTo>
                                    <a:cubicBezTo>
                                      <a:pt x="276498" y="46947"/>
                                      <a:pt x="278499" y="51735"/>
                                      <a:pt x="281487" y="66675"/>
                                    </a:cubicBezTo>
                                    <a:cubicBezTo>
                                      <a:pt x="282281" y="70644"/>
                                      <a:pt x="282705" y="74704"/>
                                      <a:pt x="283868" y="78581"/>
                                    </a:cubicBezTo>
                                    <a:cubicBezTo>
                                      <a:pt x="285096" y="82675"/>
                                      <a:pt x="287043" y="86518"/>
                                      <a:pt x="288631" y="90487"/>
                                    </a:cubicBezTo>
                                    <a:cubicBezTo>
                                      <a:pt x="289425" y="97631"/>
                                      <a:pt x="289506" y="104891"/>
                                      <a:pt x="291012" y="111919"/>
                                    </a:cubicBezTo>
                                    <a:cubicBezTo>
                                      <a:pt x="291907" y="116098"/>
                                      <a:pt x="294967" y="119628"/>
                                      <a:pt x="295774" y="123825"/>
                                    </a:cubicBezTo>
                                    <a:cubicBezTo>
                                      <a:pt x="296276" y="126435"/>
                                      <a:pt x="303359" y="183959"/>
                                      <a:pt x="307681" y="197644"/>
                                    </a:cubicBezTo>
                                    <a:cubicBezTo>
                                      <a:pt x="310035" y="205099"/>
                                      <a:pt x="314461" y="211755"/>
                                      <a:pt x="317206" y="219075"/>
                                    </a:cubicBezTo>
                                    <a:cubicBezTo>
                                      <a:pt x="331799" y="257991"/>
                                      <a:pt x="312139" y="216535"/>
                                      <a:pt x="329112" y="247650"/>
                                    </a:cubicBezTo>
                                    <a:cubicBezTo>
                                      <a:pt x="342989" y="273090"/>
                                      <a:pt x="328236" y="251317"/>
                                      <a:pt x="348162" y="276225"/>
                                    </a:cubicBezTo>
                                    <a:cubicBezTo>
                                      <a:pt x="350641" y="279324"/>
                                      <a:pt x="352500" y="282944"/>
                                      <a:pt x="355306" y="285750"/>
                                    </a:cubicBezTo>
                                    <a:cubicBezTo>
                                      <a:pt x="358671" y="289115"/>
                                      <a:pt x="368240" y="293408"/>
                                      <a:pt x="371974" y="295275"/>
                                    </a:cubicBezTo>
                                    <a:cubicBezTo>
                                      <a:pt x="375943" y="294481"/>
                                      <a:pt x="383003" y="296845"/>
                                      <a:pt x="383881" y="292894"/>
                                    </a:cubicBezTo>
                                    <a:cubicBezTo>
                                      <a:pt x="386813" y="279699"/>
                                      <a:pt x="382781" y="265868"/>
                                      <a:pt x="381499" y="252412"/>
                                    </a:cubicBezTo>
                                    <a:cubicBezTo>
                                      <a:pt x="380918" y="246307"/>
                                      <a:pt x="375525" y="233276"/>
                                      <a:pt x="374356" y="228600"/>
                                    </a:cubicBezTo>
                                    <a:cubicBezTo>
                                      <a:pt x="373594" y="225553"/>
                                      <a:pt x="371299" y="215344"/>
                                      <a:pt x="369593" y="211931"/>
                                    </a:cubicBezTo>
                                    <a:cubicBezTo>
                                      <a:pt x="368313" y="209371"/>
                                      <a:pt x="366111" y="207347"/>
                                      <a:pt x="364831" y="204787"/>
                                    </a:cubicBezTo>
                                    <a:cubicBezTo>
                                      <a:pt x="354972" y="185070"/>
                                      <a:pt x="371335" y="210974"/>
                                      <a:pt x="357687" y="190500"/>
                                    </a:cubicBezTo>
                                    <a:cubicBezTo>
                                      <a:pt x="356893" y="186531"/>
                                      <a:pt x="356288" y="182520"/>
                                      <a:pt x="355306" y="178594"/>
                                    </a:cubicBezTo>
                                    <a:cubicBezTo>
                                      <a:pt x="349797" y="156560"/>
                                      <a:pt x="356394" y="191728"/>
                                      <a:pt x="350543" y="159544"/>
                                    </a:cubicBezTo>
                                    <a:cubicBezTo>
                                      <a:pt x="349679" y="154794"/>
                                      <a:pt x="348896" y="150028"/>
                                      <a:pt x="348162" y="145256"/>
                                    </a:cubicBezTo>
                                    <a:cubicBezTo>
                                      <a:pt x="347309" y="139709"/>
                                      <a:pt x="346785" y="134109"/>
                                      <a:pt x="345781" y="128587"/>
                                    </a:cubicBezTo>
                                    <a:cubicBezTo>
                                      <a:pt x="345195" y="125367"/>
                                      <a:pt x="344193" y="122237"/>
                                      <a:pt x="343399" y="119062"/>
                                    </a:cubicBezTo>
                                    <a:cubicBezTo>
                                      <a:pt x="344193" y="98425"/>
                                      <a:pt x="342020" y="77457"/>
                                      <a:pt x="345781" y="57150"/>
                                    </a:cubicBezTo>
                                    <a:cubicBezTo>
                                      <a:pt x="346377" y="53932"/>
                                      <a:pt x="352033" y="54769"/>
                                      <a:pt x="355306" y="54769"/>
                                    </a:cubicBezTo>
                                    <a:cubicBezTo>
                                      <a:pt x="367238" y="54769"/>
                                      <a:pt x="379118" y="56356"/>
                                      <a:pt x="391024" y="57150"/>
                                    </a:cubicBezTo>
                                    <a:cubicBezTo>
                                      <a:pt x="394199" y="61912"/>
                                      <a:pt x="399160" y="65884"/>
                                      <a:pt x="400549" y="71437"/>
                                    </a:cubicBezTo>
                                    <a:cubicBezTo>
                                      <a:pt x="401343" y="74612"/>
                                      <a:pt x="402032" y="77815"/>
                                      <a:pt x="402931" y="80962"/>
                                    </a:cubicBezTo>
                                    <a:cubicBezTo>
                                      <a:pt x="407493" y="96927"/>
                                      <a:pt x="404413" y="78862"/>
                                      <a:pt x="410074" y="107156"/>
                                    </a:cubicBezTo>
                                    <a:cubicBezTo>
                                      <a:pt x="410868" y="111125"/>
                                      <a:pt x="412053" y="115035"/>
                                      <a:pt x="412456" y="119062"/>
                                    </a:cubicBezTo>
                                    <a:cubicBezTo>
                                      <a:pt x="412851" y="123011"/>
                                      <a:pt x="412456" y="127000"/>
                                      <a:pt x="412456" y="130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5" name="Freeform 1924"/>
                          <p:cNvSpPr/>
                          <p:nvPr/>
                        </p:nvSpPr>
                        <p:spPr>
                          <a:xfrm>
                            <a:off x="6527006" y="2726531"/>
                            <a:ext cx="447675" cy="285750"/>
                          </a:xfrm>
                          <a:custGeom>
                            <a:avLst/>
                            <a:gdLst>
                              <a:gd name="connsiteX0" fmla="*/ 447675 w 447675"/>
                              <a:gd name="connsiteY0" fmla="*/ 47625 h 285750"/>
                              <a:gd name="connsiteX1" fmla="*/ 435769 w 447675"/>
                              <a:gd name="connsiteY1" fmla="*/ 38100 h 285750"/>
                              <a:gd name="connsiteX2" fmla="*/ 426244 w 447675"/>
                              <a:gd name="connsiteY2" fmla="*/ 33338 h 285750"/>
                              <a:gd name="connsiteX3" fmla="*/ 411957 w 447675"/>
                              <a:gd name="connsiteY3" fmla="*/ 21432 h 285750"/>
                              <a:gd name="connsiteX4" fmla="*/ 404813 w 447675"/>
                              <a:gd name="connsiteY4" fmla="*/ 19050 h 285750"/>
                              <a:gd name="connsiteX5" fmla="*/ 366713 w 447675"/>
                              <a:gd name="connsiteY5" fmla="*/ 4763 h 285750"/>
                              <a:gd name="connsiteX6" fmla="*/ 357188 w 447675"/>
                              <a:gd name="connsiteY6" fmla="*/ 2382 h 285750"/>
                              <a:gd name="connsiteX7" fmla="*/ 333375 w 447675"/>
                              <a:gd name="connsiteY7" fmla="*/ 0 h 285750"/>
                              <a:gd name="connsiteX8" fmla="*/ 307182 w 447675"/>
                              <a:gd name="connsiteY8" fmla="*/ 2382 h 285750"/>
                              <a:gd name="connsiteX9" fmla="*/ 300038 w 447675"/>
                              <a:gd name="connsiteY9" fmla="*/ 7144 h 285750"/>
                              <a:gd name="connsiteX10" fmla="*/ 285750 w 447675"/>
                              <a:gd name="connsiteY10" fmla="*/ 11907 h 285750"/>
                              <a:gd name="connsiteX11" fmla="*/ 273844 w 447675"/>
                              <a:gd name="connsiteY11" fmla="*/ 26194 h 285750"/>
                              <a:gd name="connsiteX12" fmla="*/ 269082 w 447675"/>
                              <a:gd name="connsiteY12" fmla="*/ 40482 h 285750"/>
                              <a:gd name="connsiteX13" fmla="*/ 264319 w 447675"/>
                              <a:gd name="connsiteY13" fmla="*/ 71438 h 285750"/>
                              <a:gd name="connsiteX14" fmla="*/ 259557 w 447675"/>
                              <a:gd name="connsiteY14" fmla="*/ 88107 h 285750"/>
                              <a:gd name="connsiteX15" fmla="*/ 257175 w 447675"/>
                              <a:gd name="connsiteY15" fmla="*/ 97632 h 285750"/>
                              <a:gd name="connsiteX16" fmla="*/ 252413 w 447675"/>
                              <a:gd name="connsiteY16" fmla="*/ 116682 h 285750"/>
                              <a:gd name="connsiteX17" fmla="*/ 245269 w 447675"/>
                              <a:gd name="connsiteY17" fmla="*/ 128588 h 285750"/>
                              <a:gd name="connsiteX18" fmla="*/ 230982 w 447675"/>
                              <a:gd name="connsiteY18" fmla="*/ 154782 h 285750"/>
                              <a:gd name="connsiteX19" fmla="*/ 223838 w 447675"/>
                              <a:gd name="connsiteY19" fmla="*/ 164307 h 285750"/>
                              <a:gd name="connsiteX20" fmla="*/ 207169 w 447675"/>
                              <a:gd name="connsiteY20" fmla="*/ 176213 h 285750"/>
                              <a:gd name="connsiteX21" fmla="*/ 200025 w 447675"/>
                              <a:gd name="connsiteY21" fmla="*/ 178594 h 285750"/>
                              <a:gd name="connsiteX22" fmla="*/ 176213 w 447675"/>
                              <a:gd name="connsiteY22" fmla="*/ 173832 h 285750"/>
                              <a:gd name="connsiteX23" fmla="*/ 150019 w 447675"/>
                              <a:gd name="connsiteY23" fmla="*/ 164307 h 285750"/>
                              <a:gd name="connsiteX24" fmla="*/ 138113 w 447675"/>
                              <a:gd name="connsiteY24" fmla="*/ 159544 h 285750"/>
                              <a:gd name="connsiteX25" fmla="*/ 111919 w 447675"/>
                              <a:gd name="connsiteY25" fmla="*/ 147638 h 285750"/>
                              <a:gd name="connsiteX26" fmla="*/ 104775 w 447675"/>
                              <a:gd name="connsiteY26" fmla="*/ 140494 h 285750"/>
                              <a:gd name="connsiteX27" fmla="*/ 95250 w 447675"/>
                              <a:gd name="connsiteY27" fmla="*/ 138113 h 285750"/>
                              <a:gd name="connsiteX28" fmla="*/ 71438 w 447675"/>
                              <a:gd name="connsiteY28" fmla="*/ 133350 h 285750"/>
                              <a:gd name="connsiteX29" fmla="*/ 42863 w 447675"/>
                              <a:gd name="connsiteY29" fmla="*/ 135732 h 285750"/>
                              <a:gd name="connsiteX30" fmla="*/ 28575 w 447675"/>
                              <a:gd name="connsiteY30" fmla="*/ 145257 h 285750"/>
                              <a:gd name="connsiteX31" fmla="*/ 19050 w 447675"/>
                              <a:gd name="connsiteY31" fmla="*/ 164307 h 285750"/>
                              <a:gd name="connsiteX32" fmla="*/ 16669 w 447675"/>
                              <a:gd name="connsiteY32" fmla="*/ 221457 h 285750"/>
                              <a:gd name="connsiteX33" fmla="*/ 14288 w 447675"/>
                              <a:gd name="connsiteY33" fmla="*/ 230982 h 285750"/>
                              <a:gd name="connsiteX34" fmla="*/ 0 w 447675"/>
                              <a:gd name="connsiteY34" fmla="*/ 238125 h 285750"/>
                              <a:gd name="connsiteX35" fmla="*/ 4763 w 447675"/>
                              <a:gd name="connsiteY35" fmla="*/ 269082 h 285750"/>
                              <a:gd name="connsiteX36" fmla="*/ 9525 w 447675"/>
                              <a:gd name="connsiteY36" fmla="*/ 276225 h 285750"/>
                              <a:gd name="connsiteX37" fmla="*/ 16669 w 447675"/>
                              <a:gd name="connsiteY37" fmla="*/ 283369 h 285750"/>
                              <a:gd name="connsiteX38" fmla="*/ 23813 w 447675"/>
                              <a:gd name="connsiteY38" fmla="*/ 285750 h 285750"/>
                              <a:gd name="connsiteX39" fmla="*/ 45244 w 447675"/>
                              <a:gd name="connsiteY39" fmla="*/ 283369 h 285750"/>
                              <a:gd name="connsiteX40" fmla="*/ 52388 w 447675"/>
                              <a:gd name="connsiteY40" fmla="*/ 280988 h 285750"/>
                              <a:gd name="connsiteX41" fmla="*/ 59532 w 447675"/>
                              <a:gd name="connsiteY41" fmla="*/ 273844 h 285750"/>
                              <a:gd name="connsiteX42" fmla="*/ 66675 w 447675"/>
                              <a:gd name="connsiteY42" fmla="*/ 269082 h 285750"/>
                              <a:gd name="connsiteX43" fmla="*/ 76200 w 447675"/>
                              <a:gd name="connsiteY43" fmla="*/ 261938 h 285750"/>
                              <a:gd name="connsiteX44" fmla="*/ 90488 w 447675"/>
                              <a:gd name="connsiteY44" fmla="*/ 252413 h 285750"/>
                              <a:gd name="connsiteX45" fmla="*/ 97632 w 447675"/>
                              <a:gd name="connsiteY45" fmla="*/ 247650 h 285750"/>
                              <a:gd name="connsiteX46" fmla="*/ 111919 w 447675"/>
                              <a:gd name="connsiteY46" fmla="*/ 242888 h 285750"/>
                              <a:gd name="connsiteX47" fmla="*/ 133350 w 447675"/>
                              <a:gd name="connsiteY47" fmla="*/ 245269 h 285750"/>
                              <a:gd name="connsiteX48" fmla="*/ 142875 w 447675"/>
                              <a:gd name="connsiteY48" fmla="*/ 247650 h 285750"/>
                              <a:gd name="connsiteX49" fmla="*/ 152400 w 447675"/>
                              <a:gd name="connsiteY49" fmla="*/ 25003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285750">
                                <a:moveTo>
                                  <a:pt x="447675" y="47625"/>
                                </a:moveTo>
                                <a:cubicBezTo>
                                  <a:pt x="443706" y="44450"/>
                                  <a:pt x="439998" y="40919"/>
                                  <a:pt x="435769" y="38100"/>
                                </a:cubicBezTo>
                                <a:cubicBezTo>
                                  <a:pt x="432815" y="36131"/>
                                  <a:pt x="429133" y="35401"/>
                                  <a:pt x="426244" y="33338"/>
                                </a:cubicBezTo>
                                <a:cubicBezTo>
                                  <a:pt x="413952" y="24559"/>
                                  <a:pt x="424557" y="27732"/>
                                  <a:pt x="411957" y="21432"/>
                                </a:cubicBezTo>
                                <a:cubicBezTo>
                                  <a:pt x="409712" y="20309"/>
                                  <a:pt x="407156" y="19951"/>
                                  <a:pt x="404813" y="19050"/>
                                </a:cubicBezTo>
                                <a:cubicBezTo>
                                  <a:pt x="386192" y="11888"/>
                                  <a:pt x="383325" y="9746"/>
                                  <a:pt x="366713" y="4763"/>
                                </a:cubicBezTo>
                                <a:cubicBezTo>
                                  <a:pt x="363578" y="3823"/>
                                  <a:pt x="360428" y="2845"/>
                                  <a:pt x="357188" y="2382"/>
                                </a:cubicBezTo>
                                <a:cubicBezTo>
                                  <a:pt x="349291" y="1254"/>
                                  <a:pt x="341313" y="794"/>
                                  <a:pt x="333375" y="0"/>
                                </a:cubicBezTo>
                                <a:cubicBezTo>
                                  <a:pt x="324644" y="794"/>
                                  <a:pt x="315754" y="545"/>
                                  <a:pt x="307182" y="2382"/>
                                </a:cubicBezTo>
                                <a:cubicBezTo>
                                  <a:pt x="304384" y="2982"/>
                                  <a:pt x="302653" y="5982"/>
                                  <a:pt x="300038" y="7144"/>
                                </a:cubicBezTo>
                                <a:cubicBezTo>
                                  <a:pt x="295450" y="9183"/>
                                  <a:pt x="285750" y="11907"/>
                                  <a:pt x="285750" y="11907"/>
                                </a:cubicBezTo>
                                <a:cubicBezTo>
                                  <a:pt x="281265" y="16392"/>
                                  <a:pt x="276496" y="20228"/>
                                  <a:pt x="273844" y="26194"/>
                                </a:cubicBezTo>
                                <a:cubicBezTo>
                                  <a:pt x="271805" y="30782"/>
                                  <a:pt x="269082" y="40482"/>
                                  <a:pt x="269082" y="40482"/>
                                </a:cubicBezTo>
                                <a:cubicBezTo>
                                  <a:pt x="267940" y="48470"/>
                                  <a:pt x="265968" y="63193"/>
                                  <a:pt x="264319" y="71438"/>
                                </a:cubicBezTo>
                                <a:cubicBezTo>
                                  <a:pt x="261840" y="83834"/>
                                  <a:pt x="262581" y="77524"/>
                                  <a:pt x="259557" y="88107"/>
                                </a:cubicBezTo>
                                <a:cubicBezTo>
                                  <a:pt x="258658" y="91254"/>
                                  <a:pt x="257885" y="94437"/>
                                  <a:pt x="257175" y="97632"/>
                                </a:cubicBezTo>
                                <a:cubicBezTo>
                                  <a:pt x="256088" y="102521"/>
                                  <a:pt x="254966" y="111577"/>
                                  <a:pt x="252413" y="116682"/>
                                </a:cubicBezTo>
                                <a:cubicBezTo>
                                  <a:pt x="250343" y="120822"/>
                                  <a:pt x="247485" y="124525"/>
                                  <a:pt x="245269" y="128588"/>
                                </a:cubicBezTo>
                                <a:cubicBezTo>
                                  <a:pt x="237140" y="143491"/>
                                  <a:pt x="239921" y="141372"/>
                                  <a:pt x="230982" y="154782"/>
                                </a:cubicBezTo>
                                <a:cubicBezTo>
                                  <a:pt x="228781" y="158084"/>
                                  <a:pt x="226788" y="161652"/>
                                  <a:pt x="223838" y="164307"/>
                                </a:cubicBezTo>
                                <a:cubicBezTo>
                                  <a:pt x="218763" y="168875"/>
                                  <a:pt x="213024" y="172700"/>
                                  <a:pt x="207169" y="176213"/>
                                </a:cubicBezTo>
                                <a:cubicBezTo>
                                  <a:pt x="205017" y="177504"/>
                                  <a:pt x="202406" y="177800"/>
                                  <a:pt x="200025" y="178594"/>
                                </a:cubicBezTo>
                                <a:cubicBezTo>
                                  <a:pt x="197184" y="178121"/>
                                  <a:pt x="180475" y="175726"/>
                                  <a:pt x="176213" y="173832"/>
                                </a:cubicBezTo>
                                <a:cubicBezTo>
                                  <a:pt x="151180" y="162706"/>
                                  <a:pt x="178247" y="169011"/>
                                  <a:pt x="150019" y="164307"/>
                                </a:cubicBezTo>
                                <a:cubicBezTo>
                                  <a:pt x="146050" y="162719"/>
                                  <a:pt x="141994" y="161335"/>
                                  <a:pt x="138113" y="159544"/>
                                </a:cubicBezTo>
                                <a:cubicBezTo>
                                  <a:pt x="110436" y="146769"/>
                                  <a:pt x="128055" y="153016"/>
                                  <a:pt x="111919" y="147638"/>
                                </a:cubicBezTo>
                                <a:cubicBezTo>
                                  <a:pt x="109538" y="145257"/>
                                  <a:pt x="107699" y="142165"/>
                                  <a:pt x="104775" y="140494"/>
                                </a:cubicBezTo>
                                <a:cubicBezTo>
                                  <a:pt x="101933" y="138870"/>
                                  <a:pt x="98397" y="139012"/>
                                  <a:pt x="95250" y="138113"/>
                                </a:cubicBezTo>
                                <a:cubicBezTo>
                                  <a:pt x="78623" y="133363"/>
                                  <a:pt x="99893" y="137416"/>
                                  <a:pt x="71438" y="133350"/>
                                </a:cubicBezTo>
                                <a:cubicBezTo>
                                  <a:pt x="61913" y="134144"/>
                                  <a:pt x="52072" y="133174"/>
                                  <a:pt x="42863" y="135732"/>
                                </a:cubicBezTo>
                                <a:cubicBezTo>
                                  <a:pt x="37348" y="137264"/>
                                  <a:pt x="28575" y="145257"/>
                                  <a:pt x="28575" y="145257"/>
                                </a:cubicBezTo>
                                <a:cubicBezTo>
                                  <a:pt x="24864" y="150823"/>
                                  <a:pt x="19763" y="157412"/>
                                  <a:pt x="19050" y="164307"/>
                                </a:cubicBezTo>
                                <a:cubicBezTo>
                                  <a:pt x="17088" y="183272"/>
                                  <a:pt x="18027" y="202439"/>
                                  <a:pt x="16669" y="221457"/>
                                </a:cubicBezTo>
                                <a:cubicBezTo>
                                  <a:pt x="16436" y="224721"/>
                                  <a:pt x="16103" y="228259"/>
                                  <a:pt x="14288" y="230982"/>
                                </a:cubicBezTo>
                                <a:cubicBezTo>
                                  <a:pt x="11650" y="234938"/>
                                  <a:pt x="4075" y="236767"/>
                                  <a:pt x="0" y="238125"/>
                                </a:cubicBezTo>
                                <a:cubicBezTo>
                                  <a:pt x="683" y="244950"/>
                                  <a:pt x="473" y="260501"/>
                                  <a:pt x="4763" y="269082"/>
                                </a:cubicBezTo>
                                <a:cubicBezTo>
                                  <a:pt x="6043" y="271642"/>
                                  <a:pt x="7693" y="274027"/>
                                  <a:pt x="9525" y="276225"/>
                                </a:cubicBezTo>
                                <a:cubicBezTo>
                                  <a:pt x="11681" y="278812"/>
                                  <a:pt x="13867" y="281501"/>
                                  <a:pt x="16669" y="283369"/>
                                </a:cubicBezTo>
                                <a:cubicBezTo>
                                  <a:pt x="18758" y="284761"/>
                                  <a:pt x="21432" y="284956"/>
                                  <a:pt x="23813" y="285750"/>
                                </a:cubicBezTo>
                                <a:cubicBezTo>
                                  <a:pt x="30957" y="284956"/>
                                  <a:pt x="38154" y="284551"/>
                                  <a:pt x="45244" y="283369"/>
                                </a:cubicBezTo>
                                <a:cubicBezTo>
                                  <a:pt x="47720" y="282956"/>
                                  <a:pt x="50299" y="282380"/>
                                  <a:pt x="52388" y="280988"/>
                                </a:cubicBezTo>
                                <a:cubicBezTo>
                                  <a:pt x="55190" y="279120"/>
                                  <a:pt x="56945" y="276000"/>
                                  <a:pt x="59532" y="273844"/>
                                </a:cubicBezTo>
                                <a:cubicBezTo>
                                  <a:pt x="61730" y="272012"/>
                                  <a:pt x="64346" y="270745"/>
                                  <a:pt x="66675" y="269082"/>
                                </a:cubicBezTo>
                                <a:cubicBezTo>
                                  <a:pt x="69905" y="266775"/>
                                  <a:pt x="72949" y="264214"/>
                                  <a:pt x="76200" y="261938"/>
                                </a:cubicBezTo>
                                <a:cubicBezTo>
                                  <a:pt x="80889" y="258656"/>
                                  <a:pt x="85725" y="255588"/>
                                  <a:pt x="90488" y="252413"/>
                                </a:cubicBezTo>
                                <a:cubicBezTo>
                                  <a:pt x="92869" y="250825"/>
                                  <a:pt x="94917" y="248555"/>
                                  <a:pt x="97632" y="247650"/>
                                </a:cubicBezTo>
                                <a:lnTo>
                                  <a:pt x="111919" y="242888"/>
                                </a:lnTo>
                                <a:cubicBezTo>
                                  <a:pt x="119063" y="243682"/>
                                  <a:pt x="126246" y="244176"/>
                                  <a:pt x="133350" y="245269"/>
                                </a:cubicBezTo>
                                <a:cubicBezTo>
                                  <a:pt x="136585" y="245767"/>
                                  <a:pt x="139728" y="246751"/>
                                  <a:pt x="142875" y="247650"/>
                                </a:cubicBezTo>
                                <a:cubicBezTo>
                                  <a:pt x="152090" y="250283"/>
                                  <a:pt x="147092" y="250032"/>
                                  <a:pt x="152400" y="250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6" name="Freeform 1925"/>
                          <p:cNvSpPr/>
                          <p:nvPr/>
                        </p:nvSpPr>
                        <p:spPr>
                          <a:xfrm>
                            <a:off x="6110288" y="2859881"/>
                            <a:ext cx="623887" cy="209550"/>
                          </a:xfrm>
                          <a:custGeom>
                            <a:avLst/>
                            <a:gdLst>
                              <a:gd name="connsiteX0" fmla="*/ 623887 w 623887"/>
                              <a:gd name="connsiteY0" fmla="*/ 95250 h 209550"/>
                              <a:gd name="connsiteX1" fmla="*/ 609600 w 623887"/>
                              <a:gd name="connsiteY1" fmla="*/ 150019 h 209550"/>
                              <a:gd name="connsiteX2" fmla="*/ 583406 w 623887"/>
                              <a:gd name="connsiteY2" fmla="*/ 169069 h 209550"/>
                              <a:gd name="connsiteX3" fmla="*/ 566737 w 623887"/>
                              <a:gd name="connsiteY3" fmla="*/ 178594 h 209550"/>
                              <a:gd name="connsiteX4" fmla="*/ 550068 w 623887"/>
                              <a:gd name="connsiteY4" fmla="*/ 183357 h 209550"/>
                              <a:gd name="connsiteX5" fmla="*/ 526256 w 623887"/>
                              <a:gd name="connsiteY5" fmla="*/ 188119 h 209550"/>
                              <a:gd name="connsiteX6" fmla="*/ 497681 w 623887"/>
                              <a:gd name="connsiteY6" fmla="*/ 190500 h 209550"/>
                              <a:gd name="connsiteX7" fmla="*/ 457200 w 623887"/>
                              <a:gd name="connsiteY7" fmla="*/ 185738 h 209550"/>
                              <a:gd name="connsiteX8" fmla="*/ 442912 w 623887"/>
                              <a:gd name="connsiteY8" fmla="*/ 178594 h 209550"/>
                              <a:gd name="connsiteX9" fmla="*/ 431006 w 623887"/>
                              <a:gd name="connsiteY9" fmla="*/ 173832 h 209550"/>
                              <a:gd name="connsiteX10" fmla="*/ 414337 w 623887"/>
                              <a:gd name="connsiteY10" fmla="*/ 164307 h 209550"/>
                              <a:gd name="connsiteX11" fmla="*/ 388143 w 623887"/>
                              <a:gd name="connsiteY11" fmla="*/ 150019 h 209550"/>
                              <a:gd name="connsiteX12" fmla="*/ 364331 w 623887"/>
                              <a:gd name="connsiteY12" fmla="*/ 130969 h 209550"/>
                              <a:gd name="connsiteX13" fmla="*/ 352425 w 623887"/>
                              <a:gd name="connsiteY13" fmla="*/ 119063 h 209550"/>
                              <a:gd name="connsiteX14" fmla="*/ 338137 w 623887"/>
                              <a:gd name="connsiteY14" fmla="*/ 97632 h 209550"/>
                              <a:gd name="connsiteX15" fmla="*/ 307181 w 623887"/>
                              <a:gd name="connsiteY15" fmla="*/ 45244 h 209550"/>
                              <a:gd name="connsiteX16" fmla="*/ 295275 w 623887"/>
                              <a:gd name="connsiteY16" fmla="*/ 21432 h 209550"/>
                              <a:gd name="connsiteX17" fmla="*/ 280987 w 623887"/>
                              <a:gd name="connsiteY17" fmla="*/ 7144 h 209550"/>
                              <a:gd name="connsiteX18" fmla="*/ 254793 w 623887"/>
                              <a:gd name="connsiteY18" fmla="*/ 0 h 209550"/>
                              <a:gd name="connsiteX19" fmla="*/ 221456 w 623887"/>
                              <a:gd name="connsiteY19" fmla="*/ 4763 h 209550"/>
                              <a:gd name="connsiteX20" fmla="*/ 202406 w 623887"/>
                              <a:gd name="connsiteY20" fmla="*/ 14288 h 209550"/>
                              <a:gd name="connsiteX21" fmla="*/ 183356 w 623887"/>
                              <a:gd name="connsiteY21" fmla="*/ 21432 h 209550"/>
                              <a:gd name="connsiteX22" fmla="*/ 180975 w 623887"/>
                              <a:gd name="connsiteY22" fmla="*/ 28575 h 209550"/>
                              <a:gd name="connsiteX23" fmla="*/ 171450 w 623887"/>
                              <a:gd name="connsiteY23" fmla="*/ 47625 h 209550"/>
                              <a:gd name="connsiteX24" fmla="*/ 164306 w 623887"/>
                              <a:gd name="connsiteY24" fmla="*/ 83344 h 209550"/>
                              <a:gd name="connsiteX25" fmla="*/ 159543 w 623887"/>
                              <a:gd name="connsiteY25" fmla="*/ 100013 h 209550"/>
                              <a:gd name="connsiteX26" fmla="*/ 157162 w 623887"/>
                              <a:gd name="connsiteY26" fmla="*/ 114300 h 209550"/>
                              <a:gd name="connsiteX27" fmla="*/ 154781 w 623887"/>
                              <a:gd name="connsiteY27" fmla="*/ 123825 h 209550"/>
                              <a:gd name="connsiteX28" fmla="*/ 152400 w 623887"/>
                              <a:gd name="connsiteY28" fmla="*/ 135732 h 209550"/>
                              <a:gd name="connsiteX29" fmla="*/ 135731 w 623887"/>
                              <a:gd name="connsiteY29" fmla="*/ 166688 h 209550"/>
                              <a:gd name="connsiteX30" fmla="*/ 130968 w 623887"/>
                              <a:gd name="connsiteY30" fmla="*/ 173832 h 209550"/>
                              <a:gd name="connsiteX31" fmla="*/ 109537 w 623887"/>
                              <a:gd name="connsiteY31" fmla="*/ 195263 h 209550"/>
                              <a:gd name="connsiteX32" fmla="*/ 100012 w 623887"/>
                              <a:gd name="connsiteY32" fmla="*/ 204788 h 209550"/>
                              <a:gd name="connsiteX33" fmla="*/ 80962 w 623887"/>
                              <a:gd name="connsiteY33" fmla="*/ 209550 h 209550"/>
                              <a:gd name="connsiteX34" fmla="*/ 54768 w 623887"/>
                              <a:gd name="connsiteY34" fmla="*/ 207169 h 209550"/>
                              <a:gd name="connsiteX35" fmla="*/ 50006 w 623887"/>
                              <a:gd name="connsiteY35" fmla="*/ 200025 h 209550"/>
                              <a:gd name="connsiteX36" fmla="*/ 38100 w 623887"/>
                              <a:gd name="connsiteY36" fmla="*/ 185738 h 209550"/>
                              <a:gd name="connsiteX37" fmla="*/ 35718 w 623887"/>
                              <a:gd name="connsiteY37" fmla="*/ 173832 h 209550"/>
                              <a:gd name="connsiteX38" fmla="*/ 33337 w 623887"/>
                              <a:gd name="connsiteY38" fmla="*/ 159544 h 209550"/>
                              <a:gd name="connsiteX39" fmla="*/ 28575 w 623887"/>
                              <a:gd name="connsiteY39" fmla="*/ 147638 h 209550"/>
                              <a:gd name="connsiteX40" fmla="*/ 23812 w 623887"/>
                              <a:gd name="connsiteY40" fmla="*/ 130969 h 209550"/>
                              <a:gd name="connsiteX41" fmla="*/ 21431 w 623887"/>
                              <a:gd name="connsiteY41" fmla="*/ 114300 h 209550"/>
                              <a:gd name="connsiteX42" fmla="*/ 19050 w 623887"/>
                              <a:gd name="connsiteY42" fmla="*/ 107157 h 209550"/>
                              <a:gd name="connsiteX43" fmla="*/ 16668 w 623887"/>
                              <a:gd name="connsiteY43" fmla="*/ 97632 h 209550"/>
                              <a:gd name="connsiteX44" fmla="*/ 11906 w 623887"/>
                              <a:gd name="connsiteY44" fmla="*/ 78582 h 209550"/>
                              <a:gd name="connsiteX45" fmla="*/ 7143 w 623887"/>
                              <a:gd name="connsiteY45" fmla="*/ 71438 h 209550"/>
                              <a:gd name="connsiteX46" fmla="*/ 0 w 623887"/>
                              <a:gd name="connsiteY46" fmla="*/ 547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887" h="209550">
                                <a:moveTo>
                                  <a:pt x="623887" y="95250"/>
                                </a:moveTo>
                                <a:cubicBezTo>
                                  <a:pt x="620201" y="113682"/>
                                  <a:pt x="616718" y="132620"/>
                                  <a:pt x="609600" y="150019"/>
                                </a:cubicBezTo>
                                <a:cubicBezTo>
                                  <a:pt x="606329" y="158014"/>
                                  <a:pt x="588610" y="165946"/>
                                  <a:pt x="583406" y="169069"/>
                                </a:cubicBezTo>
                                <a:cubicBezTo>
                                  <a:pt x="576078" y="173466"/>
                                  <a:pt x="575387" y="175449"/>
                                  <a:pt x="566737" y="178594"/>
                                </a:cubicBezTo>
                                <a:cubicBezTo>
                                  <a:pt x="561306" y="180569"/>
                                  <a:pt x="555643" y="181836"/>
                                  <a:pt x="550068" y="183357"/>
                                </a:cubicBezTo>
                                <a:cubicBezTo>
                                  <a:pt x="541941" y="185574"/>
                                  <a:pt x="534799" y="187170"/>
                                  <a:pt x="526256" y="188119"/>
                                </a:cubicBezTo>
                                <a:cubicBezTo>
                                  <a:pt x="516756" y="189174"/>
                                  <a:pt x="507206" y="189706"/>
                                  <a:pt x="497681" y="190500"/>
                                </a:cubicBezTo>
                                <a:cubicBezTo>
                                  <a:pt x="484187" y="188913"/>
                                  <a:pt x="470477" y="188624"/>
                                  <a:pt x="457200" y="185738"/>
                                </a:cubicBezTo>
                                <a:cubicBezTo>
                                  <a:pt x="451997" y="184607"/>
                                  <a:pt x="447760" y="180797"/>
                                  <a:pt x="442912" y="178594"/>
                                </a:cubicBezTo>
                                <a:cubicBezTo>
                                  <a:pt x="439021" y="176825"/>
                                  <a:pt x="434829" y="175743"/>
                                  <a:pt x="431006" y="173832"/>
                                </a:cubicBezTo>
                                <a:cubicBezTo>
                                  <a:pt x="425282" y="170970"/>
                                  <a:pt x="420061" y="167169"/>
                                  <a:pt x="414337" y="164307"/>
                                </a:cubicBezTo>
                                <a:cubicBezTo>
                                  <a:pt x="392514" y="153395"/>
                                  <a:pt x="431919" y="181635"/>
                                  <a:pt x="388143" y="150019"/>
                                </a:cubicBezTo>
                                <a:cubicBezTo>
                                  <a:pt x="379903" y="144068"/>
                                  <a:pt x="369970" y="139426"/>
                                  <a:pt x="364331" y="130969"/>
                                </a:cubicBezTo>
                                <a:cubicBezTo>
                                  <a:pt x="357981" y="121444"/>
                                  <a:pt x="361949" y="125413"/>
                                  <a:pt x="352425" y="119063"/>
                                </a:cubicBezTo>
                                <a:cubicBezTo>
                                  <a:pt x="347662" y="111919"/>
                                  <a:pt x="342307" y="105137"/>
                                  <a:pt x="338137" y="97632"/>
                                </a:cubicBezTo>
                                <a:cubicBezTo>
                                  <a:pt x="312398" y="51300"/>
                                  <a:pt x="324132" y="67844"/>
                                  <a:pt x="307181" y="45244"/>
                                </a:cubicBezTo>
                                <a:cubicBezTo>
                                  <a:pt x="303592" y="30887"/>
                                  <a:pt x="306300" y="37182"/>
                                  <a:pt x="295275" y="21432"/>
                                </a:cubicBezTo>
                                <a:cubicBezTo>
                                  <a:pt x="291387" y="15878"/>
                                  <a:pt x="287847" y="9594"/>
                                  <a:pt x="280987" y="7144"/>
                                </a:cubicBezTo>
                                <a:cubicBezTo>
                                  <a:pt x="272464" y="4100"/>
                                  <a:pt x="263524" y="2381"/>
                                  <a:pt x="254793" y="0"/>
                                </a:cubicBezTo>
                                <a:cubicBezTo>
                                  <a:pt x="243681" y="1588"/>
                                  <a:pt x="232440" y="2450"/>
                                  <a:pt x="221456" y="4763"/>
                                </a:cubicBezTo>
                                <a:cubicBezTo>
                                  <a:pt x="204306" y="8374"/>
                                  <a:pt x="214839" y="8637"/>
                                  <a:pt x="202406" y="14288"/>
                                </a:cubicBezTo>
                                <a:cubicBezTo>
                                  <a:pt x="196232" y="17094"/>
                                  <a:pt x="189706" y="19051"/>
                                  <a:pt x="183356" y="21432"/>
                                </a:cubicBezTo>
                                <a:cubicBezTo>
                                  <a:pt x="182562" y="23813"/>
                                  <a:pt x="182014" y="26290"/>
                                  <a:pt x="180975" y="28575"/>
                                </a:cubicBezTo>
                                <a:cubicBezTo>
                                  <a:pt x="178037" y="35038"/>
                                  <a:pt x="171450" y="47625"/>
                                  <a:pt x="171450" y="47625"/>
                                </a:cubicBezTo>
                                <a:cubicBezTo>
                                  <a:pt x="168668" y="67096"/>
                                  <a:pt x="169816" y="63137"/>
                                  <a:pt x="164306" y="83344"/>
                                </a:cubicBezTo>
                                <a:cubicBezTo>
                                  <a:pt x="160904" y="95820"/>
                                  <a:pt x="162516" y="85149"/>
                                  <a:pt x="159543" y="100013"/>
                                </a:cubicBezTo>
                                <a:cubicBezTo>
                                  <a:pt x="158596" y="104747"/>
                                  <a:pt x="158109" y="109566"/>
                                  <a:pt x="157162" y="114300"/>
                                </a:cubicBezTo>
                                <a:cubicBezTo>
                                  <a:pt x="156520" y="117509"/>
                                  <a:pt x="155491" y="120630"/>
                                  <a:pt x="154781" y="123825"/>
                                </a:cubicBezTo>
                                <a:cubicBezTo>
                                  <a:pt x="153903" y="127776"/>
                                  <a:pt x="153761" y="131920"/>
                                  <a:pt x="152400" y="135732"/>
                                </a:cubicBezTo>
                                <a:cubicBezTo>
                                  <a:pt x="144529" y="157771"/>
                                  <a:pt x="145907" y="152442"/>
                                  <a:pt x="135731" y="166688"/>
                                </a:cubicBezTo>
                                <a:cubicBezTo>
                                  <a:pt x="134067" y="169017"/>
                                  <a:pt x="132902" y="171722"/>
                                  <a:pt x="130968" y="173832"/>
                                </a:cubicBezTo>
                                <a:cubicBezTo>
                                  <a:pt x="124141" y="181279"/>
                                  <a:pt x="116681" y="188119"/>
                                  <a:pt x="109537" y="195263"/>
                                </a:cubicBezTo>
                                <a:cubicBezTo>
                                  <a:pt x="106362" y="198438"/>
                                  <a:pt x="104368" y="203699"/>
                                  <a:pt x="100012" y="204788"/>
                                </a:cubicBezTo>
                                <a:lnTo>
                                  <a:pt x="80962" y="209550"/>
                                </a:lnTo>
                                <a:cubicBezTo>
                                  <a:pt x="72231" y="208756"/>
                                  <a:pt x="63148" y="209747"/>
                                  <a:pt x="54768" y="207169"/>
                                </a:cubicBezTo>
                                <a:cubicBezTo>
                                  <a:pt x="52033" y="206327"/>
                                  <a:pt x="51838" y="202224"/>
                                  <a:pt x="50006" y="200025"/>
                                </a:cubicBezTo>
                                <a:cubicBezTo>
                                  <a:pt x="34727" y="181691"/>
                                  <a:pt x="49923" y="203475"/>
                                  <a:pt x="38100" y="185738"/>
                                </a:cubicBezTo>
                                <a:cubicBezTo>
                                  <a:pt x="37306" y="181769"/>
                                  <a:pt x="36442" y="177814"/>
                                  <a:pt x="35718" y="173832"/>
                                </a:cubicBezTo>
                                <a:cubicBezTo>
                                  <a:pt x="34854" y="169082"/>
                                  <a:pt x="34607" y="164202"/>
                                  <a:pt x="33337" y="159544"/>
                                </a:cubicBezTo>
                                <a:cubicBezTo>
                                  <a:pt x="32212" y="155420"/>
                                  <a:pt x="29927" y="151693"/>
                                  <a:pt x="28575" y="147638"/>
                                </a:cubicBezTo>
                                <a:cubicBezTo>
                                  <a:pt x="26748" y="142156"/>
                                  <a:pt x="25400" y="136525"/>
                                  <a:pt x="23812" y="130969"/>
                                </a:cubicBezTo>
                                <a:cubicBezTo>
                                  <a:pt x="23018" y="125413"/>
                                  <a:pt x="22532" y="119804"/>
                                  <a:pt x="21431" y="114300"/>
                                </a:cubicBezTo>
                                <a:cubicBezTo>
                                  <a:pt x="20939" y="111839"/>
                                  <a:pt x="19740" y="109570"/>
                                  <a:pt x="19050" y="107157"/>
                                </a:cubicBezTo>
                                <a:cubicBezTo>
                                  <a:pt x="18151" y="104010"/>
                                  <a:pt x="17378" y="100827"/>
                                  <a:pt x="16668" y="97632"/>
                                </a:cubicBezTo>
                                <a:cubicBezTo>
                                  <a:pt x="15581" y="92741"/>
                                  <a:pt x="14459" y="83688"/>
                                  <a:pt x="11906" y="78582"/>
                                </a:cubicBezTo>
                                <a:cubicBezTo>
                                  <a:pt x="10626" y="76022"/>
                                  <a:pt x="8731" y="73819"/>
                                  <a:pt x="7143" y="71438"/>
                                </a:cubicBezTo>
                                <a:cubicBezTo>
                                  <a:pt x="2026" y="56085"/>
                                  <a:pt x="5931" y="60700"/>
                                  <a:pt x="0" y="5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7" name="Oval 1926"/>
                          <p:cNvSpPr/>
                          <p:nvPr/>
                        </p:nvSpPr>
                        <p:spPr>
                          <a:xfrm>
                            <a:off x="3533721" y="2114865"/>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8" name="Freeform 1927"/>
                          <p:cNvSpPr/>
                          <p:nvPr/>
                        </p:nvSpPr>
                        <p:spPr>
                          <a:xfrm>
                            <a:off x="6288980" y="2599337"/>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9" name="Straight Connector 1928"/>
                          <p:cNvCxnSpPr/>
                          <p:nvPr/>
                        </p:nvCxnSpPr>
                        <p:spPr>
                          <a:xfrm>
                            <a:off x="6324304" y="2618982"/>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0" name="Straight Connector 1929"/>
                          <p:cNvCxnSpPr/>
                          <p:nvPr/>
                        </p:nvCxnSpPr>
                        <p:spPr>
                          <a:xfrm flipV="1">
                            <a:off x="6461882" y="2721537"/>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1" name="Straight Connector 1930"/>
                          <p:cNvCxnSpPr/>
                          <p:nvPr/>
                        </p:nvCxnSpPr>
                        <p:spPr>
                          <a:xfrm>
                            <a:off x="6681078" y="2675242"/>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32" name="Freeform 1931"/>
                          <p:cNvSpPr/>
                          <p:nvPr/>
                        </p:nvSpPr>
                        <p:spPr>
                          <a:xfrm rot="20312945">
                            <a:off x="5419187" y="2322426"/>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3" name="Straight Connector 1932"/>
                          <p:cNvCxnSpPr/>
                          <p:nvPr/>
                        </p:nvCxnSpPr>
                        <p:spPr>
                          <a:xfrm flipV="1">
                            <a:off x="5568301" y="2364787"/>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4" name="Straight Connector 1933"/>
                          <p:cNvCxnSpPr/>
                          <p:nvPr/>
                        </p:nvCxnSpPr>
                        <p:spPr>
                          <a:xfrm flipV="1">
                            <a:off x="5789853" y="2396153"/>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5" name="Straight Connector 1934"/>
                          <p:cNvCxnSpPr/>
                          <p:nvPr/>
                        </p:nvCxnSpPr>
                        <p:spPr>
                          <a:xfrm flipV="1">
                            <a:off x="5967032" y="2289548"/>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6" name="Straight Connector 1935"/>
                          <p:cNvCxnSpPr/>
                          <p:nvPr/>
                        </p:nvCxnSpPr>
                        <p:spPr>
                          <a:xfrm flipV="1">
                            <a:off x="6066628" y="2196448"/>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7" name="Straight Connector 1936"/>
                          <p:cNvCxnSpPr/>
                          <p:nvPr/>
                        </p:nvCxnSpPr>
                        <p:spPr>
                          <a:xfrm flipV="1">
                            <a:off x="5504257" y="2472956"/>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38" name="Freeform 1937"/>
                          <p:cNvSpPr/>
                          <p:nvPr/>
                        </p:nvSpPr>
                        <p:spPr>
                          <a:xfrm>
                            <a:off x="5622131" y="2326481"/>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9" name="Straight Connector 1938"/>
                          <p:cNvCxnSpPr/>
                          <p:nvPr/>
                        </p:nvCxnSpPr>
                        <p:spPr>
                          <a:xfrm>
                            <a:off x="5665003" y="2714964"/>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V="1">
                            <a:off x="5967032" y="2540316"/>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1" name="Straight Connector 1940"/>
                          <p:cNvCxnSpPr/>
                          <p:nvPr/>
                        </p:nvCxnSpPr>
                        <p:spPr>
                          <a:xfrm flipV="1">
                            <a:off x="6232228" y="2363733"/>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2" name="Straight Connector 1941"/>
                          <p:cNvCxnSpPr/>
                          <p:nvPr/>
                        </p:nvCxnSpPr>
                        <p:spPr>
                          <a:xfrm flipV="1">
                            <a:off x="6386046" y="2355851"/>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3" name="Straight Connector 1942"/>
                          <p:cNvCxnSpPr/>
                          <p:nvPr/>
                        </p:nvCxnSpPr>
                        <p:spPr>
                          <a:xfrm>
                            <a:off x="6540813" y="2323125"/>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4" name="Freeform 1943"/>
                          <p:cNvSpPr/>
                          <p:nvPr/>
                        </p:nvSpPr>
                        <p:spPr>
                          <a:xfrm>
                            <a:off x="6288881" y="2216341"/>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5" name="Straight Connector 1944"/>
                          <p:cNvCxnSpPr/>
                          <p:nvPr/>
                        </p:nvCxnSpPr>
                        <p:spPr>
                          <a:xfrm>
                            <a:off x="6665485" y="2513338"/>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6" name="Straight Connector 1945"/>
                          <p:cNvCxnSpPr/>
                          <p:nvPr/>
                        </p:nvCxnSpPr>
                        <p:spPr>
                          <a:xfrm flipH="1" flipV="1">
                            <a:off x="6822279" y="2355057"/>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7" name="Straight Connector 1946"/>
                          <p:cNvCxnSpPr/>
                          <p:nvPr/>
                        </p:nvCxnSpPr>
                        <p:spPr>
                          <a:xfrm flipH="1" flipV="1">
                            <a:off x="6563916" y="2205037"/>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8" name="Straight Connector 1947"/>
                          <p:cNvCxnSpPr/>
                          <p:nvPr/>
                        </p:nvCxnSpPr>
                        <p:spPr>
                          <a:xfrm flipH="1" flipV="1">
                            <a:off x="6330403" y="2248550"/>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9" name="Oval 1948"/>
                          <p:cNvSpPr/>
                          <p:nvPr/>
                        </p:nvSpPr>
                        <p:spPr>
                          <a:xfrm>
                            <a:off x="5364795" y="211714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0" name="Group 1809"/>
                        <p:cNvGrpSpPr/>
                        <p:nvPr/>
                      </p:nvGrpSpPr>
                      <p:grpSpPr>
                        <a:xfrm>
                          <a:off x="107796" y="5137764"/>
                          <a:ext cx="5639266" cy="1269728"/>
                          <a:chOff x="1521619" y="1899716"/>
                          <a:chExt cx="5639266" cy="1269728"/>
                        </a:xfrm>
                      </p:grpSpPr>
                      <p:sp>
                        <p:nvSpPr>
                          <p:cNvPr id="1811" name="Freeform 1810"/>
                          <p:cNvSpPr/>
                          <p:nvPr/>
                        </p:nvSpPr>
                        <p:spPr>
                          <a:xfrm>
                            <a:off x="6579824" y="2079732"/>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2" name="Freeform 1811"/>
                          <p:cNvSpPr/>
                          <p:nvPr/>
                        </p:nvSpPr>
                        <p:spPr>
                          <a:xfrm rot="6171937">
                            <a:off x="6714944" y="2606089"/>
                            <a:ext cx="438150" cy="297656"/>
                          </a:xfrm>
                          <a:custGeom>
                            <a:avLst/>
                            <a:gdLst>
                              <a:gd name="connsiteX0" fmla="*/ 0 w 438150"/>
                              <a:gd name="connsiteY0" fmla="*/ 16668 h 297656"/>
                              <a:gd name="connsiteX1" fmla="*/ 19050 w 438150"/>
                              <a:gd name="connsiteY1" fmla="*/ 7143 h 297656"/>
                              <a:gd name="connsiteX2" fmla="*/ 30957 w 438150"/>
                              <a:gd name="connsiteY2" fmla="*/ 4762 h 297656"/>
                              <a:gd name="connsiteX3" fmla="*/ 54769 w 438150"/>
                              <a:gd name="connsiteY3" fmla="*/ 0 h 297656"/>
                              <a:gd name="connsiteX4" fmla="*/ 83344 w 438150"/>
                              <a:gd name="connsiteY4" fmla="*/ 2381 h 297656"/>
                              <a:gd name="connsiteX5" fmla="*/ 97632 w 438150"/>
                              <a:gd name="connsiteY5" fmla="*/ 11906 h 297656"/>
                              <a:gd name="connsiteX6" fmla="*/ 107157 w 438150"/>
                              <a:gd name="connsiteY6" fmla="*/ 28575 h 297656"/>
                              <a:gd name="connsiteX7" fmla="*/ 111919 w 438150"/>
                              <a:gd name="connsiteY7" fmla="*/ 45243 h 297656"/>
                              <a:gd name="connsiteX8" fmla="*/ 109538 w 438150"/>
                              <a:gd name="connsiteY8" fmla="*/ 57150 h 297656"/>
                              <a:gd name="connsiteX9" fmla="*/ 85725 w 438150"/>
                              <a:gd name="connsiteY9" fmla="*/ 80962 h 297656"/>
                              <a:gd name="connsiteX10" fmla="*/ 69057 w 438150"/>
                              <a:gd name="connsiteY10" fmla="*/ 92868 h 297656"/>
                              <a:gd name="connsiteX11" fmla="*/ 61913 w 438150"/>
                              <a:gd name="connsiteY11" fmla="*/ 97631 h 297656"/>
                              <a:gd name="connsiteX12" fmla="*/ 59532 w 438150"/>
                              <a:gd name="connsiteY12" fmla="*/ 104775 h 297656"/>
                              <a:gd name="connsiteX13" fmla="*/ 52388 w 438150"/>
                              <a:gd name="connsiteY13" fmla="*/ 114300 h 297656"/>
                              <a:gd name="connsiteX14" fmla="*/ 61913 w 438150"/>
                              <a:gd name="connsiteY14" fmla="*/ 145256 h 297656"/>
                              <a:gd name="connsiteX15" fmla="*/ 69057 w 438150"/>
                              <a:gd name="connsiteY15" fmla="*/ 147637 h 297656"/>
                              <a:gd name="connsiteX16" fmla="*/ 223838 w 438150"/>
                              <a:gd name="connsiteY16" fmla="*/ 150018 h 297656"/>
                              <a:gd name="connsiteX17" fmla="*/ 230982 w 438150"/>
                              <a:gd name="connsiteY17" fmla="*/ 157162 h 297656"/>
                              <a:gd name="connsiteX18" fmla="*/ 233363 w 438150"/>
                              <a:gd name="connsiteY18" fmla="*/ 164306 h 297656"/>
                              <a:gd name="connsiteX19" fmla="*/ 238125 w 438150"/>
                              <a:gd name="connsiteY19" fmla="*/ 173831 h 297656"/>
                              <a:gd name="connsiteX20" fmla="*/ 240507 w 438150"/>
                              <a:gd name="connsiteY20" fmla="*/ 180975 h 297656"/>
                              <a:gd name="connsiteX21" fmla="*/ 245269 w 438150"/>
                              <a:gd name="connsiteY21" fmla="*/ 188118 h 297656"/>
                              <a:gd name="connsiteX22" fmla="*/ 259557 w 438150"/>
                              <a:gd name="connsiteY22" fmla="*/ 204787 h 297656"/>
                              <a:gd name="connsiteX23" fmla="*/ 269082 w 438150"/>
                              <a:gd name="connsiteY23" fmla="*/ 211931 h 297656"/>
                              <a:gd name="connsiteX24" fmla="*/ 280988 w 438150"/>
                              <a:gd name="connsiteY24" fmla="*/ 216693 h 297656"/>
                              <a:gd name="connsiteX25" fmla="*/ 314325 w 438150"/>
                              <a:gd name="connsiteY25" fmla="*/ 214312 h 297656"/>
                              <a:gd name="connsiteX26" fmla="*/ 316707 w 438150"/>
                              <a:gd name="connsiteY26" fmla="*/ 204787 h 297656"/>
                              <a:gd name="connsiteX27" fmla="*/ 323850 w 438150"/>
                              <a:gd name="connsiteY27" fmla="*/ 190500 h 297656"/>
                              <a:gd name="connsiteX28" fmla="*/ 328613 w 438150"/>
                              <a:gd name="connsiteY28" fmla="*/ 173831 h 297656"/>
                              <a:gd name="connsiteX29" fmla="*/ 335757 w 438150"/>
                              <a:gd name="connsiteY29" fmla="*/ 159543 h 297656"/>
                              <a:gd name="connsiteX30" fmla="*/ 338138 w 438150"/>
                              <a:gd name="connsiteY30" fmla="*/ 152400 h 297656"/>
                              <a:gd name="connsiteX31" fmla="*/ 340519 w 438150"/>
                              <a:gd name="connsiteY31" fmla="*/ 133350 h 297656"/>
                              <a:gd name="connsiteX32" fmla="*/ 366713 w 438150"/>
                              <a:gd name="connsiteY32" fmla="*/ 142875 h 297656"/>
                              <a:gd name="connsiteX33" fmla="*/ 373857 w 438150"/>
                              <a:gd name="connsiteY33" fmla="*/ 145256 h 297656"/>
                              <a:gd name="connsiteX34" fmla="*/ 378619 w 438150"/>
                              <a:gd name="connsiteY34" fmla="*/ 152400 h 297656"/>
                              <a:gd name="connsiteX35" fmla="*/ 390525 w 438150"/>
                              <a:gd name="connsiteY35" fmla="*/ 164306 h 297656"/>
                              <a:gd name="connsiteX36" fmla="*/ 392907 w 438150"/>
                              <a:gd name="connsiteY36" fmla="*/ 173831 h 297656"/>
                              <a:gd name="connsiteX37" fmla="*/ 397669 w 438150"/>
                              <a:gd name="connsiteY37" fmla="*/ 180975 h 297656"/>
                              <a:gd name="connsiteX38" fmla="*/ 400050 w 438150"/>
                              <a:gd name="connsiteY38" fmla="*/ 195262 h 297656"/>
                              <a:gd name="connsiteX39" fmla="*/ 404813 w 438150"/>
                              <a:gd name="connsiteY39" fmla="*/ 233362 h 297656"/>
                              <a:gd name="connsiteX40" fmla="*/ 409575 w 438150"/>
                              <a:gd name="connsiteY40" fmla="*/ 250031 h 297656"/>
                              <a:gd name="connsiteX41" fmla="*/ 416719 w 438150"/>
                              <a:gd name="connsiteY41" fmla="*/ 252412 h 297656"/>
                              <a:gd name="connsiteX42" fmla="*/ 433388 w 438150"/>
                              <a:gd name="connsiteY42" fmla="*/ 257175 h 297656"/>
                              <a:gd name="connsiteX43" fmla="*/ 438150 w 438150"/>
                              <a:gd name="connsiteY43" fmla="*/ 264318 h 297656"/>
                              <a:gd name="connsiteX44" fmla="*/ 433388 w 438150"/>
                              <a:gd name="connsiteY44" fmla="*/ 273843 h 297656"/>
                              <a:gd name="connsiteX45" fmla="*/ 404813 w 438150"/>
                              <a:gd name="connsiteY45" fmla="*/ 292893 h 297656"/>
                              <a:gd name="connsiteX46" fmla="*/ 385763 w 438150"/>
                              <a:gd name="connsiteY46" fmla="*/ 297656 h 297656"/>
                              <a:gd name="connsiteX47" fmla="*/ 359569 w 438150"/>
                              <a:gd name="connsiteY47" fmla="*/ 292893 h 297656"/>
                              <a:gd name="connsiteX48" fmla="*/ 359569 w 438150"/>
                              <a:gd name="connsiteY48" fmla="*/ 266700 h 297656"/>
                              <a:gd name="connsiteX49" fmla="*/ 359569 w 438150"/>
                              <a:gd name="connsiteY49" fmla="*/ 264318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8150" h="297656">
                                <a:moveTo>
                                  <a:pt x="0" y="16668"/>
                                </a:moveTo>
                                <a:cubicBezTo>
                                  <a:pt x="6350" y="13493"/>
                                  <a:pt x="12424" y="9691"/>
                                  <a:pt x="19050" y="7143"/>
                                </a:cubicBezTo>
                                <a:cubicBezTo>
                                  <a:pt x="22828" y="5690"/>
                                  <a:pt x="27030" y="5744"/>
                                  <a:pt x="30957" y="4762"/>
                                </a:cubicBezTo>
                                <a:cubicBezTo>
                                  <a:pt x="53126" y="-780"/>
                                  <a:pt x="13921" y="5835"/>
                                  <a:pt x="54769" y="0"/>
                                </a:cubicBezTo>
                                <a:cubicBezTo>
                                  <a:pt x="64294" y="794"/>
                                  <a:pt x="74135" y="-177"/>
                                  <a:pt x="83344" y="2381"/>
                                </a:cubicBezTo>
                                <a:cubicBezTo>
                                  <a:pt x="88859" y="3913"/>
                                  <a:pt x="97632" y="11906"/>
                                  <a:pt x="97632" y="11906"/>
                                </a:cubicBezTo>
                                <a:cubicBezTo>
                                  <a:pt x="102413" y="19079"/>
                                  <a:pt x="103533" y="20119"/>
                                  <a:pt x="107157" y="28575"/>
                                </a:cubicBezTo>
                                <a:cubicBezTo>
                                  <a:pt x="109207" y="33357"/>
                                  <a:pt x="110711" y="40410"/>
                                  <a:pt x="111919" y="45243"/>
                                </a:cubicBezTo>
                                <a:cubicBezTo>
                                  <a:pt x="111125" y="49212"/>
                                  <a:pt x="111213" y="53465"/>
                                  <a:pt x="109538" y="57150"/>
                                </a:cubicBezTo>
                                <a:cubicBezTo>
                                  <a:pt x="102636" y="72335"/>
                                  <a:pt x="98977" y="72127"/>
                                  <a:pt x="85725" y="80962"/>
                                </a:cubicBezTo>
                                <a:cubicBezTo>
                                  <a:pt x="68916" y="92168"/>
                                  <a:pt x="89697" y="78126"/>
                                  <a:pt x="69057" y="92868"/>
                                </a:cubicBezTo>
                                <a:cubicBezTo>
                                  <a:pt x="66728" y="94532"/>
                                  <a:pt x="64294" y="96043"/>
                                  <a:pt x="61913" y="97631"/>
                                </a:cubicBezTo>
                                <a:cubicBezTo>
                                  <a:pt x="61119" y="100012"/>
                                  <a:pt x="60777" y="102596"/>
                                  <a:pt x="59532" y="104775"/>
                                </a:cubicBezTo>
                                <a:cubicBezTo>
                                  <a:pt x="57563" y="108221"/>
                                  <a:pt x="52671" y="110341"/>
                                  <a:pt x="52388" y="114300"/>
                                </a:cubicBezTo>
                                <a:cubicBezTo>
                                  <a:pt x="52115" y="118124"/>
                                  <a:pt x="54639" y="139437"/>
                                  <a:pt x="61913" y="145256"/>
                                </a:cubicBezTo>
                                <a:cubicBezTo>
                                  <a:pt x="63873" y="146824"/>
                                  <a:pt x="66548" y="147563"/>
                                  <a:pt x="69057" y="147637"/>
                                </a:cubicBezTo>
                                <a:cubicBezTo>
                                  <a:pt x="120634" y="149154"/>
                                  <a:pt x="172244" y="149224"/>
                                  <a:pt x="223838" y="150018"/>
                                </a:cubicBezTo>
                                <a:cubicBezTo>
                                  <a:pt x="226219" y="152399"/>
                                  <a:pt x="229114" y="154360"/>
                                  <a:pt x="230982" y="157162"/>
                                </a:cubicBezTo>
                                <a:cubicBezTo>
                                  <a:pt x="232374" y="159251"/>
                                  <a:pt x="232374" y="161999"/>
                                  <a:pt x="233363" y="164306"/>
                                </a:cubicBezTo>
                                <a:cubicBezTo>
                                  <a:pt x="234761" y="167569"/>
                                  <a:pt x="236727" y="170568"/>
                                  <a:pt x="238125" y="173831"/>
                                </a:cubicBezTo>
                                <a:cubicBezTo>
                                  <a:pt x="239114" y="176138"/>
                                  <a:pt x="239384" y="178730"/>
                                  <a:pt x="240507" y="180975"/>
                                </a:cubicBezTo>
                                <a:cubicBezTo>
                                  <a:pt x="241787" y="183534"/>
                                  <a:pt x="243606" y="185789"/>
                                  <a:pt x="245269" y="188118"/>
                                </a:cubicBezTo>
                                <a:cubicBezTo>
                                  <a:pt x="250222" y="195052"/>
                                  <a:pt x="253180" y="199321"/>
                                  <a:pt x="259557" y="204787"/>
                                </a:cubicBezTo>
                                <a:cubicBezTo>
                                  <a:pt x="262570" y="207370"/>
                                  <a:pt x="265613" y="210004"/>
                                  <a:pt x="269082" y="211931"/>
                                </a:cubicBezTo>
                                <a:cubicBezTo>
                                  <a:pt x="272818" y="214007"/>
                                  <a:pt x="277019" y="215106"/>
                                  <a:pt x="280988" y="216693"/>
                                </a:cubicBezTo>
                                <a:cubicBezTo>
                                  <a:pt x="292100" y="215899"/>
                                  <a:pt x="303756" y="217835"/>
                                  <a:pt x="314325" y="214312"/>
                                </a:cubicBezTo>
                                <a:cubicBezTo>
                                  <a:pt x="317430" y="213277"/>
                                  <a:pt x="315491" y="207826"/>
                                  <a:pt x="316707" y="204787"/>
                                </a:cubicBezTo>
                                <a:cubicBezTo>
                                  <a:pt x="318684" y="199843"/>
                                  <a:pt x="321939" y="195469"/>
                                  <a:pt x="323850" y="190500"/>
                                </a:cubicBezTo>
                                <a:cubicBezTo>
                                  <a:pt x="325924" y="185106"/>
                                  <a:pt x="326538" y="179225"/>
                                  <a:pt x="328613" y="173831"/>
                                </a:cubicBezTo>
                                <a:cubicBezTo>
                                  <a:pt x="330525" y="168861"/>
                                  <a:pt x="333594" y="164409"/>
                                  <a:pt x="335757" y="159543"/>
                                </a:cubicBezTo>
                                <a:cubicBezTo>
                                  <a:pt x="336776" y="157250"/>
                                  <a:pt x="337344" y="154781"/>
                                  <a:pt x="338138" y="152400"/>
                                </a:cubicBezTo>
                                <a:cubicBezTo>
                                  <a:pt x="338932" y="146050"/>
                                  <a:pt x="335276" y="137020"/>
                                  <a:pt x="340519" y="133350"/>
                                </a:cubicBezTo>
                                <a:cubicBezTo>
                                  <a:pt x="361922" y="118368"/>
                                  <a:pt x="359107" y="136790"/>
                                  <a:pt x="366713" y="142875"/>
                                </a:cubicBezTo>
                                <a:cubicBezTo>
                                  <a:pt x="368673" y="144443"/>
                                  <a:pt x="371476" y="144462"/>
                                  <a:pt x="373857" y="145256"/>
                                </a:cubicBezTo>
                                <a:cubicBezTo>
                                  <a:pt x="375444" y="147637"/>
                                  <a:pt x="376595" y="150376"/>
                                  <a:pt x="378619" y="152400"/>
                                </a:cubicBezTo>
                                <a:cubicBezTo>
                                  <a:pt x="394494" y="168275"/>
                                  <a:pt x="377826" y="145255"/>
                                  <a:pt x="390525" y="164306"/>
                                </a:cubicBezTo>
                                <a:cubicBezTo>
                                  <a:pt x="391319" y="167481"/>
                                  <a:pt x="391618" y="170823"/>
                                  <a:pt x="392907" y="173831"/>
                                </a:cubicBezTo>
                                <a:cubicBezTo>
                                  <a:pt x="394034" y="176461"/>
                                  <a:pt x="396764" y="178260"/>
                                  <a:pt x="397669" y="180975"/>
                                </a:cubicBezTo>
                                <a:cubicBezTo>
                                  <a:pt x="399196" y="185555"/>
                                  <a:pt x="399398" y="190478"/>
                                  <a:pt x="400050" y="195262"/>
                                </a:cubicBezTo>
                                <a:cubicBezTo>
                                  <a:pt x="401779" y="207943"/>
                                  <a:pt x="401709" y="220945"/>
                                  <a:pt x="404813" y="233362"/>
                                </a:cubicBezTo>
                                <a:cubicBezTo>
                                  <a:pt x="404834" y="233444"/>
                                  <a:pt x="408437" y="248893"/>
                                  <a:pt x="409575" y="250031"/>
                                </a:cubicBezTo>
                                <a:cubicBezTo>
                                  <a:pt x="411350" y="251806"/>
                                  <a:pt x="414305" y="251722"/>
                                  <a:pt x="416719" y="252412"/>
                                </a:cubicBezTo>
                                <a:cubicBezTo>
                                  <a:pt x="437624" y="258384"/>
                                  <a:pt x="416279" y="251470"/>
                                  <a:pt x="433388" y="257175"/>
                                </a:cubicBezTo>
                                <a:cubicBezTo>
                                  <a:pt x="434975" y="259556"/>
                                  <a:pt x="438150" y="261456"/>
                                  <a:pt x="438150" y="264318"/>
                                </a:cubicBezTo>
                                <a:cubicBezTo>
                                  <a:pt x="438150" y="267868"/>
                                  <a:pt x="435898" y="271333"/>
                                  <a:pt x="433388" y="273843"/>
                                </a:cubicBezTo>
                                <a:cubicBezTo>
                                  <a:pt x="428997" y="278234"/>
                                  <a:pt x="413612" y="289960"/>
                                  <a:pt x="404813" y="292893"/>
                                </a:cubicBezTo>
                                <a:cubicBezTo>
                                  <a:pt x="398603" y="294963"/>
                                  <a:pt x="385763" y="297656"/>
                                  <a:pt x="385763" y="297656"/>
                                </a:cubicBezTo>
                                <a:cubicBezTo>
                                  <a:pt x="377032" y="296068"/>
                                  <a:pt x="367235" y="297365"/>
                                  <a:pt x="359569" y="292893"/>
                                </a:cubicBezTo>
                                <a:cubicBezTo>
                                  <a:pt x="353966" y="289625"/>
                                  <a:pt x="359237" y="269028"/>
                                  <a:pt x="359569" y="266700"/>
                                </a:cubicBezTo>
                                <a:cubicBezTo>
                                  <a:pt x="359681" y="265914"/>
                                  <a:pt x="359569" y="265112"/>
                                  <a:pt x="359569"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3" name="Group 1812"/>
                          <p:cNvGrpSpPr/>
                          <p:nvPr/>
                        </p:nvGrpSpPr>
                        <p:grpSpPr>
                          <a:xfrm>
                            <a:off x="1521619" y="1899716"/>
                            <a:ext cx="5079206" cy="1269728"/>
                            <a:chOff x="1521619" y="1899716"/>
                            <a:chExt cx="5079206" cy="1269728"/>
                          </a:xfrm>
                        </p:grpSpPr>
                        <p:sp>
                          <p:nvSpPr>
                            <p:cNvPr id="1839" name="Oval 1838"/>
                            <p:cNvSpPr/>
                            <p:nvPr/>
                          </p:nvSpPr>
                          <p:spPr>
                            <a:xfrm>
                              <a:off x="1675347" y="211259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0" name="Group 1839"/>
                            <p:cNvGrpSpPr/>
                            <p:nvPr/>
                          </p:nvGrpSpPr>
                          <p:grpSpPr>
                            <a:xfrm>
                              <a:off x="1521619" y="1899716"/>
                              <a:ext cx="5079206" cy="1269728"/>
                              <a:chOff x="1521619" y="1899716"/>
                              <a:chExt cx="5079206" cy="1269728"/>
                            </a:xfrm>
                          </p:grpSpPr>
                          <p:sp>
                            <p:nvSpPr>
                              <p:cNvPr id="1841" name="Freeform 1840"/>
                              <p:cNvSpPr/>
                              <p:nvPr/>
                            </p:nvSpPr>
                            <p:spPr>
                              <a:xfrm>
                                <a:off x="4932532" y="2520902"/>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2" name="Freeform 1841"/>
                              <p:cNvSpPr/>
                              <p:nvPr/>
                            </p:nvSpPr>
                            <p:spPr>
                              <a:xfrm>
                                <a:off x="5230471" y="2163575"/>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 name="Freeform 1842"/>
                              <p:cNvSpPr/>
                              <p:nvPr/>
                            </p:nvSpPr>
                            <p:spPr>
                              <a:xfrm>
                                <a:off x="5476875" y="2012156"/>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 name="Freeform 1843"/>
                              <p:cNvSpPr/>
                              <p:nvPr/>
                            </p:nvSpPr>
                            <p:spPr>
                              <a:xfrm>
                                <a:off x="5939687" y="2007394"/>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5" name="Group 1844"/>
                              <p:cNvGrpSpPr/>
                              <p:nvPr/>
                            </p:nvGrpSpPr>
                            <p:grpSpPr>
                              <a:xfrm>
                                <a:off x="1521619" y="1899716"/>
                                <a:ext cx="3658593" cy="1188765"/>
                                <a:chOff x="1521619" y="1899716"/>
                                <a:chExt cx="3658593" cy="1188765"/>
                              </a:xfrm>
                            </p:grpSpPr>
                            <p:sp>
                              <p:nvSpPr>
                                <p:cNvPr id="1848" name="Freeform 1847"/>
                                <p:cNvSpPr/>
                                <p:nvPr/>
                              </p:nvSpPr>
                              <p:spPr>
                                <a:xfrm rot="17789322">
                                  <a:off x="2395976" y="2257435"/>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9" name="Freeform 1848"/>
                                <p:cNvSpPr/>
                                <p:nvPr/>
                              </p:nvSpPr>
                              <p:spPr>
                                <a:xfrm rot="19058736">
                                  <a:off x="3760336" y="2244259"/>
                                  <a:ext cx="476250" cy="714375"/>
                                </a:xfrm>
                                <a:custGeom>
                                  <a:avLst/>
                                  <a:gdLst>
                                    <a:gd name="connsiteX0" fmla="*/ 157163 w 476250"/>
                                    <a:gd name="connsiteY0" fmla="*/ 0 h 714375"/>
                                    <a:gd name="connsiteX1" fmla="*/ 97632 w 476250"/>
                                    <a:gd name="connsiteY1" fmla="*/ 2381 h 714375"/>
                                    <a:gd name="connsiteX2" fmla="*/ 76200 w 476250"/>
                                    <a:gd name="connsiteY2" fmla="*/ 9525 h 714375"/>
                                    <a:gd name="connsiteX3" fmla="*/ 61913 w 476250"/>
                                    <a:gd name="connsiteY3" fmla="*/ 14288 h 714375"/>
                                    <a:gd name="connsiteX4" fmla="*/ 38100 w 476250"/>
                                    <a:gd name="connsiteY4" fmla="*/ 28575 h 714375"/>
                                    <a:gd name="connsiteX5" fmla="*/ 19050 w 476250"/>
                                    <a:gd name="connsiteY5" fmla="*/ 52388 h 714375"/>
                                    <a:gd name="connsiteX6" fmla="*/ 7144 w 476250"/>
                                    <a:gd name="connsiteY6" fmla="*/ 78581 h 714375"/>
                                    <a:gd name="connsiteX7" fmla="*/ 2382 w 476250"/>
                                    <a:gd name="connsiteY7" fmla="*/ 97631 h 714375"/>
                                    <a:gd name="connsiteX8" fmla="*/ 0 w 476250"/>
                                    <a:gd name="connsiteY8" fmla="*/ 107156 h 714375"/>
                                    <a:gd name="connsiteX9" fmla="*/ 2382 w 476250"/>
                                    <a:gd name="connsiteY9" fmla="*/ 200025 h 714375"/>
                                    <a:gd name="connsiteX10" fmla="*/ 14288 w 476250"/>
                                    <a:gd name="connsiteY10" fmla="*/ 223838 h 714375"/>
                                    <a:gd name="connsiteX11" fmla="*/ 23813 w 476250"/>
                                    <a:gd name="connsiteY11" fmla="*/ 235744 h 714375"/>
                                    <a:gd name="connsiteX12" fmla="*/ 33338 w 476250"/>
                                    <a:gd name="connsiteY12" fmla="*/ 247650 h 714375"/>
                                    <a:gd name="connsiteX13" fmla="*/ 40482 w 476250"/>
                                    <a:gd name="connsiteY13" fmla="*/ 254794 h 714375"/>
                                    <a:gd name="connsiteX14" fmla="*/ 50007 w 476250"/>
                                    <a:gd name="connsiteY14" fmla="*/ 266700 h 714375"/>
                                    <a:gd name="connsiteX15" fmla="*/ 59532 w 476250"/>
                                    <a:gd name="connsiteY15" fmla="*/ 276225 h 714375"/>
                                    <a:gd name="connsiteX16" fmla="*/ 80963 w 476250"/>
                                    <a:gd name="connsiteY16" fmla="*/ 304800 h 714375"/>
                                    <a:gd name="connsiteX17" fmla="*/ 102394 w 476250"/>
                                    <a:gd name="connsiteY17" fmla="*/ 335756 h 714375"/>
                                    <a:gd name="connsiteX18" fmla="*/ 104775 w 476250"/>
                                    <a:gd name="connsiteY18" fmla="*/ 342900 h 714375"/>
                                    <a:gd name="connsiteX19" fmla="*/ 102394 w 476250"/>
                                    <a:gd name="connsiteY19" fmla="*/ 366713 h 714375"/>
                                    <a:gd name="connsiteX20" fmla="*/ 97632 w 476250"/>
                                    <a:gd name="connsiteY20" fmla="*/ 383381 h 714375"/>
                                    <a:gd name="connsiteX21" fmla="*/ 92869 w 476250"/>
                                    <a:gd name="connsiteY21" fmla="*/ 400050 h 714375"/>
                                    <a:gd name="connsiteX22" fmla="*/ 97632 w 476250"/>
                                    <a:gd name="connsiteY22" fmla="*/ 483394 h 714375"/>
                                    <a:gd name="connsiteX23" fmla="*/ 100013 w 476250"/>
                                    <a:gd name="connsiteY23" fmla="*/ 492919 h 714375"/>
                                    <a:gd name="connsiteX24" fmla="*/ 102394 w 476250"/>
                                    <a:gd name="connsiteY24" fmla="*/ 509588 h 714375"/>
                                    <a:gd name="connsiteX25" fmla="*/ 111919 w 476250"/>
                                    <a:gd name="connsiteY25" fmla="*/ 531019 h 714375"/>
                                    <a:gd name="connsiteX26" fmla="*/ 121444 w 476250"/>
                                    <a:gd name="connsiteY26" fmla="*/ 557213 h 714375"/>
                                    <a:gd name="connsiteX27" fmla="*/ 138113 w 476250"/>
                                    <a:gd name="connsiteY27" fmla="*/ 595313 h 714375"/>
                                    <a:gd name="connsiteX28" fmla="*/ 173832 w 476250"/>
                                    <a:gd name="connsiteY28" fmla="*/ 640556 h 714375"/>
                                    <a:gd name="connsiteX29" fmla="*/ 190500 w 476250"/>
                                    <a:gd name="connsiteY29" fmla="*/ 661988 h 714375"/>
                                    <a:gd name="connsiteX30" fmla="*/ 228600 w 476250"/>
                                    <a:gd name="connsiteY30" fmla="*/ 690563 h 714375"/>
                                    <a:gd name="connsiteX31" fmla="*/ 235744 w 476250"/>
                                    <a:gd name="connsiteY31" fmla="*/ 695325 h 714375"/>
                                    <a:gd name="connsiteX32" fmla="*/ 273844 w 476250"/>
                                    <a:gd name="connsiteY32" fmla="*/ 714375 h 714375"/>
                                    <a:gd name="connsiteX33" fmla="*/ 321469 w 476250"/>
                                    <a:gd name="connsiteY33" fmla="*/ 711994 h 714375"/>
                                    <a:gd name="connsiteX34" fmla="*/ 330994 w 476250"/>
                                    <a:gd name="connsiteY34" fmla="*/ 709613 h 714375"/>
                                    <a:gd name="connsiteX35" fmla="*/ 376238 w 476250"/>
                                    <a:gd name="connsiteY35" fmla="*/ 690563 h 714375"/>
                                    <a:gd name="connsiteX36" fmla="*/ 428625 w 476250"/>
                                    <a:gd name="connsiteY36" fmla="*/ 652463 h 714375"/>
                                    <a:gd name="connsiteX37" fmla="*/ 447675 w 476250"/>
                                    <a:gd name="connsiteY37" fmla="*/ 633413 h 714375"/>
                                    <a:gd name="connsiteX38" fmla="*/ 450057 w 476250"/>
                                    <a:gd name="connsiteY38" fmla="*/ 623888 h 714375"/>
                                    <a:gd name="connsiteX39" fmla="*/ 454819 w 476250"/>
                                    <a:gd name="connsiteY39" fmla="*/ 611981 h 714375"/>
                                    <a:gd name="connsiteX40" fmla="*/ 452438 w 476250"/>
                                    <a:gd name="connsiteY40" fmla="*/ 545306 h 714375"/>
                                    <a:gd name="connsiteX41" fmla="*/ 447675 w 476250"/>
                                    <a:gd name="connsiteY41" fmla="*/ 535781 h 714375"/>
                                    <a:gd name="connsiteX42" fmla="*/ 438150 w 476250"/>
                                    <a:gd name="connsiteY42" fmla="*/ 521494 h 714375"/>
                                    <a:gd name="connsiteX43" fmla="*/ 428625 w 476250"/>
                                    <a:gd name="connsiteY43" fmla="*/ 502444 h 714375"/>
                                    <a:gd name="connsiteX44" fmla="*/ 426244 w 476250"/>
                                    <a:gd name="connsiteY44" fmla="*/ 492919 h 714375"/>
                                    <a:gd name="connsiteX45" fmla="*/ 419100 w 476250"/>
                                    <a:gd name="connsiteY45" fmla="*/ 483394 h 714375"/>
                                    <a:gd name="connsiteX46" fmla="*/ 392907 w 476250"/>
                                    <a:gd name="connsiteY46" fmla="*/ 442913 h 714375"/>
                                    <a:gd name="connsiteX47" fmla="*/ 388144 w 476250"/>
                                    <a:gd name="connsiteY47" fmla="*/ 428625 h 714375"/>
                                    <a:gd name="connsiteX48" fmla="*/ 383382 w 476250"/>
                                    <a:gd name="connsiteY48" fmla="*/ 390525 h 714375"/>
                                    <a:gd name="connsiteX49" fmla="*/ 414338 w 476250"/>
                                    <a:gd name="connsiteY49" fmla="*/ 307181 h 714375"/>
                                    <a:gd name="connsiteX50" fmla="*/ 426244 w 476250"/>
                                    <a:gd name="connsiteY50" fmla="*/ 304800 h 714375"/>
                                    <a:gd name="connsiteX51" fmla="*/ 476250 w 476250"/>
                                    <a:gd name="connsiteY51" fmla="*/ 3071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6250" h="714375">
                                      <a:moveTo>
                                        <a:pt x="157163" y="0"/>
                                      </a:moveTo>
                                      <a:cubicBezTo>
                                        <a:pt x="137319" y="794"/>
                                        <a:pt x="117444" y="1014"/>
                                        <a:pt x="97632" y="2381"/>
                                      </a:cubicBezTo>
                                      <a:cubicBezTo>
                                        <a:pt x="90954" y="2842"/>
                                        <a:pt x="82011" y="7412"/>
                                        <a:pt x="76200" y="9525"/>
                                      </a:cubicBezTo>
                                      <a:cubicBezTo>
                                        <a:pt x="71482" y="11241"/>
                                        <a:pt x="66090" y="11503"/>
                                        <a:pt x="61913" y="14288"/>
                                      </a:cubicBezTo>
                                      <a:cubicBezTo>
                                        <a:pt x="44671" y="25782"/>
                                        <a:pt x="52745" y="21253"/>
                                        <a:pt x="38100" y="28575"/>
                                      </a:cubicBezTo>
                                      <a:cubicBezTo>
                                        <a:pt x="36226" y="30823"/>
                                        <a:pt x="21865" y="47563"/>
                                        <a:pt x="19050" y="52388"/>
                                      </a:cubicBezTo>
                                      <a:cubicBezTo>
                                        <a:pt x="14430" y="60308"/>
                                        <a:pt x="9639" y="69431"/>
                                        <a:pt x="7144" y="78581"/>
                                      </a:cubicBezTo>
                                      <a:cubicBezTo>
                                        <a:pt x="5422" y="84896"/>
                                        <a:pt x="3970" y="91281"/>
                                        <a:pt x="2382" y="97631"/>
                                      </a:cubicBezTo>
                                      <a:lnTo>
                                        <a:pt x="0" y="107156"/>
                                      </a:lnTo>
                                      <a:cubicBezTo>
                                        <a:pt x="794" y="138112"/>
                                        <a:pt x="-1382" y="169288"/>
                                        <a:pt x="2382" y="200025"/>
                                      </a:cubicBezTo>
                                      <a:cubicBezTo>
                                        <a:pt x="3461" y="208834"/>
                                        <a:pt x="11482" y="215419"/>
                                        <a:pt x="14288" y="223838"/>
                                      </a:cubicBezTo>
                                      <a:cubicBezTo>
                                        <a:pt x="18923" y="237744"/>
                                        <a:pt x="13042" y="224973"/>
                                        <a:pt x="23813" y="235744"/>
                                      </a:cubicBezTo>
                                      <a:cubicBezTo>
                                        <a:pt x="27407" y="239338"/>
                                        <a:pt x="29991" y="243825"/>
                                        <a:pt x="33338" y="247650"/>
                                      </a:cubicBezTo>
                                      <a:cubicBezTo>
                                        <a:pt x="35556" y="250184"/>
                                        <a:pt x="38264" y="252260"/>
                                        <a:pt x="40482" y="254794"/>
                                      </a:cubicBezTo>
                                      <a:cubicBezTo>
                                        <a:pt x="43829" y="258619"/>
                                        <a:pt x="46630" y="262901"/>
                                        <a:pt x="50007" y="266700"/>
                                      </a:cubicBezTo>
                                      <a:cubicBezTo>
                                        <a:pt x="52990" y="270056"/>
                                        <a:pt x="56549" y="272869"/>
                                        <a:pt x="59532" y="276225"/>
                                      </a:cubicBezTo>
                                      <a:cubicBezTo>
                                        <a:pt x="68592" y="286417"/>
                                        <a:pt x="72459" y="293461"/>
                                        <a:pt x="80963" y="304800"/>
                                      </a:cubicBezTo>
                                      <a:cubicBezTo>
                                        <a:pt x="93223" y="321147"/>
                                        <a:pt x="96169" y="321229"/>
                                        <a:pt x="102394" y="335756"/>
                                      </a:cubicBezTo>
                                      <a:cubicBezTo>
                                        <a:pt x="103383" y="338063"/>
                                        <a:pt x="103981" y="340519"/>
                                        <a:pt x="104775" y="342900"/>
                                      </a:cubicBezTo>
                                      <a:cubicBezTo>
                                        <a:pt x="103981" y="350838"/>
                                        <a:pt x="103522" y="358816"/>
                                        <a:pt x="102394" y="366713"/>
                                      </a:cubicBezTo>
                                      <a:cubicBezTo>
                                        <a:pt x="101331" y="374156"/>
                                        <a:pt x="99570" y="376597"/>
                                        <a:pt x="97632" y="383381"/>
                                      </a:cubicBezTo>
                                      <a:cubicBezTo>
                                        <a:pt x="91649" y="404319"/>
                                        <a:pt x="98580" y="382915"/>
                                        <a:pt x="92869" y="400050"/>
                                      </a:cubicBezTo>
                                      <a:cubicBezTo>
                                        <a:pt x="94457" y="427831"/>
                                        <a:pt x="95498" y="455649"/>
                                        <a:pt x="97632" y="483394"/>
                                      </a:cubicBezTo>
                                      <a:cubicBezTo>
                                        <a:pt x="97883" y="486657"/>
                                        <a:pt x="99428" y="489699"/>
                                        <a:pt x="100013" y="492919"/>
                                      </a:cubicBezTo>
                                      <a:cubicBezTo>
                                        <a:pt x="101017" y="498441"/>
                                        <a:pt x="100720" y="504231"/>
                                        <a:pt x="102394" y="509588"/>
                                      </a:cubicBezTo>
                                      <a:cubicBezTo>
                                        <a:pt x="104726" y="517050"/>
                                        <a:pt x="108839" y="523834"/>
                                        <a:pt x="111919" y="531019"/>
                                      </a:cubicBezTo>
                                      <a:cubicBezTo>
                                        <a:pt x="134637" y="584024"/>
                                        <a:pt x="96433" y="496074"/>
                                        <a:pt x="121444" y="557213"/>
                                      </a:cubicBezTo>
                                      <a:cubicBezTo>
                                        <a:pt x="126693" y="570043"/>
                                        <a:pt x="132153" y="582797"/>
                                        <a:pt x="138113" y="595313"/>
                                      </a:cubicBezTo>
                                      <a:cubicBezTo>
                                        <a:pt x="146438" y="612795"/>
                                        <a:pt x="162323" y="625758"/>
                                        <a:pt x="173832" y="640556"/>
                                      </a:cubicBezTo>
                                      <a:cubicBezTo>
                                        <a:pt x="179388" y="647700"/>
                                        <a:pt x="183817" y="655886"/>
                                        <a:pt x="190500" y="661988"/>
                                      </a:cubicBezTo>
                                      <a:cubicBezTo>
                                        <a:pt x="202223" y="672692"/>
                                        <a:pt x="215391" y="681758"/>
                                        <a:pt x="228600" y="690563"/>
                                      </a:cubicBezTo>
                                      <a:cubicBezTo>
                                        <a:pt x="230981" y="692150"/>
                                        <a:pt x="233211" y="693992"/>
                                        <a:pt x="235744" y="695325"/>
                                      </a:cubicBezTo>
                                      <a:cubicBezTo>
                                        <a:pt x="248309" y="701938"/>
                                        <a:pt x="273844" y="714375"/>
                                        <a:pt x="273844" y="714375"/>
                                      </a:cubicBezTo>
                                      <a:cubicBezTo>
                                        <a:pt x="289719" y="713581"/>
                                        <a:pt x="305629" y="713314"/>
                                        <a:pt x="321469" y="711994"/>
                                      </a:cubicBezTo>
                                      <a:cubicBezTo>
                                        <a:pt x="324730" y="711722"/>
                                        <a:pt x="327859" y="710553"/>
                                        <a:pt x="330994" y="709613"/>
                                      </a:cubicBezTo>
                                      <a:cubicBezTo>
                                        <a:pt x="347578" y="704638"/>
                                        <a:pt x="359932" y="699298"/>
                                        <a:pt x="376238" y="690563"/>
                                      </a:cubicBezTo>
                                      <a:cubicBezTo>
                                        <a:pt x="421771" y="666170"/>
                                        <a:pt x="400398" y="678337"/>
                                        <a:pt x="428625" y="652463"/>
                                      </a:cubicBezTo>
                                      <a:cubicBezTo>
                                        <a:pt x="447832" y="634857"/>
                                        <a:pt x="434203" y="651378"/>
                                        <a:pt x="447675" y="633413"/>
                                      </a:cubicBezTo>
                                      <a:cubicBezTo>
                                        <a:pt x="448469" y="630238"/>
                                        <a:pt x="449022" y="626993"/>
                                        <a:pt x="450057" y="623888"/>
                                      </a:cubicBezTo>
                                      <a:cubicBezTo>
                                        <a:pt x="451409" y="619833"/>
                                        <a:pt x="454690" y="616254"/>
                                        <a:pt x="454819" y="611981"/>
                                      </a:cubicBezTo>
                                      <a:cubicBezTo>
                                        <a:pt x="455493" y="589752"/>
                                        <a:pt x="454514" y="567448"/>
                                        <a:pt x="452438" y="545306"/>
                                      </a:cubicBezTo>
                                      <a:cubicBezTo>
                                        <a:pt x="452107" y="541772"/>
                                        <a:pt x="449501" y="538825"/>
                                        <a:pt x="447675" y="535781"/>
                                      </a:cubicBezTo>
                                      <a:cubicBezTo>
                                        <a:pt x="444730" y="530873"/>
                                        <a:pt x="438150" y="521494"/>
                                        <a:pt x="438150" y="521494"/>
                                      </a:cubicBezTo>
                                      <a:cubicBezTo>
                                        <a:pt x="430749" y="499288"/>
                                        <a:pt x="443618" y="536179"/>
                                        <a:pt x="428625" y="502444"/>
                                      </a:cubicBezTo>
                                      <a:cubicBezTo>
                                        <a:pt x="427296" y="499453"/>
                                        <a:pt x="427708" y="495846"/>
                                        <a:pt x="426244" y="492919"/>
                                      </a:cubicBezTo>
                                      <a:cubicBezTo>
                                        <a:pt x="424469" y="489369"/>
                                        <a:pt x="421203" y="486760"/>
                                        <a:pt x="419100" y="483394"/>
                                      </a:cubicBezTo>
                                      <a:cubicBezTo>
                                        <a:pt x="393591" y="442579"/>
                                        <a:pt x="412215" y="467048"/>
                                        <a:pt x="392907" y="442913"/>
                                      </a:cubicBezTo>
                                      <a:cubicBezTo>
                                        <a:pt x="391319" y="438150"/>
                                        <a:pt x="389042" y="433564"/>
                                        <a:pt x="388144" y="428625"/>
                                      </a:cubicBezTo>
                                      <a:cubicBezTo>
                                        <a:pt x="385854" y="416033"/>
                                        <a:pt x="383382" y="390525"/>
                                        <a:pt x="383382" y="390525"/>
                                      </a:cubicBezTo>
                                      <a:cubicBezTo>
                                        <a:pt x="385884" y="381627"/>
                                        <a:pt x="386714" y="319459"/>
                                        <a:pt x="414338" y="307181"/>
                                      </a:cubicBezTo>
                                      <a:cubicBezTo>
                                        <a:pt x="418036" y="305537"/>
                                        <a:pt x="422275" y="305594"/>
                                        <a:pt x="426244" y="304800"/>
                                      </a:cubicBezTo>
                                      <a:lnTo>
                                        <a:pt x="476250" y="3071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Freeform 1849"/>
                                <p:cNvSpPr/>
                                <p:nvPr/>
                              </p:nvSpPr>
                              <p:spPr>
                                <a:xfrm rot="20312945">
                                  <a:off x="3710892" y="2248204"/>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1" name="Freeform 1850"/>
                                <p:cNvSpPr/>
                                <p:nvPr/>
                              </p:nvSpPr>
                              <p:spPr>
                                <a:xfrm rot="5400000">
                                  <a:off x="2255323" y="1994542"/>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Freeform 1851"/>
                                <p:cNvSpPr/>
                                <p:nvPr/>
                              </p:nvSpPr>
                              <p:spPr>
                                <a:xfrm rot="7680000">
                                  <a:off x="3681206" y="2745166"/>
                                  <a:ext cx="159668" cy="259556"/>
                                </a:xfrm>
                                <a:custGeom>
                                  <a:avLst/>
                                  <a:gdLst>
                                    <a:gd name="connsiteX0" fmla="*/ 30956 w 159668"/>
                                    <a:gd name="connsiteY0" fmla="*/ 45243 h 259556"/>
                                    <a:gd name="connsiteX1" fmla="*/ 7143 w 159668"/>
                                    <a:gd name="connsiteY1" fmla="*/ 40481 h 259556"/>
                                    <a:gd name="connsiteX2" fmla="*/ 0 w 159668"/>
                                    <a:gd name="connsiteY2" fmla="*/ 33337 h 259556"/>
                                    <a:gd name="connsiteX3" fmla="*/ 2381 w 159668"/>
                                    <a:gd name="connsiteY3" fmla="*/ 9525 h 259556"/>
                                    <a:gd name="connsiteX4" fmla="*/ 9525 w 159668"/>
                                    <a:gd name="connsiteY4" fmla="*/ 4762 h 259556"/>
                                    <a:gd name="connsiteX5" fmla="*/ 23812 w 159668"/>
                                    <a:gd name="connsiteY5" fmla="*/ 0 h 259556"/>
                                    <a:gd name="connsiteX6" fmla="*/ 47625 w 159668"/>
                                    <a:gd name="connsiteY6" fmla="*/ 4762 h 259556"/>
                                    <a:gd name="connsiteX7" fmla="*/ 59531 w 159668"/>
                                    <a:gd name="connsiteY7" fmla="*/ 14287 h 259556"/>
                                    <a:gd name="connsiteX8" fmla="*/ 71437 w 159668"/>
                                    <a:gd name="connsiteY8" fmla="*/ 28575 h 259556"/>
                                    <a:gd name="connsiteX9" fmla="*/ 83343 w 159668"/>
                                    <a:gd name="connsiteY9" fmla="*/ 40481 h 259556"/>
                                    <a:gd name="connsiteX10" fmla="*/ 85725 w 159668"/>
                                    <a:gd name="connsiteY10" fmla="*/ 47625 h 259556"/>
                                    <a:gd name="connsiteX11" fmla="*/ 95250 w 159668"/>
                                    <a:gd name="connsiteY11" fmla="*/ 64293 h 259556"/>
                                    <a:gd name="connsiteX12" fmla="*/ 97631 w 159668"/>
                                    <a:gd name="connsiteY12" fmla="*/ 78581 h 259556"/>
                                    <a:gd name="connsiteX13" fmla="*/ 97631 w 159668"/>
                                    <a:gd name="connsiteY13" fmla="*/ 135731 h 259556"/>
                                    <a:gd name="connsiteX14" fmla="*/ 102393 w 159668"/>
                                    <a:gd name="connsiteY14" fmla="*/ 145256 h 259556"/>
                                    <a:gd name="connsiteX15" fmla="*/ 109537 w 159668"/>
                                    <a:gd name="connsiteY15" fmla="*/ 150018 h 259556"/>
                                    <a:gd name="connsiteX16" fmla="*/ 119062 w 159668"/>
                                    <a:gd name="connsiteY16" fmla="*/ 154781 h 259556"/>
                                    <a:gd name="connsiteX17" fmla="*/ 135731 w 159668"/>
                                    <a:gd name="connsiteY17" fmla="*/ 157162 h 259556"/>
                                    <a:gd name="connsiteX18" fmla="*/ 142875 w 159668"/>
                                    <a:gd name="connsiteY18" fmla="*/ 159543 h 259556"/>
                                    <a:gd name="connsiteX19" fmla="*/ 157162 w 159668"/>
                                    <a:gd name="connsiteY19" fmla="*/ 171450 h 259556"/>
                                    <a:gd name="connsiteX20" fmla="*/ 157162 w 159668"/>
                                    <a:gd name="connsiteY20" fmla="*/ 197643 h 259556"/>
                                    <a:gd name="connsiteX21" fmla="*/ 142875 w 159668"/>
                                    <a:gd name="connsiteY21" fmla="*/ 202406 h 259556"/>
                                    <a:gd name="connsiteX22" fmla="*/ 111918 w 159668"/>
                                    <a:gd name="connsiteY22" fmla="*/ 216693 h 259556"/>
                                    <a:gd name="connsiteX23" fmla="*/ 114300 w 159668"/>
                                    <a:gd name="connsiteY23" fmla="*/ 233362 h 259556"/>
                                    <a:gd name="connsiteX24" fmla="*/ 116681 w 159668"/>
                                    <a:gd name="connsiteY24" fmla="*/ 252412 h 259556"/>
                                    <a:gd name="connsiteX25" fmla="*/ 121443 w 159668"/>
                                    <a:gd name="connsiteY25"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668" h="259556">
                                      <a:moveTo>
                                        <a:pt x="30956" y="45243"/>
                                      </a:moveTo>
                                      <a:cubicBezTo>
                                        <a:pt x="30088" y="45098"/>
                                        <a:pt x="10068" y="42152"/>
                                        <a:pt x="7143" y="40481"/>
                                      </a:cubicBezTo>
                                      <a:cubicBezTo>
                                        <a:pt x="4219" y="38810"/>
                                        <a:pt x="2381" y="35718"/>
                                        <a:pt x="0" y="33337"/>
                                      </a:cubicBezTo>
                                      <a:cubicBezTo>
                                        <a:pt x="794" y="25400"/>
                                        <a:pt x="-142" y="17093"/>
                                        <a:pt x="2381" y="9525"/>
                                      </a:cubicBezTo>
                                      <a:cubicBezTo>
                                        <a:pt x="3286" y="6810"/>
                                        <a:pt x="6910" y="5924"/>
                                        <a:pt x="9525" y="4762"/>
                                      </a:cubicBezTo>
                                      <a:cubicBezTo>
                                        <a:pt x="14112" y="2723"/>
                                        <a:pt x="23812" y="0"/>
                                        <a:pt x="23812" y="0"/>
                                      </a:cubicBezTo>
                                      <a:cubicBezTo>
                                        <a:pt x="23858" y="8"/>
                                        <a:pt x="45257" y="3183"/>
                                        <a:pt x="47625" y="4762"/>
                                      </a:cubicBezTo>
                                      <a:cubicBezTo>
                                        <a:pt x="69165" y="19123"/>
                                        <a:pt x="36177" y="6504"/>
                                        <a:pt x="59531" y="14287"/>
                                      </a:cubicBezTo>
                                      <a:cubicBezTo>
                                        <a:pt x="71346" y="32012"/>
                                        <a:pt x="56168" y="10254"/>
                                        <a:pt x="71437" y="28575"/>
                                      </a:cubicBezTo>
                                      <a:cubicBezTo>
                                        <a:pt x="81359" y="40481"/>
                                        <a:pt x="70247" y="31749"/>
                                        <a:pt x="83343" y="40481"/>
                                      </a:cubicBezTo>
                                      <a:cubicBezTo>
                                        <a:pt x="84137" y="42862"/>
                                        <a:pt x="84736" y="45318"/>
                                        <a:pt x="85725" y="47625"/>
                                      </a:cubicBezTo>
                                      <a:cubicBezTo>
                                        <a:pt x="89353" y="56089"/>
                                        <a:pt x="90464" y="57115"/>
                                        <a:pt x="95250" y="64293"/>
                                      </a:cubicBezTo>
                                      <a:cubicBezTo>
                                        <a:pt x="96044" y="69056"/>
                                        <a:pt x="97631" y="73753"/>
                                        <a:pt x="97631" y="78581"/>
                                      </a:cubicBezTo>
                                      <a:cubicBezTo>
                                        <a:pt x="97631" y="102984"/>
                                        <a:pt x="89597" y="116984"/>
                                        <a:pt x="97631" y="135731"/>
                                      </a:cubicBezTo>
                                      <a:cubicBezTo>
                                        <a:pt x="99029" y="138994"/>
                                        <a:pt x="100121" y="142529"/>
                                        <a:pt x="102393" y="145256"/>
                                      </a:cubicBezTo>
                                      <a:cubicBezTo>
                                        <a:pt x="104225" y="147455"/>
                                        <a:pt x="107052" y="148598"/>
                                        <a:pt x="109537" y="150018"/>
                                      </a:cubicBezTo>
                                      <a:cubicBezTo>
                                        <a:pt x="112619" y="151779"/>
                                        <a:pt x="115637" y="153847"/>
                                        <a:pt x="119062" y="154781"/>
                                      </a:cubicBezTo>
                                      <a:cubicBezTo>
                                        <a:pt x="124477" y="156258"/>
                                        <a:pt x="130175" y="156368"/>
                                        <a:pt x="135731" y="157162"/>
                                      </a:cubicBezTo>
                                      <a:cubicBezTo>
                                        <a:pt x="138112" y="157956"/>
                                        <a:pt x="140630" y="158420"/>
                                        <a:pt x="142875" y="159543"/>
                                      </a:cubicBezTo>
                                      <a:cubicBezTo>
                                        <a:pt x="149503" y="162857"/>
                                        <a:pt x="151898" y="166186"/>
                                        <a:pt x="157162" y="171450"/>
                                      </a:cubicBezTo>
                                      <a:cubicBezTo>
                                        <a:pt x="157940" y="176117"/>
                                        <a:pt x="162391" y="192413"/>
                                        <a:pt x="157162" y="197643"/>
                                      </a:cubicBezTo>
                                      <a:cubicBezTo>
                                        <a:pt x="153612" y="201193"/>
                                        <a:pt x="147637" y="200819"/>
                                        <a:pt x="142875" y="202406"/>
                                      </a:cubicBezTo>
                                      <a:cubicBezTo>
                                        <a:pt x="122512" y="209194"/>
                                        <a:pt x="132951" y="204674"/>
                                        <a:pt x="111918" y="216693"/>
                                      </a:cubicBezTo>
                                      <a:cubicBezTo>
                                        <a:pt x="112712" y="222249"/>
                                        <a:pt x="113558" y="227798"/>
                                        <a:pt x="114300" y="233362"/>
                                      </a:cubicBezTo>
                                      <a:cubicBezTo>
                                        <a:pt x="115146" y="239705"/>
                                        <a:pt x="114997" y="246238"/>
                                        <a:pt x="116681" y="252412"/>
                                      </a:cubicBezTo>
                                      <a:cubicBezTo>
                                        <a:pt x="117434" y="255173"/>
                                        <a:pt x="121443" y="259556"/>
                                        <a:pt x="121443" y="259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 name="Freeform 1852"/>
                                <p:cNvSpPr/>
                                <p:nvPr/>
                              </p:nvSpPr>
                              <p:spPr>
                                <a:xfrm>
                                  <a:off x="2950778" y="2323803"/>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4" name="Freeform 1853"/>
                                <p:cNvSpPr/>
                                <p:nvPr/>
                              </p:nvSpPr>
                              <p:spPr>
                                <a:xfrm rot="21238084">
                                  <a:off x="4375393" y="2318087"/>
                                  <a:ext cx="677718" cy="335756"/>
                                </a:xfrm>
                                <a:custGeom>
                                  <a:avLst/>
                                  <a:gdLst>
                                    <a:gd name="connsiteX0" fmla="*/ 176531 w 677718"/>
                                    <a:gd name="connsiteY0" fmla="*/ 195262 h 335756"/>
                                    <a:gd name="connsiteX1" fmla="*/ 143193 w 677718"/>
                                    <a:gd name="connsiteY1" fmla="*/ 192881 h 335756"/>
                                    <a:gd name="connsiteX2" fmla="*/ 105093 w 677718"/>
                                    <a:gd name="connsiteY2" fmla="*/ 190500 h 335756"/>
                                    <a:gd name="connsiteX3" fmla="*/ 86043 w 677718"/>
                                    <a:gd name="connsiteY3" fmla="*/ 188118 h 335756"/>
                                    <a:gd name="connsiteX4" fmla="*/ 47943 w 677718"/>
                                    <a:gd name="connsiteY4" fmla="*/ 176212 h 335756"/>
                                    <a:gd name="connsiteX5" fmla="*/ 2700 w 677718"/>
                                    <a:gd name="connsiteY5" fmla="*/ 133350 h 335756"/>
                                    <a:gd name="connsiteX6" fmla="*/ 318 w 677718"/>
                                    <a:gd name="connsiteY6" fmla="*/ 104775 h 335756"/>
                                    <a:gd name="connsiteX7" fmla="*/ 7462 w 677718"/>
                                    <a:gd name="connsiteY7" fmla="*/ 97631 h 335756"/>
                                    <a:gd name="connsiteX8" fmla="*/ 33656 w 677718"/>
                                    <a:gd name="connsiteY8" fmla="*/ 66675 h 335756"/>
                                    <a:gd name="connsiteX9" fmla="*/ 121762 w 677718"/>
                                    <a:gd name="connsiteY9" fmla="*/ 0 h 335756"/>
                                    <a:gd name="connsiteX10" fmla="*/ 176531 w 677718"/>
                                    <a:gd name="connsiteY10" fmla="*/ 4762 h 335756"/>
                                    <a:gd name="connsiteX11" fmla="*/ 212250 w 677718"/>
                                    <a:gd name="connsiteY11" fmla="*/ 16668 h 335756"/>
                                    <a:gd name="connsiteX12" fmla="*/ 295593 w 677718"/>
                                    <a:gd name="connsiteY12" fmla="*/ 64293 h 335756"/>
                                    <a:gd name="connsiteX13" fmla="*/ 321787 w 677718"/>
                                    <a:gd name="connsiteY13" fmla="*/ 83343 h 335756"/>
                                    <a:gd name="connsiteX14" fmla="*/ 338456 w 677718"/>
                                    <a:gd name="connsiteY14" fmla="*/ 104775 h 335756"/>
                                    <a:gd name="connsiteX15" fmla="*/ 355125 w 677718"/>
                                    <a:gd name="connsiteY15" fmla="*/ 123825 h 335756"/>
                                    <a:gd name="connsiteX16" fmla="*/ 357506 w 677718"/>
                                    <a:gd name="connsiteY16" fmla="*/ 140493 h 335756"/>
                                    <a:gd name="connsiteX17" fmla="*/ 359887 w 677718"/>
                                    <a:gd name="connsiteY17" fmla="*/ 147637 h 335756"/>
                                    <a:gd name="connsiteX18" fmla="*/ 371793 w 677718"/>
                                    <a:gd name="connsiteY18" fmla="*/ 245268 h 335756"/>
                                    <a:gd name="connsiteX19" fmla="*/ 376556 w 677718"/>
                                    <a:gd name="connsiteY19" fmla="*/ 259556 h 335756"/>
                                    <a:gd name="connsiteX20" fmla="*/ 421800 w 677718"/>
                                    <a:gd name="connsiteY20" fmla="*/ 309562 h 335756"/>
                                    <a:gd name="connsiteX21" fmla="*/ 464662 w 677718"/>
                                    <a:gd name="connsiteY21" fmla="*/ 333375 h 335756"/>
                                    <a:gd name="connsiteX22" fmla="*/ 502762 w 677718"/>
                                    <a:gd name="connsiteY22" fmla="*/ 335756 h 335756"/>
                                    <a:gd name="connsiteX23" fmla="*/ 583725 w 677718"/>
                                    <a:gd name="connsiteY23" fmla="*/ 323850 h 335756"/>
                                    <a:gd name="connsiteX24" fmla="*/ 662306 w 677718"/>
                                    <a:gd name="connsiteY24" fmla="*/ 266700 h 335756"/>
                                    <a:gd name="connsiteX25" fmla="*/ 671831 w 677718"/>
                                    <a:gd name="connsiteY25" fmla="*/ 247650 h 335756"/>
                                    <a:gd name="connsiteX26" fmla="*/ 669450 w 677718"/>
                                    <a:gd name="connsiteY26" fmla="*/ 126206 h 335756"/>
                                    <a:gd name="connsiteX27" fmla="*/ 659925 w 677718"/>
                                    <a:gd name="connsiteY27" fmla="*/ 107156 h 335756"/>
                                    <a:gd name="connsiteX28" fmla="*/ 655162 w 677718"/>
                                    <a:gd name="connsiteY28" fmla="*/ 10477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718" h="335756">
                                      <a:moveTo>
                                        <a:pt x="176531" y="195262"/>
                                      </a:moveTo>
                                      <a:lnTo>
                                        <a:pt x="143193" y="192881"/>
                                      </a:lnTo>
                                      <a:cubicBezTo>
                                        <a:pt x="130496" y="192035"/>
                                        <a:pt x="117774" y="191557"/>
                                        <a:pt x="105093" y="190500"/>
                                      </a:cubicBezTo>
                                      <a:cubicBezTo>
                                        <a:pt x="98716" y="189968"/>
                                        <a:pt x="92393" y="188912"/>
                                        <a:pt x="86043" y="188118"/>
                                      </a:cubicBezTo>
                                      <a:cubicBezTo>
                                        <a:pt x="73343" y="184149"/>
                                        <a:pt x="59844" y="182162"/>
                                        <a:pt x="47943" y="176212"/>
                                      </a:cubicBezTo>
                                      <a:cubicBezTo>
                                        <a:pt x="23523" y="164002"/>
                                        <a:pt x="18016" y="153043"/>
                                        <a:pt x="2700" y="133350"/>
                                      </a:cubicBezTo>
                                      <a:cubicBezTo>
                                        <a:pt x="1906" y="123825"/>
                                        <a:pt x="-945" y="114249"/>
                                        <a:pt x="318" y="104775"/>
                                      </a:cubicBezTo>
                                      <a:cubicBezTo>
                                        <a:pt x="763" y="101437"/>
                                        <a:pt x="5244" y="100165"/>
                                        <a:pt x="7462" y="97631"/>
                                      </a:cubicBezTo>
                                      <a:cubicBezTo>
                                        <a:pt x="16363" y="87458"/>
                                        <a:pt x="24246" y="76379"/>
                                        <a:pt x="33656" y="66675"/>
                                      </a:cubicBezTo>
                                      <a:cubicBezTo>
                                        <a:pt x="84995" y="13732"/>
                                        <a:pt x="68594" y="26584"/>
                                        <a:pt x="121762" y="0"/>
                                      </a:cubicBezTo>
                                      <a:cubicBezTo>
                                        <a:pt x="140018" y="1587"/>
                                        <a:pt x="158367" y="2340"/>
                                        <a:pt x="176531" y="4762"/>
                                      </a:cubicBezTo>
                                      <a:cubicBezTo>
                                        <a:pt x="183131" y="5642"/>
                                        <a:pt x="207259" y="14240"/>
                                        <a:pt x="212250" y="16668"/>
                                      </a:cubicBezTo>
                                      <a:cubicBezTo>
                                        <a:pt x="313836" y="66088"/>
                                        <a:pt x="254933" y="33200"/>
                                        <a:pt x="295593" y="64293"/>
                                      </a:cubicBezTo>
                                      <a:cubicBezTo>
                                        <a:pt x="304169" y="70851"/>
                                        <a:pt x="313938" y="75930"/>
                                        <a:pt x="321787" y="83343"/>
                                      </a:cubicBezTo>
                                      <a:cubicBezTo>
                                        <a:pt x="328367" y="89557"/>
                                        <a:pt x="332610" y="97866"/>
                                        <a:pt x="338456" y="104775"/>
                                      </a:cubicBezTo>
                                      <a:cubicBezTo>
                                        <a:pt x="365593" y="136846"/>
                                        <a:pt x="332201" y="93260"/>
                                        <a:pt x="355125" y="123825"/>
                                      </a:cubicBezTo>
                                      <a:cubicBezTo>
                                        <a:pt x="355919" y="129381"/>
                                        <a:pt x="356405" y="134990"/>
                                        <a:pt x="357506" y="140493"/>
                                      </a:cubicBezTo>
                                      <a:cubicBezTo>
                                        <a:pt x="357998" y="142954"/>
                                        <a:pt x="359720" y="145132"/>
                                        <a:pt x="359887" y="147637"/>
                                      </a:cubicBezTo>
                                      <a:cubicBezTo>
                                        <a:pt x="365176" y="226977"/>
                                        <a:pt x="355040" y="189426"/>
                                        <a:pt x="371793" y="245268"/>
                                      </a:cubicBezTo>
                                      <a:cubicBezTo>
                                        <a:pt x="373236" y="250077"/>
                                        <a:pt x="374311" y="255066"/>
                                        <a:pt x="376556" y="259556"/>
                                      </a:cubicBezTo>
                                      <a:cubicBezTo>
                                        <a:pt x="385633" y="277710"/>
                                        <a:pt x="410829" y="299636"/>
                                        <a:pt x="421800" y="309562"/>
                                      </a:cubicBezTo>
                                      <a:cubicBezTo>
                                        <a:pt x="429616" y="316634"/>
                                        <a:pt x="459493" y="332083"/>
                                        <a:pt x="464662" y="333375"/>
                                      </a:cubicBezTo>
                                      <a:cubicBezTo>
                                        <a:pt x="477007" y="336461"/>
                                        <a:pt x="490062" y="334962"/>
                                        <a:pt x="502762" y="335756"/>
                                      </a:cubicBezTo>
                                      <a:cubicBezTo>
                                        <a:pt x="529750" y="331787"/>
                                        <a:pt x="557986" y="332881"/>
                                        <a:pt x="583725" y="323850"/>
                                      </a:cubicBezTo>
                                      <a:cubicBezTo>
                                        <a:pt x="605279" y="316287"/>
                                        <a:pt x="642949" y="286057"/>
                                        <a:pt x="662306" y="266700"/>
                                      </a:cubicBezTo>
                                      <a:cubicBezTo>
                                        <a:pt x="667060" y="261946"/>
                                        <a:pt x="669558" y="253331"/>
                                        <a:pt x="671831" y="247650"/>
                                      </a:cubicBezTo>
                                      <a:cubicBezTo>
                                        <a:pt x="680453" y="191601"/>
                                        <a:pt x="679560" y="213154"/>
                                        <a:pt x="669450" y="126206"/>
                                      </a:cubicBezTo>
                                      <a:cubicBezTo>
                                        <a:pt x="669002" y="122349"/>
                                        <a:pt x="663457" y="110688"/>
                                        <a:pt x="659925" y="107156"/>
                                      </a:cubicBezTo>
                                      <a:cubicBezTo>
                                        <a:pt x="658670" y="105901"/>
                                        <a:pt x="656750" y="105569"/>
                                        <a:pt x="655162" y="104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5" name="Freeform 1854"/>
                                <p:cNvSpPr/>
                                <p:nvPr/>
                              </p:nvSpPr>
                              <p:spPr>
                                <a:xfrm>
                                  <a:off x="1760861" y="2385260"/>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Freeform 1855"/>
                                <p:cNvSpPr/>
                                <p:nvPr/>
                              </p:nvSpPr>
                              <p:spPr>
                                <a:xfrm>
                                  <a:off x="3035460" y="1985578"/>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7" name="Freeform 1856"/>
                                <p:cNvSpPr/>
                                <p:nvPr/>
                              </p:nvSpPr>
                              <p:spPr>
                                <a:xfrm>
                                  <a:off x="3156608" y="2208822"/>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Freeform 1857"/>
                                <p:cNvSpPr/>
                                <p:nvPr/>
                              </p:nvSpPr>
                              <p:spPr>
                                <a:xfrm>
                                  <a:off x="3286218" y="2403527"/>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9" name="Freeform 1858"/>
                                <p:cNvSpPr/>
                                <p:nvPr/>
                              </p:nvSpPr>
                              <p:spPr>
                                <a:xfrm>
                                  <a:off x="2573804" y="1960906"/>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Freeform 1859"/>
                                <p:cNvSpPr/>
                                <p:nvPr/>
                              </p:nvSpPr>
                              <p:spPr>
                                <a:xfrm>
                                  <a:off x="2307715" y="1899716"/>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1" name="Freeform 1860"/>
                                <p:cNvSpPr/>
                                <p:nvPr/>
                              </p:nvSpPr>
                              <p:spPr>
                                <a:xfrm rot="11617280">
                                  <a:off x="4731451" y="2067236"/>
                                  <a:ext cx="448761" cy="235744"/>
                                </a:xfrm>
                                <a:custGeom>
                                  <a:avLst/>
                                  <a:gdLst>
                                    <a:gd name="connsiteX0" fmla="*/ 913 w 448761"/>
                                    <a:gd name="connsiteY0" fmla="*/ 0 h 235744"/>
                                    <a:gd name="connsiteX1" fmla="*/ 10438 w 448761"/>
                                    <a:gd name="connsiteY1" fmla="*/ 45244 h 235744"/>
                                    <a:gd name="connsiteX2" fmla="*/ 22345 w 448761"/>
                                    <a:gd name="connsiteY2" fmla="*/ 47625 h 235744"/>
                                    <a:gd name="connsiteX3" fmla="*/ 77113 w 448761"/>
                                    <a:gd name="connsiteY3" fmla="*/ 45244 h 235744"/>
                                    <a:gd name="connsiteX4" fmla="*/ 93782 w 448761"/>
                                    <a:gd name="connsiteY4" fmla="*/ 42862 h 235744"/>
                                    <a:gd name="connsiteX5" fmla="*/ 134263 w 448761"/>
                                    <a:gd name="connsiteY5" fmla="*/ 50006 h 235744"/>
                                    <a:gd name="connsiteX6" fmla="*/ 148551 w 448761"/>
                                    <a:gd name="connsiteY6" fmla="*/ 69056 h 235744"/>
                                    <a:gd name="connsiteX7" fmla="*/ 158076 w 448761"/>
                                    <a:gd name="connsiteY7" fmla="*/ 83344 h 235744"/>
                                    <a:gd name="connsiteX8" fmla="*/ 162838 w 448761"/>
                                    <a:gd name="connsiteY8" fmla="*/ 97631 h 235744"/>
                                    <a:gd name="connsiteX9" fmla="*/ 160457 w 448761"/>
                                    <a:gd name="connsiteY9" fmla="*/ 114300 h 235744"/>
                                    <a:gd name="connsiteX10" fmla="*/ 150932 w 448761"/>
                                    <a:gd name="connsiteY10" fmla="*/ 123825 h 235744"/>
                                    <a:gd name="connsiteX11" fmla="*/ 146170 w 448761"/>
                                    <a:gd name="connsiteY11" fmla="*/ 130969 h 235744"/>
                                    <a:gd name="connsiteX12" fmla="*/ 148551 w 448761"/>
                                    <a:gd name="connsiteY12" fmla="*/ 145256 h 235744"/>
                                    <a:gd name="connsiteX13" fmla="*/ 155695 w 448761"/>
                                    <a:gd name="connsiteY13" fmla="*/ 152400 h 235744"/>
                                    <a:gd name="connsiteX14" fmla="*/ 177126 w 448761"/>
                                    <a:gd name="connsiteY14" fmla="*/ 161925 h 235744"/>
                                    <a:gd name="connsiteX15" fmla="*/ 212845 w 448761"/>
                                    <a:gd name="connsiteY15" fmla="*/ 159544 h 235744"/>
                                    <a:gd name="connsiteX16" fmla="*/ 215226 w 448761"/>
                                    <a:gd name="connsiteY16" fmla="*/ 152400 h 235744"/>
                                    <a:gd name="connsiteX17" fmla="*/ 210463 w 448761"/>
                                    <a:gd name="connsiteY17" fmla="*/ 145256 h 235744"/>
                                    <a:gd name="connsiteX18" fmla="*/ 212845 w 448761"/>
                                    <a:gd name="connsiteY18" fmla="*/ 128587 h 235744"/>
                                    <a:gd name="connsiteX19" fmla="*/ 219988 w 448761"/>
                                    <a:gd name="connsiteY19" fmla="*/ 123825 h 235744"/>
                                    <a:gd name="connsiteX20" fmla="*/ 229513 w 448761"/>
                                    <a:gd name="connsiteY20" fmla="*/ 121444 h 235744"/>
                                    <a:gd name="connsiteX21" fmla="*/ 248563 w 448761"/>
                                    <a:gd name="connsiteY21" fmla="*/ 116681 h 235744"/>
                                    <a:gd name="connsiteX22" fmla="*/ 305713 w 448761"/>
                                    <a:gd name="connsiteY22" fmla="*/ 119062 h 235744"/>
                                    <a:gd name="connsiteX23" fmla="*/ 315238 w 448761"/>
                                    <a:gd name="connsiteY23" fmla="*/ 128587 h 235744"/>
                                    <a:gd name="connsiteX24" fmla="*/ 317620 w 448761"/>
                                    <a:gd name="connsiteY24" fmla="*/ 135731 h 235744"/>
                                    <a:gd name="connsiteX25" fmla="*/ 324763 w 448761"/>
                                    <a:gd name="connsiteY25" fmla="*/ 161925 h 235744"/>
                                    <a:gd name="connsiteX26" fmla="*/ 322382 w 448761"/>
                                    <a:gd name="connsiteY26" fmla="*/ 195262 h 235744"/>
                                    <a:gd name="connsiteX27" fmla="*/ 312857 w 448761"/>
                                    <a:gd name="connsiteY27" fmla="*/ 197644 h 235744"/>
                                    <a:gd name="connsiteX28" fmla="*/ 293807 w 448761"/>
                                    <a:gd name="connsiteY28" fmla="*/ 195262 h 235744"/>
                                    <a:gd name="connsiteX29" fmla="*/ 286663 w 448761"/>
                                    <a:gd name="connsiteY29" fmla="*/ 188119 h 235744"/>
                                    <a:gd name="connsiteX30" fmla="*/ 269995 w 448761"/>
                                    <a:gd name="connsiteY30" fmla="*/ 176212 h 235744"/>
                                    <a:gd name="connsiteX31" fmla="*/ 262851 w 448761"/>
                                    <a:gd name="connsiteY31" fmla="*/ 178594 h 235744"/>
                                    <a:gd name="connsiteX32" fmla="*/ 260470 w 448761"/>
                                    <a:gd name="connsiteY32" fmla="*/ 185737 h 235744"/>
                                    <a:gd name="connsiteX33" fmla="*/ 265232 w 448761"/>
                                    <a:gd name="connsiteY33" fmla="*/ 221456 h 235744"/>
                                    <a:gd name="connsiteX34" fmla="*/ 272376 w 448761"/>
                                    <a:gd name="connsiteY34" fmla="*/ 226219 h 235744"/>
                                    <a:gd name="connsiteX35" fmla="*/ 279520 w 448761"/>
                                    <a:gd name="connsiteY35" fmla="*/ 228600 h 235744"/>
                                    <a:gd name="connsiteX36" fmla="*/ 315238 w 448761"/>
                                    <a:gd name="connsiteY36" fmla="*/ 235744 h 235744"/>
                                    <a:gd name="connsiteX37" fmla="*/ 353338 w 448761"/>
                                    <a:gd name="connsiteY37" fmla="*/ 233362 h 235744"/>
                                    <a:gd name="connsiteX38" fmla="*/ 358101 w 448761"/>
                                    <a:gd name="connsiteY38" fmla="*/ 226219 h 235744"/>
                                    <a:gd name="connsiteX39" fmla="*/ 360482 w 448761"/>
                                    <a:gd name="connsiteY39" fmla="*/ 214312 h 235744"/>
                                    <a:gd name="connsiteX40" fmla="*/ 365245 w 448761"/>
                                    <a:gd name="connsiteY40" fmla="*/ 202406 h 235744"/>
                                    <a:gd name="connsiteX41" fmla="*/ 377151 w 448761"/>
                                    <a:gd name="connsiteY41" fmla="*/ 150019 h 235744"/>
                                    <a:gd name="connsiteX42" fmla="*/ 400963 w 448761"/>
                                    <a:gd name="connsiteY42" fmla="*/ 152400 h 235744"/>
                                    <a:gd name="connsiteX43" fmla="*/ 410488 w 448761"/>
                                    <a:gd name="connsiteY43" fmla="*/ 169069 h 235744"/>
                                    <a:gd name="connsiteX44" fmla="*/ 417632 w 448761"/>
                                    <a:gd name="connsiteY44" fmla="*/ 173831 h 235744"/>
                                    <a:gd name="connsiteX45" fmla="*/ 446207 w 448761"/>
                                    <a:gd name="connsiteY45" fmla="*/ 166687 h 235744"/>
                                    <a:gd name="connsiteX46" fmla="*/ 448588 w 448761"/>
                                    <a:gd name="connsiteY46" fmla="*/ 159544 h 235744"/>
                                    <a:gd name="connsiteX47" fmla="*/ 448588 w 448761"/>
                                    <a:gd name="connsiteY47" fmla="*/ 152400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8761" h="235744">
                                      <a:moveTo>
                                        <a:pt x="913" y="0"/>
                                      </a:moveTo>
                                      <a:cubicBezTo>
                                        <a:pt x="1537" y="9973"/>
                                        <a:pt x="-5181" y="37434"/>
                                        <a:pt x="10438" y="45244"/>
                                      </a:cubicBezTo>
                                      <a:cubicBezTo>
                                        <a:pt x="14058" y="47054"/>
                                        <a:pt x="18376" y="46831"/>
                                        <a:pt x="22345" y="47625"/>
                                      </a:cubicBezTo>
                                      <a:cubicBezTo>
                                        <a:pt x="40601" y="46831"/>
                                        <a:pt x="58880" y="46460"/>
                                        <a:pt x="77113" y="45244"/>
                                      </a:cubicBezTo>
                                      <a:cubicBezTo>
                                        <a:pt x="82713" y="44871"/>
                                        <a:pt x="88189" y="42396"/>
                                        <a:pt x="93782" y="42862"/>
                                      </a:cubicBezTo>
                                      <a:cubicBezTo>
                                        <a:pt x="107437" y="44000"/>
                                        <a:pt x="120769" y="47625"/>
                                        <a:pt x="134263" y="50006"/>
                                      </a:cubicBezTo>
                                      <a:cubicBezTo>
                                        <a:pt x="150578" y="66321"/>
                                        <a:pt x="138396" y="52131"/>
                                        <a:pt x="148551" y="69056"/>
                                      </a:cubicBezTo>
                                      <a:cubicBezTo>
                                        <a:pt x="151496" y="73964"/>
                                        <a:pt x="155516" y="78224"/>
                                        <a:pt x="158076" y="83344"/>
                                      </a:cubicBezTo>
                                      <a:cubicBezTo>
                                        <a:pt x="160321" y="87834"/>
                                        <a:pt x="162838" y="97631"/>
                                        <a:pt x="162838" y="97631"/>
                                      </a:cubicBezTo>
                                      <a:cubicBezTo>
                                        <a:pt x="162044" y="103187"/>
                                        <a:pt x="162780" y="109190"/>
                                        <a:pt x="160457" y="114300"/>
                                      </a:cubicBezTo>
                                      <a:cubicBezTo>
                                        <a:pt x="158599" y="118388"/>
                                        <a:pt x="153854" y="120416"/>
                                        <a:pt x="150932" y="123825"/>
                                      </a:cubicBezTo>
                                      <a:cubicBezTo>
                                        <a:pt x="149070" y="125998"/>
                                        <a:pt x="147757" y="128588"/>
                                        <a:pt x="146170" y="130969"/>
                                      </a:cubicBezTo>
                                      <a:cubicBezTo>
                                        <a:pt x="146964" y="135731"/>
                                        <a:pt x="146590" y="140844"/>
                                        <a:pt x="148551" y="145256"/>
                                      </a:cubicBezTo>
                                      <a:cubicBezTo>
                                        <a:pt x="149919" y="148333"/>
                                        <a:pt x="152955" y="150443"/>
                                        <a:pt x="155695" y="152400"/>
                                      </a:cubicBezTo>
                                      <a:cubicBezTo>
                                        <a:pt x="159939" y="155431"/>
                                        <a:pt x="172888" y="160229"/>
                                        <a:pt x="177126" y="161925"/>
                                      </a:cubicBezTo>
                                      <a:cubicBezTo>
                                        <a:pt x="189032" y="161131"/>
                                        <a:pt x="201269" y="162438"/>
                                        <a:pt x="212845" y="159544"/>
                                      </a:cubicBezTo>
                                      <a:cubicBezTo>
                                        <a:pt x="215280" y="158935"/>
                                        <a:pt x="215639" y="154876"/>
                                        <a:pt x="215226" y="152400"/>
                                      </a:cubicBezTo>
                                      <a:cubicBezTo>
                                        <a:pt x="214755" y="149577"/>
                                        <a:pt x="212051" y="147637"/>
                                        <a:pt x="210463" y="145256"/>
                                      </a:cubicBezTo>
                                      <a:cubicBezTo>
                                        <a:pt x="211257" y="139700"/>
                                        <a:pt x="210565" y="133716"/>
                                        <a:pt x="212845" y="128587"/>
                                      </a:cubicBezTo>
                                      <a:cubicBezTo>
                                        <a:pt x="214007" y="125972"/>
                                        <a:pt x="217358" y="124952"/>
                                        <a:pt x="219988" y="123825"/>
                                      </a:cubicBezTo>
                                      <a:cubicBezTo>
                                        <a:pt x="222996" y="122536"/>
                                        <a:pt x="226366" y="122343"/>
                                        <a:pt x="229513" y="121444"/>
                                      </a:cubicBezTo>
                                      <a:cubicBezTo>
                                        <a:pt x="246604" y="116560"/>
                                        <a:pt x="224348" y="121524"/>
                                        <a:pt x="248563" y="116681"/>
                                      </a:cubicBezTo>
                                      <a:cubicBezTo>
                                        <a:pt x="267613" y="117475"/>
                                        <a:pt x="286943" y="115710"/>
                                        <a:pt x="305713" y="119062"/>
                                      </a:cubicBezTo>
                                      <a:cubicBezTo>
                                        <a:pt x="310133" y="119851"/>
                                        <a:pt x="312628" y="124933"/>
                                        <a:pt x="315238" y="128587"/>
                                      </a:cubicBezTo>
                                      <a:cubicBezTo>
                                        <a:pt x="316697" y="130630"/>
                                        <a:pt x="316960" y="133309"/>
                                        <a:pt x="317620" y="135731"/>
                                      </a:cubicBezTo>
                                      <a:cubicBezTo>
                                        <a:pt x="325682" y="165292"/>
                                        <a:pt x="319280" y="145474"/>
                                        <a:pt x="324763" y="161925"/>
                                      </a:cubicBezTo>
                                      <a:cubicBezTo>
                                        <a:pt x="323969" y="173037"/>
                                        <a:pt x="325905" y="184693"/>
                                        <a:pt x="322382" y="195262"/>
                                      </a:cubicBezTo>
                                      <a:cubicBezTo>
                                        <a:pt x="321347" y="198367"/>
                                        <a:pt x="316130" y="197644"/>
                                        <a:pt x="312857" y="197644"/>
                                      </a:cubicBezTo>
                                      <a:cubicBezTo>
                                        <a:pt x="306458" y="197644"/>
                                        <a:pt x="300157" y="196056"/>
                                        <a:pt x="293807" y="195262"/>
                                      </a:cubicBezTo>
                                      <a:cubicBezTo>
                                        <a:pt x="291426" y="192881"/>
                                        <a:pt x="289220" y="190310"/>
                                        <a:pt x="286663" y="188119"/>
                                      </a:cubicBezTo>
                                      <a:cubicBezTo>
                                        <a:pt x="281496" y="183691"/>
                                        <a:pt x="275647" y="179980"/>
                                        <a:pt x="269995" y="176212"/>
                                      </a:cubicBezTo>
                                      <a:cubicBezTo>
                                        <a:pt x="267614" y="177006"/>
                                        <a:pt x="264626" y="176819"/>
                                        <a:pt x="262851" y="178594"/>
                                      </a:cubicBezTo>
                                      <a:cubicBezTo>
                                        <a:pt x="261076" y="180369"/>
                                        <a:pt x="260331" y="183231"/>
                                        <a:pt x="260470" y="185737"/>
                                      </a:cubicBezTo>
                                      <a:cubicBezTo>
                                        <a:pt x="261136" y="197730"/>
                                        <a:pt x="261843" y="209932"/>
                                        <a:pt x="265232" y="221456"/>
                                      </a:cubicBezTo>
                                      <a:cubicBezTo>
                                        <a:pt x="266040" y="224202"/>
                                        <a:pt x="269816" y="224939"/>
                                        <a:pt x="272376" y="226219"/>
                                      </a:cubicBezTo>
                                      <a:cubicBezTo>
                                        <a:pt x="274621" y="227342"/>
                                        <a:pt x="277170" y="227719"/>
                                        <a:pt x="279520" y="228600"/>
                                      </a:cubicBezTo>
                                      <a:cubicBezTo>
                                        <a:pt x="300589" y="236500"/>
                                        <a:pt x="283895" y="232609"/>
                                        <a:pt x="315238" y="235744"/>
                                      </a:cubicBezTo>
                                      <a:cubicBezTo>
                                        <a:pt x="327938" y="234950"/>
                                        <a:pt x="340916" y="236122"/>
                                        <a:pt x="353338" y="233362"/>
                                      </a:cubicBezTo>
                                      <a:cubicBezTo>
                                        <a:pt x="356132" y="232741"/>
                                        <a:pt x="357096" y="228899"/>
                                        <a:pt x="358101" y="226219"/>
                                      </a:cubicBezTo>
                                      <a:cubicBezTo>
                                        <a:pt x="359522" y="222429"/>
                                        <a:pt x="359319" y="218189"/>
                                        <a:pt x="360482" y="214312"/>
                                      </a:cubicBezTo>
                                      <a:cubicBezTo>
                                        <a:pt x="361710" y="210218"/>
                                        <a:pt x="363657" y="206375"/>
                                        <a:pt x="365245" y="202406"/>
                                      </a:cubicBezTo>
                                      <a:cubicBezTo>
                                        <a:pt x="366221" y="181907"/>
                                        <a:pt x="351743" y="150019"/>
                                        <a:pt x="377151" y="150019"/>
                                      </a:cubicBezTo>
                                      <a:cubicBezTo>
                                        <a:pt x="385128" y="150019"/>
                                        <a:pt x="393026" y="151606"/>
                                        <a:pt x="400963" y="152400"/>
                                      </a:cubicBezTo>
                                      <a:cubicBezTo>
                                        <a:pt x="402829" y="156131"/>
                                        <a:pt x="407125" y="165706"/>
                                        <a:pt x="410488" y="169069"/>
                                      </a:cubicBezTo>
                                      <a:cubicBezTo>
                                        <a:pt x="412512" y="171093"/>
                                        <a:pt x="415251" y="172244"/>
                                        <a:pt x="417632" y="173831"/>
                                      </a:cubicBezTo>
                                      <a:cubicBezTo>
                                        <a:pt x="425028" y="173009"/>
                                        <a:pt x="439804" y="174690"/>
                                        <a:pt x="446207" y="166687"/>
                                      </a:cubicBezTo>
                                      <a:cubicBezTo>
                                        <a:pt x="447775" y="164727"/>
                                        <a:pt x="448175" y="162020"/>
                                        <a:pt x="448588" y="159544"/>
                                      </a:cubicBezTo>
                                      <a:cubicBezTo>
                                        <a:pt x="448979" y="157195"/>
                                        <a:pt x="448588" y="154781"/>
                                        <a:pt x="448588"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Freeform 1861"/>
                                <p:cNvSpPr/>
                                <p:nvPr/>
                              </p:nvSpPr>
                              <p:spPr>
                                <a:xfrm rot="19965567">
                                  <a:off x="1800687" y="2044277"/>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Freeform 1862"/>
                                <p:cNvSpPr/>
                                <p:nvPr/>
                              </p:nvSpPr>
                              <p:spPr>
                                <a:xfrm>
                                  <a:off x="1611187" y="262537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Freeform 1863"/>
                                <p:cNvSpPr/>
                                <p:nvPr/>
                              </p:nvSpPr>
                              <p:spPr>
                                <a:xfrm>
                                  <a:off x="3066618" y="2721003"/>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5" name="Freeform 1864"/>
                                <p:cNvSpPr/>
                                <p:nvPr/>
                              </p:nvSpPr>
                              <p:spPr>
                                <a:xfrm rot="19965567">
                                  <a:off x="3534496" y="2099564"/>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6" name="Freeform 1865"/>
                                <p:cNvSpPr/>
                                <p:nvPr/>
                              </p:nvSpPr>
                              <p:spPr>
                                <a:xfrm>
                                  <a:off x="1908459" y="2802215"/>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7" name="Freeform 1866"/>
                                <p:cNvSpPr/>
                                <p:nvPr/>
                              </p:nvSpPr>
                              <p:spPr>
                                <a:xfrm>
                                  <a:off x="2832202" y="2781520"/>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8" name="Freeform 1867"/>
                                <p:cNvSpPr/>
                                <p:nvPr/>
                              </p:nvSpPr>
                              <p:spPr>
                                <a:xfrm>
                                  <a:off x="4717835" y="27558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9" name="Freeform 1868"/>
                                <p:cNvSpPr/>
                                <p:nvPr/>
                              </p:nvSpPr>
                              <p:spPr>
                                <a:xfrm rot="11040000">
                                  <a:off x="2278807" y="287189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0" name="Freeform 1869"/>
                                <p:cNvSpPr/>
                                <p:nvPr/>
                              </p:nvSpPr>
                              <p:spPr>
                                <a:xfrm rot="10200000">
                                  <a:off x="4248364" y="2912698"/>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1" name="Straight Connector 1870"/>
                                <p:cNvCxnSpPr/>
                                <p:nvPr/>
                              </p:nvCxnSpPr>
                              <p:spPr>
                                <a:xfrm flipV="1">
                                  <a:off x="2059736" y="2267064"/>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2" name="Straight Connector 1871"/>
                                <p:cNvCxnSpPr/>
                                <p:nvPr/>
                              </p:nvCxnSpPr>
                              <p:spPr>
                                <a:xfrm flipV="1">
                                  <a:off x="2060881" y="2201678"/>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3" name="Straight Connector 1872"/>
                                <p:cNvCxnSpPr/>
                                <p:nvPr/>
                              </p:nvCxnSpPr>
                              <p:spPr>
                                <a:xfrm>
                                  <a:off x="2257941" y="2236826"/>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4" name="Straight Connector 1873"/>
                                <p:cNvCxnSpPr/>
                                <p:nvPr/>
                              </p:nvCxnSpPr>
                              <p:spPr>
                                <a:xfrm>
                                  <a:off x="2145554" y="2185108"/>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5" name="Straight Connector 1874"/>
                                <p:cNvCxnSpPr/>
                                <p:nvPr/>
                              </p:nvCxnSpPr>
                              <p:spPr>
                                <a:xfrm>
                                  <a:off x="2224180" y="2359651"/>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6" name="Straight Connector 1875"/>
                                <p:cNvCxnSpPr/>
                                <p:nvPr/>
                              </p:nvCxnSpPr>
                              <p:spPr>
                                <a:xfrm flipV="1">
                                  <a:off x="2411879" y="2321455"/>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7" name="Straight Connector 1876"/>
                                <p:cNvCxnSpPr/>
                                <p:nvPr/>
                              </p:nvCxnSpPr>
                              <p:spPr>
                                <a:xfrm flipV="1">
                                  <a:off x="2573804" y="2258057"/>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8" name="Straight Connector 1877"/>
                                <p:cNvCxnSpPr/>
                                <p:nvPr/>
                              </p:nvCxnSpPr>
                              <p:spPr>
                                <a:xfrm flipV="1">
                                  <a:off x="2082454" y="2573834"/>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9" name="Straight Connector 1878"/>
                                <p:cNvCxnSpPr/>
                                <p:nvPr/>
                              </p:nvCxnSpPr>
                              <p:spPr>
                                <a:xfrm>
                                  <a:off x="1855066" y="2469779"/>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0" name="Straight Connector 1879"/>
                                <p:cNvCxnSpPr/>
                                <p:nvPr/>
                              </p:nvCxnSpPr>
                              <p:spPr>
                                <a:xfrm>
                                  <a:off x="2282224" y="2569387"/>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1" name="Straight Connector 1880"/>
                                <p:cNvCxnSpPr/>
                                <p:nvPr/>
                              </p:nvCxnSpPr>
                              <p:spPr>
                                <a:xfrm>
                                  <a:off x="2522332" y="2694320"/>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2" name="Straight Connector 1881"/>
                                <p:cNvCxnSpPr/>
                                <p:nvPr/>
                              </p:nvCxnSpPr>
                              <p:spPr>
                                <a:xfrm flipV="1">
                                  <a:off x="2805087" y="2721003"/>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3" name="Straight Connector 1882"/>
                                <p:cNvCxnSpPr/>
                                <p:nvPr/>
                              </p:nvCxnSpPr>
                              <p:spPr>
                                <a:xfrm flipV="1">
                                  <a:off x="2931487" y="2604746"/>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4" name="Straight Connector 1883"/>
                                <p:cNvCxnSpPr/>
                                <p:nvPr/>
                              </p:nvCxnSpPr>
                              <p:spPr>
                                <a:xfrm flipH="1">
                                  <a:off x="2900277" y="2458149"/>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5" name="Straight Connector 1884"/>
                                <p:cNvCxnSpPr/>
                                <p:nvPr/>
                              </p:nvCxnSpPr>
                              <p:spPr>
                                <a:xfrm>
                                  <a:off x="2592457" y="2422669"/>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6" name="Straight Connector 1885"/>
                                <p:cNvCxnSpPr/>
                                <p:nvPr/>
                              </p:nvCxnSpPr>
                              <p:spPr>
                                <a:xfrm flipV="1">
                                  <a:off x="2836845" y="2206441"/>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7" name="Straight Connector 1886"/>
                                <p:cNvCxnSpPr/>
                                <p:nvPr/>
                              </p:nvCxnSpPr>
                              <p:spPr>
                                <a:xfrm flipH="1">
                                  <a:off x="2498455" y="2481578"/>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8" name="Straight Connector 1887"/>
                                <p:cNvCxnSpPr/>
                                <p:nvPr/>
                              </p:nvCxnSpPr>
                              <p:spPr>
                                <a:xfrm>
                                  <a:off x="2409750" y="2638425"/>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9" name="Straight Connector 1888"/>
                                <p:cNvCxnSpPr/>
                                <p:nvPr/>
                              </p:nvCxnSpPr>
                              <p:spPr>
                                <a:xfrm>
                                  <a:off x="3016078" y="2337851"/>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0" name="Straight Connector 1889"/>
                                <p:cNvCxnSpPr/>
                                <p:nvPr/>
                              </p:nvCxnSpPr>
                              <p:spPr>
                                <a:xfrm flipH="1">
                                  <a:off x="3173938" y="2443357"/>
                                  <a:ext cx="28883" cy="38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1" name="Straight Connector 1890"/>
                                <p:cNvCxnSpPr/>
                                <p:nvPr/>
                              </p:nvCxnSpPr>
                              <p:spPr>
                                <a:xfrm>
                                  <a:off x="3207507" y="2525300"/>
                                  <a:ext cx="40476" cy="24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2" name="Straight Connector 1891"/>
                                <p:cNvCxnSpPr/>
                                <p:nvPr/>
                              </p:nvCxnSpPr>
                              <p:spPr>
                                <a:xfrm>
                                  <a:off x="1739058" y="2394933"/>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3" name="Straight Connector 1892"/>
                                <p:cNvCxnSpPr/>
                                <p:nvPr/>
                              </p:nvCxnSpPr>
                              <p:spPr>
                                <a:xfrm flipV="1">
                                  <a:off x="3860006" y="2290565"/>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4" name="Straight Connector 1893"/>
                                <p:cNvCxnSpPr/>
                                <p:nvPr/>
                              </p:nvCxnSpPr>
                              <p:spPr>
                                <a:xfrm flipV="1">
                                  <a:off x="4081558" y="2321931"/>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5" name="Straight Connector 1894"/>
                                <p:cNvCxnSpPr/>
                                <p:nvPr/>
                              </p:nvCxnSpPr>
                              <p:spPr>
                                <a:xfrm flipV="1">
                                  <a:off x="4258737" y="2215326"/>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6" name="Straight Connector 1895"/>
                                <p:cNvCxnSpPr/>
                                <p:nvPr/>
                              </p:nvCxnSpPr>
                              <p:spPr>
                                <a:xfrm flipV="1">
                                  <a:off x="4358333" y="2122226"/>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7" name="Straight Connector 1896"/>
                                <p:cNvCxnSpPr/>
                                <p:nvPr/>
                              </p:nvCxnSpPr>
                              <p:spPr>
                                <a:xfrm flipV="1">
                                  <a:off x="3795962" y="2398734"/>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8" name="Straight Connector 1897"/>
                                <p:cNvCxnSpPr/>
                                <p:nvPr/>
                              </p:nvCxnSpPr>
                              <p:spPr>
                                <a:xfrm>
                                  <a:off x="3947716" y="2724521"/>
                                  <a:ext cx="123715" cy="8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9" name="Straight Connector 1898"/>
                                <p:cNvCxnSpPr/>
                                <p:nvPr/>
                              </p:nvCxnSpPr>
                              <p:spPr>
                                <a:xfrm>
                                  <a:off x="4092059" y="2879706"/>
                                  <a:ext cx="14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0" name="Straight Connector 1899"/>
                                <p:cNvCxnSpPr/>
                                <p:nvPr/>
                              </p:nvCxnSpPr>
                              <p:spPr>
                                <a:xfrm flipV="1">
                                  <a:off x="4303988" y="2763330"/>
                                  <a:ext cx="47202" cy="8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1" name="Straight Connector 1900"/>
                                <p:cNvCxnSpPr/>
                                <p:nvPr/>
                              </p:nvCxnSpPr>
                              <p:spPr>
                                <a:xfrm flipH="1" flipV="1">
                                  <a:off x="4217759" y="2544613"/>
                                  <a:ext cx="110769" cy="43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2" name="Straight Connector 1901"/>
                                <p:cNvCxnSpPr/>
                                <p:nvPr/>
                              </p:nvCxnSpPr>
                              <p:spPr>
                                <a:xfrm flipH="1" flipV="1">
                                  <a:off x="4056870" y="2458150"/>
                                  <a:ext cx="64613" cy="121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3" name="Straight Connector 1902"/>
                                <p:cNvCxnSpPr/>
                                <p:nvPr/>
                              </p:nvCxnSpPr>
                              <p:spPr>
                                <a:xfrm>
                                  <a:off x="4297385" y="2651585"/>
                                  <a:ext cx="14744" cy="58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4" name="Straight Connector 1903"/>
                                <p:cNvCxnSpPr/>
                                <p:nvPr/>
                              </p:nvCxnSpPr>
                              <p:spPr>
                                <a:xfrm>
                                  <a:off x="3741091" y="2678373"/>
                                  <a:ext cx="134450" cy="29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5" name="Straight Connector 1904"/>
                                <p:cNvCxnSpPr/>
                                <p:nvPr/>
                              </p:nvCxnSpPr>
                              <p:spPr>
                                <a:xfrm>
                                  <a:off x="3644328" y="2509482"/>
                                  <a:ext cx="73917" cy="9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6" name="Straight Connector 1905"/>
                                <p:cNvCxnSpPr/>
                                <p:nvPr/>
                              </p:nvCxnSpPr>
                              <p:spPr>
                                <a:xfrm flipV="1">
                                  <a:off x="3617798" y="2380647"/>
                                  <a:ext cx="58768" cy="62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7" name="Straight Connector 1906"/>
                                <p:cNvCxnSpPr/>
                                <p:nvPr/>
                              </p:nvCxnSpPr>
                              <p:spPr>
                                <a:xfrm flipV="1">
                                  <a:off x="4352739" y="2333358"/>
                                  <a:ext cx="82328" cy="11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8" name="Straight Connector 1907"/>
                                <p:cNvCxnSpPr/>
                                <p:nvPr/>
                              </p:nvCxnSpPr>
                              <p:spPr>
                                <a:xfrm>
                                  <a:off x="4408582" y="2544648"/>
                                  <a:ext cx="136828" cy="1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9" name="Straight Connector 1908"/>
                                <p:cNvCxnSpPr/>
                                <p:nvPr/>
                              </p:nvCxnSpPr>
                              <p:spPr>
                                <a:xfrm>
                                  <a:off x="4491757" y="2360111"/>
                                  <a:ext cx="145608" cy="4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0" name="Straight Connector 1909"/>
                                <p:cNvCxnSpPr/>
                                <p:nvPr/>
                              </p:nvCxnSpPr>
                              <p:spPr>
                                <a:xfrm>
                                  <a:off x="4748895" y="2431717"/>
                                  <a:ext cx="22586" cy="103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1" name="Straight Connector 1910"/>
                                <p:cNvCxnSpPr/>
                                <p:nvPr/>
                              </p:nvCxnSpPr>
                              <p:spPr>
                                <a:xfrm>
                                  <a:off x="4745124" y="2599232"/>
                                  <a:ext cx="100279" cy="6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2" name="Straight Connector 1911"/>
                                <p:cNvCxnSpPr/>
                                <p:nvPr/>
                              </p:nvCxnSpPr>
                              <p:spPr>
                                <a:xfrm flipV="1">
                                  <a:off x="4865871" y="2592882"/>
                                  <a:ext cx="100279" cy="2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3" name="Straight Connector 1912"/>
                                <p:cNvCxnSpPr/>
                                <p:nvPr/>
                              </p:nvCxnSpPr>
                              <p:spPr>
                                <a:xfrm flipV="1">
                                  <a:off x="5004937" y="2560868"/>
                                  <a:ext cx="63787" cy="62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4" name="Straight Connector 1913"/>
                                <p:cNvCxnSpPr/>
                                <p:nvPr/>
                              </p:nvCxnSpPr>
                              <p:spPr>
                                <a:xfrm>
                                  <a:off x="5016842" y="2408326"/>
                                  <a:ext cx="15580" cy="11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5" name="Freeform 1914"/>
                                <p:cNvSpPr/>
                                <p:nvPr/>
                              </p:nvSpPr>
                              <p:spPr>
                                <a:xfrm>
                                  <a:off x="4498181" y="217884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6" name="Straight Connector 1915"/>
                                <p:cNvCxnSpPr/>
                                <p:nvPr/>
                              </p:nvCxnSpPr>
                              <p:spPr>
                                <a:xfrm>
                                  <a:off x="4533505" y="219848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7" name="Straight Connector 1916"/>
                                <p:cNvCxnSpPr/>
                                <p:nvPr/>
                              </p:nvCxnSpPr>
                              <p:spPr>
                                <a:xfrm flipV="1">
                                  <a:off x="4671083" y="230104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8" name="Straight Connector 1917"/>
                                <p:cNvCxnSpPr/>
                                <p:nvPr/>
                              </p:nvCxnSpPr>
                              <p:spPr>
                                <a:xfrm>
                                  <a:off x="4890279" y="225474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9" name="Freeform 1918"/>
                                <p:cNvSpPr/>
                                <p:nvPr/>
                              </p:nvSpPr>
                              <p:spPr>
                                <a:xfrm>
                                  <a:off x="1521619" y="2238375"/>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Freeform 1919"/>
                                <p:cNvSpPr/>
                                <p:nvPr/>
                              </p:nvSpPr>
                              <p:spPr>
                                <a:xfrm>
                                  <a:off x="4000500" y="2021681"/>
                                  <a:ext cx="721519" cy="85725"/>
                                </a:xfrm>
                                <a:custGeom>
                                  <a:avLst/>
                                  <a:gdLst>
                                    <a:gd name="connsiteX0" fmla="*/ 0 w 721519"/>
                                    <a:gd name="connsiteY0" fmla="*/ 21432 h 85725"/>
                                    <a:gd name="connsiteX1" fmla="*/ 4763 w 721519"/>
                                    <a:gd name="connsiteY1" fmla="*/ 33338 h 85725"/>
                                    <a:gd name="connsiteX2" fmla="*/ 21431 w 721519"/>
                                    <a:gd name="connsiteY2" fmla="*/ 42863 h 85725"/>
                                    <a:gd name="connsiteX3" fmla="*/ 35719 w 721519"/>
                                    <a:gd name="connsiteY3" fmla="*/ 52388 h 85725"/>
                                    <a:gd name="connsiteX4" fmla="*/ 92869 w 721519"/>
                                    <a:gd name="connsiteY4" fmla="*/ 50007 h 85725"/>
                                    <a:gd name="connsiteX5" fmla="*/ 109538 w 721519"/>
                                    <a:gd name="connsiteY5" fmla="*/ 42863 h 85725"/>
                                    <a:gd name="connsiteX6" fmla="*/ 128588 w 721519"/>
                                    <a:gd name="connsiteY6" fmla="*/ 38100 h 85725"/>
                                    <a:gd name="connsiteX7" fmla="*/ 147638 w 721519"/>
                                    <a:gd name="connsiteY7" fmla="*/ 33338 h 85725"/>
                                    <a:gd name="connsiteX8" fmla="*/ 159544 w 721519"/>
                                    <a:gd name="connsiteY8" fmla="*/ 30957 h 85725"/>
                                    <a:gd name="connsiteX9" fmla="*/ 171450 w 721519"/>
                                    <a:gd name="connsiteY9" fmla="*/ 26194 h 85725"/>
                                    <a:gd name="connsiteX10" fmla="*/ 190500 w 721519"/>
                                    <a:gd name="connsiteY10" fmla="*/ 23813 h 85725"/>
                                    <a:gd name="connsiteX11" fmla="*/ 202406 w 721519"/>
                                    <a:gd name="connsiteY11" fmla="*/ 21432 h 85725"/>
                                    <a:gd name="connsiteX12" fmla="*/ 273844 w 721519"/>
                                    <a:gd name="connsiteY12" fmla="*/ 23813 h 85725"/>
                                    <a:gd name="connsiteX13" fmla="*/ 283369 w 721519"/>
                                    <a:gd name="connsiteY13" fmla="*/ 28575 h 85725"/>
                                    <a:gd name="connsiteX14" fmla="*/ 297656 w 721519"/>
                                    <a:gd name="connsiteY14" fmla="*/ 35719 h 85725"/>
                                    <a:gd name="connsiteX15" fmla="*/ 311944 w 721519"/>
                                    <a:gd name="connsiteY15" fmla="*/ 45244 h 85725"/>
                                    <a:gd name="connsiteX16" fmla="*/ 340519 w 721519"/>
                                    <a:gd name="connsiteY16" fmla="*/ 40482 h 85725"/>
                                    <a:gd name="connsiteX17" fmla="*/ 364331 w 721519"/>
                                    <a:gd name="connsiteY17" fmla="*/ 30957 h 85725"/>
                                    <a:gd name="connsiteX18" fmla="*/ 390525 w 721519"/>
                                    <a:gd name="connsiteY18" fmla="*/ 23813 h 85725"/>
                                    <a:gd name="connsiteX19" fmla="*/ 397669 w 721519"/>
                                    <a:gd name="connsiteY19" fmla="*/ 21432 h 85725"/>
                                    <a:gd name="connsiteX20" fmla="*/ 407194 w 721519"/>
                                    <a:gd name="connsiteY20" fmla="*/ 16669 h 85725"/>
                                    <a:gd name="connsiteX21" fmla="*/ 423863 w 721519"/>
                                    <a:gd name="connsiteY21" fmla="*/ 14288 h 85725"/>
                                    <a:gd name="connsiteX22" fmla="*/ 454819 w 721519"/>
                                    <a:gd name="connsiteY22" fmla="*/ 9525 h 85725"/>
                                    <a:gd name="connsiteX23" fmla="*/ 478631 w 721519"/>
                                    <a:gd name="connsiteY23" fmla="*/ 4763 h 85725"/>
                                    <a:gd name="connsiteX24" fmla="*/ 485775 w 721519"/>
                                    <a:gd name="connsiteY24" fmla="*/ 2382 h 85725"/>
                                    <a:gd name="connsiteX25" fmla="*/ 504825 w 721519"/>
                                    <a:gd name="connsiteY25" fmla="*/ 0 h 85725"/>
                                    <a:gd name="connsiteX26" fmla="*/ 545306 w 721519"/>
                                    <a:gd name="connsiteY26" fmla="*/ 2382 h 85725"/>
                                    <a:gd name="connsiteX27" fmla="*/ 552450 w 721519"/>
                                    <a:gd name="connsiteY27" fmla="*/ 7144 h 85725"/>
                                    <a:gd name="connsiteX28" fmla="*/ 566738 w 721519"/>
                                    <a:gd name="connsiteY28" fmla="*/ 21432 h 85725"/>
                                    <a:gd name="connsiteX29" fmla="*/ 583406 w 721519"/>
                                    <a:gd name="connsiteY29" fmla="*/ 35719 h 85725"/>
                                    <a:gd name="connsiteX30" fmla="*/ 590550 w 721519"/>
                                    <a:gd name="connsiteY30" fmla="*/ 38100 h 85725"/>
                                    <a:gd name="connsiteX31" fmla="*/ 611981 w 721519"/>
                                    <a:gd name="connsiteY31" fmla="*/ 47625 h 85725"/>
                                    <a:gd name="connsiteX32" fmla="*/ 635794 w 721519"/>
                                    <a:gd name="connsiteY32" fmla="*/ 45244 h 85725"/>
                                    <a:gd name="connsiteX33" fmla="*/ 645319 w 721519"/>
                                    <a:gd name="connsiteY33" fmla="*/ 42863 h 85725"/>
                                    <a:gd name="connsiteX34" fmla="*/ 657225 w 721519"/>
                                    <a:gd name="connsiteY34" fmla="*/ 40482 h 85725"/>
                                    <a:gd name="connsiteX35" fmla="*/ 666750 w 721519"/>
                                    <a:gd name="connsiteY35" fmla="*/ 35719 h 85725"/>
                                    <a:gd name="connsiteX36" fmla="*/ 673894 w 721519"/>
                                    <a:gd name="connsiteY36" fmla="*/ 33338 h 85725"/>
                                    <a:gd name="connsiteX37" fmla="*/ 683419 w 721519"/>
                                    <a:gd name="connsiteY37" fmla="*/ 14288 h 85725"/>
                                    <a:gd name="connsiteX38" fmla="*/ 690563 w 721519"/>
                                    <a:gd name="connsiteY38" fmla="*/ 9525 h 85725"/>
                                    <a:gd name="connsiteX39" fmla="*/ 695325 w 721519"/>
                                    <a:gd name="connsiteY39" fmla="*/ 2382 h 85725"/>
                                    <a:gd name="connsiteX40" fmla="*/ 702469 w 721519"/>
                                    <a:gd name="connsiteY40" fmla="*/ 0 h 85725"/>
                                    <a:gd name="connsiteX41" fmla="*/ 719138 w 721519"/>
                                    <a:gd name="connsiteY41" fmla="*/ 7144 h 85725"/>
                                    <a:gd name="connsiteX42" fmla="*/ 721519 w 721519"/>
                                    <a:gd name="connsiteY42" fmla="*/ 16669 h 85725"/>
                                    <a:gd name="connsiteX43" fmla="*/ 716756 w 721519"/>
                                    <a:gd name="connsiteY43" fmla="*/ 45244 h 85725"/>
                                    <a:gd name="connsiteX44" fmla="*/ 707231 w 721519"/>
                                    <a:gd name="connsiteY44" fmla="*/ 59532 h 85725"/>
                                    <a:gd name="connsiteX45" fmla="*/ 700088 w 721519"/>
                                    <a:gd name="connsiteY45" fmla="*/ 73819 h 85725"/>
                                    <a:gd name="connsiteX46" fmla="*/ 685800 w 721519"/>
                                    <a:gd name="connsiteY46" fmla="*/ 78582 h 85725"/>
                                    <a:gd name="connsiteX47" fmla="*/ 666750 w 721519"/>
                                    <a:gd name="connsiteY47" fmla="*/ 85725 h 85725"/>
                                    <a:gd name="connsiteX48" fmla="*/ 633413 w 721519"/>
                                    <a:gd name="connsiteY48" fmla="*/ 83344 h 85725"/>
                                    <a:gd name="connsiteX49" fmla="*/ 595313 w 721519"/>
                                    <a:gd name="connsiteY49" fmla="*/ 80963 h 85725"/>
                                    <a:gd name="connsiteX50" fmla="*/ 571500 w 721519"/>
                                    <a:gd name="connsiteY50" fmla="*/ 78582 h 85725"/>
                                    <a:gd name="connsiteX51" fmla="*/ 557213 w 721519"/>
                                    <a:gd name="connsiteY51" fmla="*/ 69057 h 85725"/>
                                    <a:gd name="connsiteX52" fmla="*/ 540544 w 721519"/>
                                    <a:gd name="connsiteY52" fmla="*/ 64294 h 85725"/>
                                    <a:gd name="connsiteX53" fmla="*/ 495300 w 721519"/>
                                    <a:gd name="connsiteY53" fmla="*/ 73819 h 85725"/>
                                    <a:gd name="connsiteX54" fmla="*/ 495300 w 721519"/>
                                    <a:gd name="connsiteY54"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21519" h="85725">
                                      <a:moveTo>
                                        <a:pt x="0" y="21432"/>
                                      </a:moveTo>
                                      <a:cubicBezTo>
                                        <a:pt x="1588" y="25401"/>
                                        <a:pt x="2198" y="29918"/>
                                        <a:pt x="4763" y="33338"/>
                                      </a:cubicBezTo>
                                      <a:cubicBezTo>
                                        <a:pt x="12575" y="43754"/>
                                        <a:pt x="12876" y="38110"/>
                                        <a:pt x="21431" y="42863"/>
                                      </a:cubicBezTo>
                                      <a:cubicBezTo>
                                        <a:pt x="26435" y="45643"/>
                                        <a:pt x="35719" y="52388"/>
                                        <a:pt x="35719" y="52388"/>
                                      </a:cubicBezTo>
                                      <a:cubicBezTo>
                                        <a:pt x="54769" y="51594"/>
                                        <a:pt x="73855" y="51416"/>
                                        <a:pt x="92869" y="50007"/>
                                      </a:cubicBezTo>
                                      <a:cubicBezTo>
                                        <a:pt x="98215" y="49611"/>
                                        <a:pt x="105073" y="44351"/>
                                        <a:pt x="109538" y="42863"/>
                                      </a:cubicBezTo>
                                      <a:cubicBezTo>
                                        <a:pt x="115748" y="40793"/>
                                        <a:pt x="122238" y="39688"/>
                                        <a:pt x="128588" y="38100"/>
                                      </a:cubicBezTo>
                                      <a:cubicBezTo>
                                        <a:pt x="134938" y="36512"/>
                                        <a:pt x="141220" y="34622"/>
                                        <a:pt x="147638" y="33338"/>
                                      </a:cubicBezTo>
                                      <a:lnTo>
                                        <a:pt x="159544" y="30957"/>
                                      </a:lnTo>
                                      <a:cubicBezTo>
                                        <a:pt x="163513" y="29369"/>
                                        <a:pt x="167285" y="27155"/>
                                        <a:pt x="171450" y="26194"/>
                                      </a:cubicBezTo>
                                      <a:cubicBezTo>
                                        <a:pt x="177686" y="24755"/>
                                        <a:pt x="184175" y="24786"/>
                                        <a:pt x="190500" y="23813"/>
                                      </a:cubicBezTo>
                                      <a:cubicBezTo>
                                        <a:pt x="194500" y="23198"/>
                                        <a:pt x="198437" y="22226"/>
                                        <a:pt x="202406" y="21432"/>
                                      </a:cubicBezTo>
                                      <a:cubicBezTo>
                                        <a:pt x="226219" y="22226"/>
                                        <a:pt x="250110" y="21719"/>
                                        <a:pt x="273844" y="23813"/>
                                      </a:cubicBezTo>
                                      <a:cubicBezTo>
                                        <a:pt x="277380" y="24125"/>
                                        <a:pt x="280106" y="27177"/>
                                        <a:pt x="283369" y="28575"/>
                                      </a:cubicBezTo>
                                      <a:cubicBezTo>
                                        <a:pt x="292211" y="32364"/>
                                        <a:pt x="289584" y="28992"/>
                                        <a:pt x="297656" y="35719"/>
                                      </a:cubicBezTo>
                                      <a:cubicBezTo>
                                        <a:pt x="309547" y="45629"/>
                                        <a:pt x="299390" y="41060"/>
                                        <a:pt x="311944" y="45244"/>
                                      </a:cubicBezTo>
                                      <a:cubicBezTo>
                                        <a:pt x="325445" y="43557"/>
                                        <a:pt x="329284" y="43853"/>
                                        <a:pt x="340519" y="40482"/>
                                      </a:cubicBezTo>
                                      <a:cubicBezTo>
                                        <a:pt x="372099" y="31008"/>
                                        <a:pt x="340469" y="40501"/>
                                        <a:pt x="364331" y="30957"/>
                                      </a:cubicBezTo>
                                      <a:cubicBezTo>
                                        <a:pt x="381363" y="24144"/>
                                        <a:pt x="374579" y="27799"/>
                                        <a:pt x="390525" y="23813"/>
                                      </a:cubicBezTo>
                                      <a:cubicBezTo>
                                        <a:pt x="392960" y="23204"/>
                                        <a:pt x="395362" y="22421"/>
                                        <a:pt x="397669" y="21432"/>
                                      </a:cubicBezTo>
                                      <a:cubicBezTo>
                                        <a:pt x="400932" y="20034"/>
                                        <a:pt x="403769" y="17603"/>
                                        <a:pt x="407194" y="16669"/>
                                      </a:cubicBezTo>
                                      <a:cubicBezTo>
                                        <a:pt x="412609" y="15192"/>
                                        <a:pt x="418307" y="15082"/>
                                        <a:pt x="423863" y="14288"/>
                                      </a:cubicBezTo>
                                      <a:cubicBezTo>
                                        <a:pt x="439567" y="9053"/>
                                        <a:pt x="425353" y="13209"/>
                                        <a:pt x="454819" y="9525"/>
                                      </a:cubicBezTo>
                                      <a:cubicBezTo>
                                        <a:pt x="463136" y="8485"/>
                                        <a:pt x="470657" y="7041"/>
                                        <a:pt x="478631" y="4763"/>
                                      </a:cubicBezTo>
                                      <a:cubicBezTo>
                                        <a:pt x="481045" y="4073"/>
                                        <a:pt x="483305" y="2831"/>
                                        <a:pt x="485775" y="2382"/>
                                      </a:cubicBezTo>
                                      <a:cubicBezTo>
                                        <a:pt x="492071" y="1237"/>
                                        <a:pt x="498475" y="794"/>
                                        <a:pt x="504825" y="0"/>
                                      </a:cubicBezTo>
                                      <a:cubicBezTo>
                                        <a:pt x="518319" y="794"/>
                                        <a:pt x="531939" y="377"/>
                                        <a:pt x="545306" y="2382"/>
                                      </a:cubicBezTo>
                                      <a:cubicBezTo>
                                        <a:pt x="548136" y="2807"/>
                                        <a:pt x="550311" y="5243"/>
                                        <a:pt x="552450" y="7144"/>
                                      </a:cubicBezTo>
                                      <a:cubicBezTo>
                                        <a:pt x="557484" y="11619"/>
                                        <a:pt x="561975" y="16669"/>
                                        <a:pt x="566738" y="21432"/>
                                      </a:cubicBezTo>
                                      <a:cubicBezTo>
                                        <a:pt x="572596" y="27290"/>
                                        <a:pt x="576154" y="32093"/>
                                        <a:pt x="583406" y="35719"/>
                                      </a:cubicBezTo>
                                      <a:cubicBezTo>
                                        <a:pt x="585651" y="36841"/>
                                        <a:pt x="588305" y="36977"/>
                                        <a:pt x="590550" y="38100"/>
                                      </a:cubicBezTo>
                                      <a:cubicBezTo>
                                        <a:pt x="611149" y="48399"/>
                                        <a:pt x="593804" y="43081"/>
                                        <a:pt x="611981" y="47625"/>
                                      </a:cubicBezTo>
                                      <a:cubicBezTo>
                                        <a:pt x="619919" y="46831"/>
                                        <a:pt x="627897" y="46372"/>
                                        <a:pt x="635794" y="45244"/>
                                      </a:cubicBezTo>
                                      <a:cubicBezTo>
                                        <a:pt x="639034" y="44781"/>
                                        <a:pt x="642124" y="43573"/>
                                        <a:pt x="645319" y="42863"/>
                                      </a:cubicBezTo>
                                      <a:cubicBezTo>
                                        <a:pt x="649270" y="41985"/>
                                        <a:pt x="653256" y="41276"/>
                                        <a:pt x="657225" y="40482"/>
                                      </a:cubicBezTo>
                                      <a:cubicBezTo>
                                        <a:pt x="660400" y="38894"/>
                                        <a:pt x="663487" y="37117"/>
                                        <a:pt x="666750" y="35719"/>
                                      </a:cubicBezTo>
                                      <a:cubicBezTo>
                                        <a:pt x="669057" y="34730"/>
                                        <a:pt x="672771" y="35583"/>
                                        <a:pt x="673894" y="33338"/>
                                      </a:cubicBezTo>
                                      <a:cubicBezTo>
                                        <a:pt x="684839" y="11448"/>
                                        <a:pt x="667279" y="19667"/>
                                        <a:pt x="683419" y="14288"/>
                                      </a:cubicBezTo>
                                      <a:cubicBezTo>
                                        <a:pt x="685800" y="12700"/>
                                        <a:pt x="688539" y="11549"/>
                                        <a:pt x="690563" y="9525"/>
                                      </a:cubicBezTo>
                                      <a:cubicBezTo>
                                        <a:pt x="692586" y="7502"/>
                                        <a:pt x="693090" y="4170"/>
                                        <a:pt x="695325" y="2382"/>
                                      </a:cubicBezTo>
                                      <a:cubicBezTo>
                                        <a:pt x="697285" y="814"/>
                                        <a:pt x="700088" y="794"/>
                                        <a:pt x="702469" y="0"/>
                                      </a:cubicBezTo>
                                      <a:cubicBezTo>
                                        <a:pt x="707247" y="1195"/>
                                        <a:pt x="715850" y="2212"/>
                                        <a:pt x="719138" y="7144"/>
                                      </a:cubicBezTo>
                                      <a:cubicBezTo>
                                        <a:pt x="720953" y="9867"/>
                                        <a:pt x="720725" y="13494"/>
                                        <a:pt x="721519" y="16669"/>
                                      </a:cubicBezTo>
                                      <a:cubicBezTo>
                                        <a:pt x="721081" y="20613"/>
                                        <a:pt x="720636" y="38260"/>
                                        <a:pt x="716756" y="45244"/>
                                      </a:cubicBezTo>
                                      <a:cubicBezTo>
                                        <a:pt x="713976" y="50248"/>
                                        <a:pt x="707231" y="59532"/>
                                        <a:pt x="707231" y="59532"/>
                                      </a:cubicBezTo>
                                      <a:cubicBezTo>
                                        <a:pt x="705934" y="63424"/>
                                        <a:pt x="703974" y="71390"/>
                                        <a:pt x="700088" y="73819"/>
                                      </a:cubicBezTo>
                                      <a:cubicBezTo>
                                        <a:pt x="695831" y="76480"/>
                                        <a:pt x="689977" y="75797"/>
                                        <a:pt x="685800" y="78582"/>
                                      </a:cubicBezTo>
                                      <a:cubicBezTo>
                                        <a:pt x="675288" y="85589"/>
                                        <a:pt x="681462" y="82783"/>
                                        <a:pt x="666750" y="85725"/>
                                      </a:cubicBezTo>
                                      <a:lnTo>
                                        <a:pt x="633413" y="83344"/>
                                      </a:lnTo>
                                      <a:lnTo>
                                        <a:pt x="595313" y="80963"/>
                                      </a:lnTo>
                                      <a:cubicBezTo>
                                        <a:pt x="587359" y="80351"/>
                                        <a:pt x="579438" y="79376"/>
                                        <a:pt x="571500" y="78582"/>
                                      </a:cubicBezTo>
                                      <a:cubicBezTo>
                                        <a:pt x="566738" y="75407"/>
                                        <a:pt x="562766" y="70446"/>
                                        <a:pt x="557213" y="69057"/>
                                      </a:cubicBezTo>
                                      <a:cubicBezTo>
                                        <a:pt x="545253" y="66066"/>
                                        <a:pt x="550793" y="67710"/>
                                        <a:pt x="540544" y="64294"/>
                                      </a:cubicBezTo>
                                      <a:cubicBezTo>
                                        <a:pt x="517850" y="65555"/>
                                        <a:pt x="498228" y="53320"/>
                                        <a:pt x="495300" y="73819"/>
                                      </a:cubicBezTo>
                                      <a:cubicBezTo>
                                        <a:pt x="494851" y="76962"/>
                                        <a:pt x="495300" y="80169"/>
                                        <a:pt x="49530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1" name="Freeform 1920"/>
                                <p:cNvSpPr/>
                                <p:nvPr/>
                              </p:nvSpPr>
                              <p:spPr>
                                <a:xfrm>
                                  <a:off x="3783806" y="2833688"/>
                                  <a:ext cx="452658" cy="254793"/>
                                </a:xfrm>
                                <a:custGeom>
                                  <a:avLst/>
                                  <a:gdLst>
                                    <a:gd name="connsiteX0" fmla="*/ 433388 w 452658"/>
                                    <a:gd name="connsiteY0" fmla="*/ 121443 h 254793"/>
                                    <a:gd name="connsiteX1" fmla="*/ 409575 w 452658"/>
                                    <a:gd name="connsiteY1" fmla="*/ 126206 h 254793"/>
                                    <a:gd name="connsiteX2" fmla="*/ 402432 w 452658"/>
                                    <a:gd name="connsiteY2" fmla="*/ 130968 h 254793"/>
                                    <a:gd name="connsiteX3" fmla="*/ 395288 w 452658"/>
                                    <a:gd name="connsiteY3" fmla="*/ 138112 h 254793"/>
                                    <a:gd name="connsiteX4" fmla="*/ 400050 w 452658"/>
                                    <a:gd name="connsiteY4" fmla="*/ 171450 h 254793"/>
                                    <a:gd name="connsiteX5" fmla="*/ 409575 w 452658"/>
                                    <a:gd name="connsiteY5" fmla="*/ 188118 h 254793"/>
                                    <a:gd name="connsiteX6" fmla="*/ 431007 w 452658"/>
                                    <a:gd name="connsiteY6" fmla="*/ 209550 h 254793"/>
                                    <a:gd name="connsiteX7" fmla="*/ 438150 w 452658"/>
                                    <a:gd name="connsiteY7" fmla="*/ 216693 h 254793"/>
                                    <a:gd name="connsiteX8" fmla="*/ 450057 w 452658"/>
                                    <a:gd name="connsiteY8" fmla="*/ 233362 h 254793"/>
                                    <a:gd name="connsiteX9" fmla="*/ 452438 w 452658"/>
                                    <a:gd name="connsiteY9" fmla="*/ 245268 h 254793"/>
                                    <a:gd name="connsiteX10" fmla="*/ 438150 w 452658"/>
                                    <a:gd name="connsiteY10" fmla="*/ 254793 h 254793"/>
                                    <a:gd name="connsiteX11" fmla="*/ 402432 w 452658"/>
                                    <a:gd name="connsiteY11" fmla="*/ 252412 h 254793"/>
                                    <a:gd name="connsiteX12" fmla="*/ 395288 w 452658"/>
                                    <a:gd name="connsiteY12" fmla="*/ 250031 h 254793"/>
                                    <a:gd name="connsiteX13" fmla="*/ 392907 w 452658"/>
                                    <a:gd name="connsiteY13" fmla="*/ 242887 h 254793"/>
                                    <a:gd name="connsiteX14" fmla="*/ 383382 w 452658"/>
                                    <a:gd name="connsiteY14" fmla="*/ 228600 h 254793"/>
                                    <a:gd name="connsiteX15" fmla="*/ 378619 w 452658"/>
                                    <a:gd name="connsiteY15" fmla="*/ 221456 h 254793"/>
                                    <a:gd name="connsiteX16" fmla="*/ 373857 w 452658"/>
                                    <a:gd name="connsiteY16" fmla="*/ 200025 h 254793"/>
                                    <a:gd name="connsiteX17" fmla="*/ 369094 w 452658"/>
                                    <a:gd name="connsiteY17" fmla="*/ 180975 h 254793"/>
                                    <a:gd name="connsiteX18" fmla="*/ 364332 w 452658"/>
                                    <a:gd name="connsiteY18" fmla="*/ 173831 h 254793"/>
                                    <a:gd name="connsiteX19" fmla="*/ 361950 w 452658"/>
                                    <a:gd name="connsiteY19" fmla="*/ 166687 h 254793"/>
                                    <a:gd name="connsiteX20" fmla="*/ 352425 w 452658"/>
                                    <a:gd name="connsiteY20" fmla="*/ 152400 h 254793"/>
                                    <a:gd name="connsiteX21" fmla="*/ 350044 w 452658"/>
                                    <a:gd name="connsiteY21" fmla="*/ 142875 h 254793"/>
                                    <a:gd name="connsiteX22" fmla="*/ 333375 w 452658"/>
                                    <a:gd name="connsiteY22" fmla="*/ 123825 h 254793"/>
                                    <a:gd name="connsiteX23" fmla="*/ 323850 w 452658"/>
                                    <a:gd name="connsiteY23" fmla="*/ 114300 h 254793"/>
                                    <a:gd name="connsiteX24" fmla="*/ 319088 w 452658"/>
                                    <a:gd name="connsiteY24" fmla="*/ 107156 h 254793"/>
                                    <a:gd name="connsiteX25" fmla="*/ 292894 w 452658"/>
                                    <a:gd name="connsiteY25" fmla="*/ 109537 h 254793"/>
                                    <a:gd name="connsiteX26" fmla="*/ 290513 w 452658"/>
                                    <a:gd name="connsiteY26" fmla="*/ 116681 h 254793"/>
                                    <a:gd name="connsiteX27" fmla="*/ 288132 w 452658"/>
                                    <a:gd name="connsiteY27" fmla="*/ 161925 h 254793"/>
                                    <a:gd name="connsiteX28" fmla="*/ 280988 w 452658"/>
                                    <a:gd name="connsiteY28" fmla="*/ 169068 h 254793"/>
                                    <a:gd name="connsiteX29" fmla="*/ 261938 w 452658"/>
                                    <a:gd name="connsiteY29" fmla="*/ 173831 h 254793"/>
                                    <a:gd name="connsiteX30" fmla="*/ 228600 w 452658"/>
                                    <a:gd name="connsiteY30" fmla="*/ 171450 h 254793"/>
                                    <a:gd name="connsiteX31" fmla="*/ 219075 w 452658"/>
                                    <a:gd name="connsiteY31" fmla="*/ 154781 h 254793"/>
                                    <a:gd name="connsiteX32" fmla="*/ 209550 w 452658"/>
                                    <a:gd name="connsiteY32" fmla="*/ 135731 h 254793"/>
                                    <a:gd name="connsiteX33" fmla="*/ 202407 w 452658"/>
                                    <a:gd name="connsiteY33" fmla="*/ 107156 h 254793"/>
                                    <a:gd name="connsiteX34" fmla="*/ 200025 w 452658"/>
                                    <a:gd name="connsiteY34" fmla="*/ 100012 h 254793"/>
                                    <a:gd name="connsiteX35" fmla="*/ 197644 w 452658"/>
                                    <a:gd name="connsiteY35" fmla="*/ 88106 h 254793"/>
                                    <a:gd name="connsiteX36" fmla="*/ 192882 w 452658"/>
                                    <a:gd name="connsiteY36" fmla="*/ 76200 h 254793"/>
                                    <a:gd name="connsiteX37" fmla="*/ 190500 w 452658"/>
                                    <a:gd name="connsiteY37" fmla="*/ 59531 h 254793"/>
                                    <a:gd name="connsiteX38" fmla="*/ 188119 w 452658"/>
                                    <a:gd name="connsiteY38" fmla="*/ 52387 h 254793"/>
                                    <a:gd name="connsiteX39" fmla="*/ 173832 w 452658"/>
                                    <a:gd name="connsiteY39" fmla="*/ 42862 h 254793"/>
                                    <a:gd name="connsiteX40" fmla="*/ 152400 w 452658"/>
                                    <a:gd name="connsiteY40" fmla="*/ 26193 h 254793"/>
                                    <a:gd name="connsiteX41" fmla="*/ 145257 w 452658"/>
                                    <a:gd name="connsiteY41" fmla="*/ 21431 h 254793"/>
                                    <a:gd name="connsiteX42" fmla="*/ 138113 w 452658"/>
                                    <a:gd name="connsiteY42" fmla="*/ 19050 h 254793"/>
                                    <a:gd name="connsiteX43" fmla="*/ 126207 w 452658"/>
                                    <a:gd name="connsiteY43" fmla="*/ 11906 h 254793"/>
                                    <a:gd name="connsiteX44" fmla="*/ 111919 w 452658"/>
                                    <a:gd name="connsiteY44" fmla="*/ 7143 h 254793"/>
                                    <a:gd name="connsiteX45" fmla="*/ 95250 w 452658"/>
                                    <a:gd name="connsiteY45" fmla="*/ 2381 h 254793"/>
                                    <a:gd name="connsiteX46" fmla="*/ 88107 w 452658"/>
                                    <a:gd name="connsiteY46" fmla="*/ 0 h 254793"/>
                                    <a:gd name="connsiteX47" fmla="*/ 40482 w 452658"/>
                                    <a:gd name="connsiteY47" fmla="*/ 2381 h 254793"/>
                                    <a:gd name="connsiteX48" fmla="*/ 26194 w 452658"/>
                                    <a:gd name="connsiteY48" fmla="*/ 11906 h 254793"/>
                                    <a:gd name="connsiteX49" fmla="*/ 19050 w 452658"/>
                                    <a:gd name="connsiteY49" fmla="*/ 16668 h 254793"/>
                                    <a:gd name="connsiteX50" fmla="*/ 14288 w 452658"/>
                                    <a:gd name="connsiteY50" fmla="*/ 23812 h 254793"/>
                                    <a:gd name="connsiteX51" fmla="*/ 4763 w 452658"/>
                                    <a:gd name="connsiteY51" fmla="*/ 28575 h 254793"/>
                                    <a:gd name="connsiteX52" fmla="*/ 0 w 452658"/>
                                    <a:gd name="connsiteY52" fmla="*/ 33337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658" h="254793">
                                      <a:moveTo>
                                        <a:pt x="433388" y="121443"/>
                                      </a:moveTo>
                                      <a:cubicBezTo>
                                        <a:pt x="427249" y="122320"/>
                                        <a:pt x="416223" y="122882"/>
                                        <a:pt x="409575" y="126206"/>
                                      </a:cubicBezTo>
                                      <a:cubicBezTo>
                                        <a:pt x="407015" y="127486"/>
                                        <a:pt x="404630" y="129136"/>
                                        <a:pt x="402432" y="130968"/>
                                      </a:cubicBezTo>
                                      <a:cubicBezTo>
                                        <a:pt x="399845" y="133124"/>
                                        <a:pt x="397669" y="135731"/>
                                        <a:pt x="395288" y="138112"/>
                                      </a:cubicBezTo>
                                      <a:cubicBezTo>
                                        <a:pt x="396511" y="151566"/>
                                        <a:pt x="395293" y="160352"/>
                                        <a:pt x="400050" y="171450"/>
                                      </a:cubicBezTo>
                                      <a:cubicBezTo>
                                        <a:pt x="401833" y="175611"/>
                                        <a:pt x="406277" y="184408"/>
                                        <a:pt x="409575" y="188118"/>
                                      </a:cubicBezTo>
                                      <a:lnTo>
                                        <a:pt x="431007" y="209550"/>
                                      </a:lnTo>
                                      <a:cubicBezTo>
                                        <a:pt x="433388" y="211931"/>
                                        <a:pt x="436130" y="213999"/>
                                        <a:pt x="438150" y="216693"/>
                                      </a:cubicBezTo>
                                      <a:cubicBezTo>
                                        <a:pt x="447011" y="228508"/>
                                        <a:pt x="443092" y="222916"/>
                                        <a:pt x="450057" y="233362"/>
                                      </a:cubicBezTo>
                                      <a:cubicBezTo>
                                        <a:pt x="450851" y="237331"/>
                                        <a:pt x="453420" y="241342"/>
                                        <a:pt x="452438" y="245268"/>
                                      </a:cubicBezTo>
                                      <a:cubicBezTo>
                                        <a:pt x="450816" y="251755"/>
                                        <a:pt x="443050" y="253160"/>
                                        <a:pt x="438150" y="254793"/>
                                      </a:cubicBezTo>
                                      <a:cubicBezTo>
                                        <a:pt x="426244" y="253999"/>
                                        <a:pt x="414291" y="253730"/>
                                        <a:pt x="402432" y="252412"/>
                                      </a:cubicBezTo>
                                      <a:cubicBezTo>
                                        <a:pt x="399937" y="252135"/>
                                        <a:pt x="397063" y="251806"/>
                                        <a:pt x="395288" y="250031"/>
                                      </a:cubicBezTo>
                                      <a:cubicBezTo>
                                        <a:pt x="393513" y="248256"/>
                                        <a:pt x="394126" y="245081"/>
                                        <a:pt x="392907" y="242887"/>
                                      </a:cubicBezTo>
                                      <a:cubicBezTo>
                                        <a:pt x="390127" y="237884"/>
                                        <a:pt x="386557" y="233362"/>
                                        <a:pt x="383382" y="228600"/>
                                      </a:cubicBezTo>
                                      <a:lnTo>
                                        <a:pt x="378619" y="221456"/>
                                      </a:lnTo>
                                      <a:cubicBezTo>
                                        <a:pt x="373548" y="206242"/>
                                        <a:pt x="378888" y="223500"/>
                                        <a:pt x="373857" y="200025"/>
                                      </a:cubicBezTo>
                                      <a:cubicBezTo>
                                        <a:pt x="372485" y="193625"/>
                                        <a:pt x="372724" y="186421"/>
                                        <a:pt x="369094" y="180975"/>
                                      </a:cubicBezTo>
                                      <a:cubicBezTo>
                                        <a:pt x="367507" y="178594"/>
                                        <a:pt x="365612" y="176391"/>
                                        <a:pt x="364332" y="173831"/>
                                      </a:cubicBezTo>
                                      <a:cubicBezTo>
                                        <a:pt x="363209" y="171586"/>
                                        <a:pt x="363169" y="168881"/>
                                        <a:pt x="361950" y="166687"/>
                                      </a:cubicBezTo>
                                      <a:cubicBezTo>
                                        <a:pt x="359170" y="161684"/>
                                        <a:pt x="352425" y="152400"/>
                                        <a:pt x="352425" y="152400"/>
                                      </a:cubicBezTo>
                                      <a:cubicBezTo>
                                        <a:pt x="351631" y="149225"/>
                                        <a:pt x="351508" y="145802"/>
                                        <a:pt x="350044" y="142875"/>
                                      </a:cubicBezTo>
                                      <a:cubicBezTo>
                                        <a:pt x="343098" y="128983"/>
                                        <a:pt x="343198" y="130373"/>
                                        <a:pt x="333375" y="123825"/>
                                      </a:cubicBezTo>
                                      <a:cubicBezTo>
                                        <a:pt x="328180" y="108238"/>
                                        <a:pt x="335396" y="123537"/>
                                        <a:pt x="323850" y="114300"/>
                                      </a:cubicBezTo>
                                      <a:cubicBezTo>
                                        <a:pt x="321615" y="112512"/>
                                        <a:pt x="320675" y="109537"/>
                                        <a:pt x="319088" y="107156"/>
                                      </a:cubicBezTo>
                                      <a:cubicBezTo>
                                        <a:pt x="310357" y="107950"/>
                                        <a:pt x="301211" y="106765"/>
                                        <a:pt x="292894" y="109537"/>
                                      </a:cubicBezTo>
                                      <a:cubicBezTo>
                                        <a:pt x="290513" y="110331"/>
                                        <a:pt x="290740" y="114181"/>
                                        <a:pt x="290513" y="116681"/>
                                      </a:cubicBezTo>
                                      <a:cubicBezTo>
                                        <a:pt x="289146" y="131721"/>
                                        <a:pt x="290834" y="147066"/>
                                        <a:pt x="288132" y="161925"/>
                                      </a:cubicBezTo>
                                      <a:cubicBezTo>
                                        <a:pt x="287530" y="165238"/>
                                        <a:pt x="283790" y="167200"/>
                                        <a:pt x="280988" y="169068"/>
                                      </a:cubicBezTo>
                                      <a:cubicBezTo>
                                        <a:pt x="277847" y="171162"/>
                                        <a:pt x="263661" y="173487"/>
                                        <a:pt x="261938" y="173831"/>
                                      </a:cubicBezTo>
                                      <a:cubicBezTo>
                                        <a:pt x="250825" y="173037"/>
                                        <a:pt x="239445" y="174002"/>
                                        <a:pt x="228600" y="171450"/>
                                      </a:cubicBezTo>
                                      <a:cubicBezTo>
                                        <a:pt x="219978" y="169421"/>
                                        <a:pt x="221463" y="160352"/>
                                        <a:pt x="219075" y="154781"/>
                                      </a:cubicBezTo>
                                      <a:cubicBezTo>
                                        <a:pt x="209664" y="132823"/>
                                        <a:pt x="218778" y="167108"/>
                                        <a:pt x="209550" y="135731"/>
                                      </a:cubicBezTo>
                                      <a:cubicBezTo>
                                        <a:pt x="206780" y="126312"/>
                                        <a:pt x="205513" y="116470"/>
                                        <a:pt x="202407" y="107156"/>
                                      </a:cubicBezTo>
                                      <a:cubicBezTo>
                                        <a:pt x="201613" y="104775"/>
                                        <a:pt x="200634" y="102447"/>
                                        <a:pt x="200025" y="100012"/>
                                      </a:cubicBezTo>
                                      <a:cubicBezTo>
                                        <a:pt x="199043" y="96086"/>
                                        <a:pt x="198807" y="91983"/>
                                        <a:pt x="197644" y="88106"/>
                                      </a:cubicBezTo>
                                      <a:cubicBezTo>
                                        <a:pt x="196416" y="84012"/>
                                        <a:pt x="194469" y="80169"/>
                                        <a:pt x="192882" y="76200"/>
                                      </a:cubicBezTo>
                                      <a:cubicBezTo>
                                        <a:pt x="192088" y="70644"/>
                                        <a:pt x="191601" y="65035"/>
                                        <a:pt x="190500" y="59531"/>
                                      </a:cubicBezTo>
                                      <a:cubicBezTo>
                                        <a:pt x="190008" y="57070"/>
                                        <a:pt x="189894" y="54162"/>
                                        <a:pt x="188119" y="52387"/>
                                      </a:cubicBezTo>
                                      <a:cubicBezTo>
                                        <a:pt x="184072" y="48340"/>
                                        <a:pt x="177879" y="46909"/>
                                        <a:pt x="173832" y="42862"/>
                                      </a:cubicBezTo>
                                      <a:cubicBezTo>
                                        <a:pt x="162640" y="31670"/>
                                        <a:pt x="169491" y="37586"/>
                                        <a:pt x="152400" y="26193"/>
                                      </a:cubicBezTo>
                                      <a:cubicBezTo>
                                        <a:pt x="150019" y="24606"/>
                                        <a:pt x="147972" y="22336"/>
                                        <a:pt x="145257" y="21431"/>
                                      </a:cubicBezTo>
                                      <a:cubicBezTo>
                                        <a:pt x="142876" y="20637"/>
                                        <a:pt x="140358" y="20173"/>
                                        <a:pt x="138113" y="19050"/>
                                      </a:cubicBezTo>
                                      <a:cubicBezTo>
                                        <a:pt x="133973" y="16980"/>
                                        <a:pt x="130420" y="13821"/>
                                        <a:pt x="126207" y="11906"/>
                                      </a:cubicBezTo>
                                      <a:cubicBezTo>
                                        <a:pt x="121637" y="9828"/>
                                        <a:pt x="116682" y="8731"/>
                                        <a:pt x="111919" y="7143"/>
                                      </a:cubicBezTo>
                                      <a:cubicBezTo>
                                        <a:pt x="94801" y="1437"/>
                                        <a:pt x="116166" y="8357"/>
                                        <a:pt x="95250" y="2381"/>
                                      </a:cubicBezTo>
                                      <a:cubicBezTo>
                                        <a:pt x="92837" y="1692"/>
                                        <a:pt x="90488" y="794"/>
                                        <a:pt x="88107" y="0"/>
                                      </a:cubicBezTo>
                                      <a:cubicBezTo>
                                        <a:pt x="72232" y="794"/>
                                        <a:pt x="56091" y="-621"/>
                                        <a:pt x="40482" y="2381"/>
                                      </a:cubicBezTo>
                                      <a:cubicBezTo>
                                        <a:pt x="34861" y="3462"/>
                                        <a:pt x="30957" y="8731"/>
                                        <a:pt x="26194" y="11906"/>
                                      </a:cubicBezTo>
                                      <a:lnTo>
                                        <a:pt x="19050" y="16668"/>
                                      </a:lnTo>
                                      <a:cubicBezTo>
                                        <a:pt x="17463" y="19049"/>
                                        <a:pt x="16486" y="21980"/>
                                        <a:pt x="14288" y="23812"/>
                                      </a:cubicBezTo>
                                      <a:cubicBezTo>
                                        <a:pt x="11561" y="26085"/>
                                        <a:pt x="7717" y="26606"/>
                                        <a:pt x="4763" y="28575"/>
                                      </a:cubicBezTo>
                                      <a:cubicBezTo>
                                        <a:pt x="2895" y="29820"/>
                                        <a:pt x="1588" y="31750"/>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6" name="Freeform 1845"/>
                              <p:cNvSpPr/>
                              <p:nvPr/>
                            </p:nvSpPr>
                            <p:spPr>
                              <a:xfrm>
                                <a:off x="5419725" y="2738213"/>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Freeform 1846"/>
                              <p:cNvSpPr/>
                              <p:nvPr/>
                            </p:nvSpPr>
                            <p:spPr>
                              <a:xfrm>
                                <a:off x="5659732" y="2874169"/>
                                <a:ext cx="412631" cy="295275"/>
                              </a:xfrm>
                              <a:custGeom>
                                <a:avLst/>
                                <a:gdLst>
                                  <a:gd name="connsiteX0" fmla="*/ 2881 w 412631"/>
                                  <a:gd name="connsiteY0" fmla="*/ 38100 h 295275"/>
                                  <a:gd name="connsiteX1" fmla="*/ 2881 w 412631"/>
                                  <a:gd name="connsiteY1" fmla="*/ 76200 h 295275"/>
                                  <a:gd name="connsiteX2" fmla="*/ 7643 w 412631"/>
                                  <a:gd name="connsiteY2" fmla="*/ 88106 h 295275"/>
                                  <a:gd name="connsiteX3" fmla="*/ 12406 w 412631"/>
                                  <a:gd name="connsiteY3" fmla="*/ 102394 h 295275"/>
                                  <a:gd name="connsiteX4" fmla="*/ 14787 w 412631"/>
                                  <a:gd name="connsiteY4" fmla="*/ 109537 h 295275"/>
                                  <a:gd name="connsiteX5" fmla="*/ 21931 w 412631"/>
                                  <a:gd name="connsiteY5" fmla="*/ 119062 h 295275"/>
                                  <a:gd name="connsiteX6" fmla="*/ 38599 w 412631"/>
                                  <a:gd name="connsiteY6" fmla="*/ 145256 h 295275"/>
                                  <a:gd name="connsiteX7" fmla="*/ 55268 w 412631"/>
                                  <a:gd name="connsiteY7" fmla="*/ 159544 h 295275"/>
                                  <a:gd name="connsiteX8" fmla="*/ 93368 w 412631"/>
                                  <a:gd name="connsiteY8" fmla="*/ 176212 h 295275"/>
                                  <a:gd name="connsiteX9" fmla="*/ 133849 w 412631"/>
                                  <a:gd name="connsiteY9" fmla="*/ 173831 h 295275"/>
                                  <a:gd name="connsiteX10" fmla="*/ 138612 w 412631"/>
                                  <a:gd name="connsiteY10" fmla="*/ 166687 h 295275"/>
                                  <a:gd name="connsiteX11" fmla="*/ 145756 w 412631"/>
                                  <a:gd name="connsiteY11" fmla="*/ 152400 h 295275"/>
                                  <a:gd name="connsiteX12" fmla="*/ 150518 w 412631"/>
                                  <a:gd name="connsiteY12" fmla="*/ 135731 h 295275"/>
                                  <a:gd name="connsiteX13" fmla="*/ 155281 w 412631"/>
                                  <a:gd name="connsiteY13" fmla="*/ 126206 h 295275"/>
                                  <a:gd name="connsiteX14" fmla="*/ 160043 w 412631"/>
                                  <a:gd name="connsiteY14" fmla="*/ 104775 h 295275"/>
                                  <a:gd name="connsiteX15" fmla="*/ 157662 w 412631"/>
                                  <a:gd name="connsiteY15" fmla="*/ 52387 h 295275"/>
                                  <a:gd name="connsiteX16" fmla="*/ 160043 w 412631"/>
                                  <a:gd name="connsiteY16" fmla="*/ 26194 h 295275"/>
                                  <a:gd name="connsiteX17" fmla="*/ 179093 w 412631"/>
                                  <a:gd name="connsiteY17" fmla="*/ 11906 h 295275"/>
                                  <a:gd name="connsiteX18" fmla="*/ 188618 w 412631"/>
                                  <a:gd name="connsiteY18" fmla="*/ 4762 h 295275"/>
                                  <a:gd name="connsiteX19" fmla="*/ 205287 w 412631"/>
                                  <a:gd name="connsiteY19" fmla="*/ 0 h 295275"/>
                                  <a:gd name="connsiteX20" fmla="*/ 255293 w 412631"/>
                                  <a:gd name="connsiteY20" fmla="*/ 2381 h 295275"/>
                                  <a:gd name="connsiteX21" fmla="*/ 260056 w 412631"/>
                                  <a:gd name="connsiteY21" fmla="*/ 9525 h 295275"/>
                                  <a:gd name="connsiteX22" fmla="*/ 267199 w 412631"/>
                                  <a:gd name="connsiteY22" fmla="*/ 26194 h 295275"/>
                                  <a:gd name="connsiteX23" fmla="*/ 271962 w 412631"/>
                                  <a:gd name="connsiteY23" fmla="*/ 33337 h 295275"/>
                                  <a:gd name="connsiteX24" fmla="*/ 281487 w 412631"/>
                                  <a:gd name="connsiteY24" fmla="*/ 66675 h 295275"/>
                                  <a:gd name="connsiteX25" fmla="*/ 283868 w 412631"/>
                                  <a:gd name="connsiteY25" fmla="*/ 78581 h 295275"/>
                                  <a:gd name="connsiteX26" fmla="*/ 288631 w 412631"/>
                                  <a:gd name="connsiteY26" fmla="*/ 90487 h 295275"/>
                                  <a:gd name="connsiteX27" fmla="*/ 291012 w 412631"/>
                                  <a:gd name="connsiteY27" fmla="*/ 111919 h 295275"/>
                                  <a:gd name="connsiteX28" fmla="*/ 295774 w 412631"/>
                                  <a:gd name="connsiteY28" fmla="*/ 123825 h 295275"/>
                                  <a:gd name="connsiteX29" fmla="*/ 307681 w 412631"/>
                                  <a:gd name="connsiteY29" fmla="*/ 197644 h 295275"/>
                                  <a:gd name="connsiteX30" fmla="*/ 317206 w 412631"/>
                                  <a:gd name="connsiteY30" fmla="*/ 219075 h 295275"/>
                                  <a:gd name="connsiteX31" fmla="*/ 329112 w 412631"/>
                                  <a:gd name="connsiteY31" fmla="*/ 247650 h 295275"/>
                                  <a:gd name="connsiteX32" fmla="*/ 348162 w 412631"/>
                                  <a:gd name="connsiteY32" fmla="*/ 276225 h 295275"/>
                                  <a:gd name="connsiteX33" fmla="*/ 355306 w 412631"/>
                                  <a:gd name="connsiteY33" fmla="*/ 285750 h 295275"/>
                                  <a:gd name="connsiteX34" fmla="*/ 371974 w 412631"/>
                                  <a:gd name="connsiteY34" fmla="*/ 295275 h 295275"/>
                                  <a:gd name="connsiteX35" fmla="*/ 383881 w 412631"/>
                                  <a:gd name="connsiteY35" fmla="*/ 292894 h 295275"/>
                                  <a:gd name="connsiteX36" fmla="*/ 381499 w 412631"/>
                                  <a:gd name="connsiteY36" fmla="*/ 252412 h 295275"/>
                                  <a:gd name="connsiteX37" fmla="*/ 374356 w 412631"/>
                                  <a:gd name="connsiteY37" fmla="*/ 228600 h 295275"/>
                                  <a:gd name="connsiteX38" fmla="*/ 369593 w 412631"/>
                                  <a:gd name="connsiteY38" fmla="*/ 211931 h 295275"/>
                                  <a:gd name="connsiteX39" fmla="*/ 364831 w 412631"/>
                                  <a:gd name="connsiteY39" fmla="*/ 204787 h 295275"/>
                                  <a:gd name="connsiteX40" fmla="*/ 357687 w 412631"/>
                                  <a:gd name="connsiteY40" fmla="*/ 190500 h 295275"/>
                                  <a:gd name="connsiteX41" fmla="*/ 355306 w 412631"/>
                                  <a:gd name="connsiteY41" fmla="*/ 178594 h 295275"/>
                                  <a:gd name="connsiteX42" fmla="*/ 350543 w 412631"/>
                                  <a:gd name="connsiteY42" fmla="*/ 159544 h 295275"/>
                                  <a:gd name="connsiteX43" fmla="*/ 348162 w 412631"/>
                                  <a:gd name="connsiteY43" fmla="*/ 145256 h 295275"/>
                                  <a:gd name="connsiteX44" fmla="*/ 345781 w 412631"/>
                                  <a:gd name="connsiteY44" fmla="*/ 128587 h 295275"/>
                                  <a:gd name="connsiteX45" fmla="*/ 343399 w 412631"/>
                                  <a:gd name="connsiteY45" fmla="*/ 119062 h 295275"/>
                                  <a:gd name="connsiteX46" fmla="*/ 345781 w 412631"/>
                                  <a:gd name="connsiteY46" fmla="*/ 57150 h 295275"/>
                                  <a:gd name="connsiteX47" fmla="*/ 355306 w 412631"/>
                                  <a:gd name="connsiteY47" fmla="*/ 54769 h 295275"/>
                                  <a:gd name="connsiteX48" fmla="*/ 391024 w 412631"/>
                                  <a:gd name="connsiteY48" fmla="*/ 57150 h 295275"/>
                                  <a:gd name="connsiteX49" fmla="*/ 400549 w 412631"/>
                                  <a:gd name="connsiteY49" fmla="*/ 71437 h 295275"/>
                                  <a:gd name="connsiteX50" fmla="*/ 402931 w 412631"/>
                                  <a:gd name="connsiteY50" fmla="*/ 80962 h 295275"/>
                                  <a:gd name="connsiteX51" fmla="*/ 410074 w 412631"/>
                                  <a:gd name="connsiteY51" fmla="*/ 107156 h 295275"/>
                                  <a:gd name="connsiteX52" fmla="*/ 412456 w 412631"/>
                                  <a:gd name="connsiteY52" fmla="*/ 119062 h 295275"/>
                                  <a:gd name="connsiteX53" fmla="*/ 412456 w 412631"/>
                                  <a:gd name="connsiteY53" fmla="*/ 1309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2631" h="295275">
                                    <a:moveTo>
                                      <a:pt x="2881" y="38100"/>
                                    </a:moveTo>
                                    <a:cubicBezTo>
                                      <a:pt x="-525" y="55126"/>
                                      <a:pt x="-1374" y="53506"/>
                                      <a:pt x="2881" y="76200"/>
                                    </a:cubicBezTo>
                                    <a:cubicBezTo>
                                      <a:pt x="3669" y="80401"/>
                                      <a:pt x="6182" y="84089"/>
                                      <a:pt x="7643" y="88106"/>
                                    </a:cubicBezTo>
                                    <a:cubicBezTo>
                                      <a:pt x="9359" y="92824"/>
                                      <a:pt x="10818" y="97631"/>
                                      <a:pt x="12406" y="102394"/>
                                    </a:cubicBezTo>
                                    <a:cubicBezTo>
                                      <a:pt x="13200" y="104775"/>
                                      <a:pt x="13281" y="107529"/>
                                      <a:pt x="14787" y="109537"/>
                                    </a:cubicBezTo>
                                    <a:cubicBezTo>
                                      <a:pt x="17168" y="112712"/>
                                      <a:pt x="19828" y="115696"/>
                                      <a:pt x="21931" y="119062"/>
                                    </a:cubicBezTo>
                                    <a:cubicBezTo>
                                      <a:pt x="35569" y="140884"/>
                                      <a:pt x="13429" y="113793"/>
                                      <a:pt x="38599" y="145256"/>
                                    </a:cubicBezTo>
                                    <a:cubicBezTo>
                                      <a:pt x="42103" y="149636"/>
                                      <a:pt x="50646" y="156944"/>
                                      <a:pt x="55268" y="159544"/>
                                    </a:cubicBezTo>
                                    <a:cubicBezTo>
                                      <a:pt x="80469" y="173719"/>
                                      <a:pt x="75448" y="171733"/>
                                      <a:pt x="93368" y="176212"/>
                                    </a:cubicBezTo>
                                    <a:cubicBezTo>
                                      <a:pt x="106862" y="175418"/>
                                      <a:pt x="120622" y="176616"/>
                                      <a:pt x="133849" y="173831"/>
                                    </a:cubicBezTo>
                                    <a:cubicBezTo>
                                      <a:pt x="136650" y="173241"/>
                                      <a:pt x="137222" y="169189"/>
                                      <a:pt x="138612" y="166687"/>
                                    </a:cubicBezTo>
                                    <a:cubicBezTo>
                                      <a:pt x="141198" y="162033"/>
                                      <a:pt x="143845" y="157370"/>
                                      <a:pt x="145756" y="152400"/>
                                    </a:cubicBezTo>
                                    <a:cubicBezTo>
                                      <a:pt x="147830" y="147007"/>
                                      <a:pt x="148543" y="141162"/>
                                      <a:pt x="150518" y="135731"/>
                                    </a:cubicBezTo>
                                    <a:cubicBezTo>
                                      <a:pt x="151731" y="132395"/>
                                      <a:pt x="153883" y="129469"/>
                                      <a:pt x="155281" y="126206"/>
                                    </a:cubicBezTo>
                                    <a:cubicBezTo>
                                      <a:pt x="158478" y="118747"/>
                                      <a:pt x="158617" y="113334"/>
                                      <a:pt x="160043" y="104775"/>
                                    </a:cubicBezTo>
                                    <a:cubicBezTo>
                                      <a:pt x="159249" y="87312"/>
                                      <a:pt x="157662" y="69868"/>
                                      <a:pt x="157662" y="52387"/>
                                    </a:cubicBezTo>
                                    <a:cubicBezTo>
                                      <a:pt x="157662" y="43620"/>
                                      <a:pt x="155941" y="33942"/>
                                      <a:pt x="160043" y="26194"/>
                                    </a:cubicBezTo>
                                    <a:cubicBezTo>
                                      <a:pt x="163757" y="19179"/>
                                      <a:pt x="172743" y="16669"/>
                                      <a:pt x="179093" y="11906"/>
                                    </a:cubicBezTo>
                                    <a:cubicBezTo>
                                      <a:pt x="182268" y="9525"/>
                                      <a:pt x="184768" y="5724"/>
                                      <a:pt x="188618" y="4762"/>
                                    </a:cubicBezTo>
                                    <a:cubicBezTo>
                                      <a:pt x="200578" y="1772"/>
                                      <a:pt x="195038" y="3416"/>
                                      <a:pt x="205287" y="0"/>
                                    </a:cubicBezTo>
                                    <a:cubicBezTo>
                                      <a:pt x="221956" y="794"/>
                                      <a:pt x="238852" y="-478"/>
                                      <a:pt x="255293" y="2381"/>
                                    </a:cubicBezTo>
                                    <a:cubicBezTo>
                                      <a:pt x="258113" y="2871"/>
                                      <a:pt x="258636" y="7040"/>
                                      <a:pt x="260056" y="9525"/>
                                    </a:cubicBezTo>
                                    <a:cubicBezTo>
                                      <a:pt x="279889" y="44234"/>
                                      <a:pt x="253832" y="-538"/>
                                      <a:pt x="267199" y="26194"/>
                                    </a:cubicBezTo>
                                    <a:cubicBezTo>
                                      <a:pt x="268479" y="28754"/>
                                      <a:pt x="270374" y="30956"/>
                                      <a:pt x="271962" y="33337"/>
                                    </a:cubicBezTo>
                                    <a:cubicBezTo>
                                      <a:pt x="276498" y="46947"/>
                                      <a:pt x="278499" y="51735"/>
                                      <a:pt x="281487" y="66675"/>
                                    </a:cubicBezTo>
                                    <a:cubicBezTo>
                                      <a:pt x="282281" y="70644"/>
                                      <a:pt x="282705" y="74704"/>
                                      <a:pt x="283868" y="78581"/>
                                    </a:cubicBezTo>
                                    <a:cubicBezTo>
                                      <a:pt x="285096" y="82675"/>
                                      <a:pt x="287043" y="86518"/>
                                      <a:pt x="288631" y="90487"/>
                                    </a:cubicBezTo>
                                    <a:cubicBezTo>
                                      <a:pt x="289425" y="97631"/>
                                      <a:pt x="289506" y="104891"/>
                                      <a:pt x="291012" y="111919"/>
                                    </a:cubicBezTo>
                                    <a:cubicBezTo>
                                      <a:pt x="291907" y="116098"/>
                                      <a:pt x="294967" y="119628"/>
                                      <a:pt x="295774" y="123825"/>
                                    </a:cubicBezTo>
                                    <a:cubicBezTo>
                                      <a:pt x="296276" y="126435"/>
                                      <a:pt x="303359" y="183959"/>
                                      <a:pt x="307681" y="197644"/>
                                    </a:cubicBezTo>
                                    <a:cubicBezTo>
                                      <a:pt x="310035" y="205099"/>
                                      <a:pt x="314461" y="211755"/>
                                      <a:pt x="317206" y="219075"/>
                                    </a:cubicBezTo>
                                    <a:cubicBezTo>
                                      <a:pt x="331799" y="257991"/>
                                      <a:pt x="312139" y="216535"/>
                                      <a:pt x="329112" y="247650"/>
                                    </a:cubicBezTo>
                                    <a:cubicBezTo>
                                      <a:pt x="342989" y="273090"/>
                                      <a:pt x="328236" y="251317"/>
                                      <a:pt x="348162" y="276225"/>
                                    </a:cubicBezTo>
                                    <a:cubicBezTo>
                                      <a:pt x="350641" y="279324"/>
                                      <a:pt x="352500" y="282944"/>
                                      <a:pt x="355306" y="285750"/>
                                    </a:cubicBezTo>
                                    <a:cubicBezTo>
                                      <a:pt x="358671" y="289115"/>
                                      <a:pt x="368240" y="293408"/>
                                      <a:pt x="371974" y="295275"/>
                                    </a:cubicBezTo>
                                    <a:cubicBezTo>
                                      <a:pt x="375943" y="294481"/>
                                      <a:pt x="383003" y="296845"/>
                                      <a:pt x="383881" y="292894"/>
                                    </a:cubicBezTo>
                                    <a:cubicBezTo>
                                      <a:pt x="386813" y="279699"/>
                                      <a:pt x="382781" y="265868"/>
                                      <a:pt x="381499" y="252412"/>
                                    </a:cubicBezTo>
                                    <a:cubicBezTo>
                                      <a:pt x="380918" y="246307"/>
                                      <a:pt x="375525" y="233276"/>
                                      <a:pt x="374356" y="228600"/>
                                    </a:cubicBezTo>
                                    <a:cubicBezTo>
                                      <a:pt x="373594" y="225553"/>
                                      <a:pt x="371299" y="215344"/>
                                      <a:pt x="369593" y="211931"/>
                                    </a:cubicBezTo>
                                    <a:cubicBezTo>
                                      <a:pt x="368313" y="209371"/>
                                      <a:pt x="366111" y="207347"/>
                                      <a:pt x="364831" y="204787"/>
                                    </a:cubicBezTo>
                                    <a:cubicBezTo>
                                      <a:pt x="354972" y="185070"/>
                                      <a:pt x="371335" y="210974"/>
                                      <a:pt x="357687" y="190500"/>
                                    </a:cubicBezTo>
                                    <a:cubicBezTo>
                                      <a:pt x="356893" y="186531"/>
                                      <a:pt x="356288" y="182520"/>
                                      <a:pt x="355306" y="178594"/>
                                    </a:cubicBezTo>
                                    <a:cubicBezTo>
                                      <a:pt x="349797" y="156560"/>
                                      <a:pt x="356394" y="191728"/>
                                      <a:pt x="350543" y="159544"/>
                                    </a:cubicBezTo>
                                    <a:cubicBezTo>
                                      <a:pt x="349679" y="154794"/>
                                      <a:pt x="348896" y="150028"/>
                                      <a:pt x="348162" y="145256"/>
                                    </a:cubicBezTo>
                                    <a:cubicBezTo>
                                      <a:pt x="347309" y="139709"/>
                                      <a:pt x="346785" y="134109"/>
                                      <a:pt x="345781" y="128587"/>
                                    </a:cubicBezTo>
                                    <a:cubicBezTo>
                                      <a:pt x="345195" y="125367"/>
                                      <a:pt x="344193" y="122237"/>
                                      <a:pt x="343399" y="119062"/>
                                    </a:cubicBezTo>
                                    <a:cubicBezTo>
                                      <a:pt x="344193" y="98425"/>
                                      <a:pt x="342020" y="77457"/>
                                      <a:pt x="345781" y="57150"/>
                                    </a:cubicBezTo>
                                    <a:cubicBezTo>
                                      <a:pt x="346377" y="53932"/>
                                      <a:pt x="352033" y="54769"/>
                                      <a:pt x="355306" y="54769"/>
                                    </a:cubicBezTo>
                                    <a:cubicBezTo>
                                      <a:pt x="367238" y="54769"/>
                                      <a:pt x="379118" y="56356"/>
                                      <a:pt x="391024" y="57150"/>
                                    </a:cubicBezTo>
                                    <a:cubicBezTo>
                                      <a:pt x="394199" y="61912"/>
                                      <a:pt x="399160" y="65884"/>
                                      <a:pt x="400549" y="71437"/>
                                    </a:cubicBezTo>
                                    <a:cubicBezTo>
                                      <a:pt x="401343" y="74612"/>
                                      <a:pt x="402032" y="77815"/>
                                      <a:pt x="402931" y="80962"/>
                                    </a:cubicBezTo>
                                    <a:cubicBezTo>
                                      <a:pt x="407493" y="96927"/>
                                      <a:pt x="404413" y="78862"/>
                                      <a:pt x="410074" y="107156"/>
                                    </a:cubicBezTo>
                                    <a:cubicBezTo>
                                      <a:pt x="410868" y="111125"/>
                                      <a:pt x="412053" y="115035"/>
                                      <a:pt x="412456" y="119062"/>
                                    </a:cubicBezTo>
                                    <a:cubicBezTo>
                                      <a:pt x="412851" y="123011"/>
                                      <a:pt x="412456" y="127000"/>
                                      <a:pt x="412456" y="130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4" name="Freeform 1813"/>
                          <p:cNvSpPr/>
                          <p:nvPr/>
                        </p:nvSpPr>
                        <p:spPr>
                          <a:xfrm>
                            <a:off x="6527006" y="2726531"/>
                            <a:ext cx="447675" cy="285750"/>
                          </a:xfrm>
                          <a:custGeom>
                            <a:avLst/>
                            <a:gdLst>
                              <a:gd name="connsiteX0" fmla="*/ 447675 w 447675"/>
                              <a:gd name="connsiteY0" fmla="*/ 47625 h 285750"/>
                              <a:gd name="connsiteX1" fmla="*/ 435769 w 447675"/>
                              <a:gd name="connsiteY1" fmla="*/ 38100 h 285750"/>
                              <a:gd name="connsiteX2" fmla="*/ 426244 w 447675"/>
                              <a:gd name="connsiteY2" fmla="*/ 33338 h 285750"/>
                              <a:gd name="connsiteX3" fmla="*/ 411957 w 447675"/>
                              <a:gd name="connsiteY3" fmla="*/ 21432 h 285750"/>
                              <a:gd name="connsiteX4" fmla="*/ 404813 w 447675"/>
                              <a:gd name="connsiteY4" fmla="*/ 19050 h 285750"/>
                              <a:gd name="connsiteX5" fmla="*/ 366713 w 447675"/>
                              <a:gd name="connsiteY5" fmla="*/ 4763 h 285750"/>
                              <a:gd name="connsiteX6" fmla="*/ 357188 w 447675"/>
                              <a:gd name="connsiteY6" fmla="*/ 2382 h 285750"/>
                              <a:gd name="connsiteX7" fmla="*/ 333375 w 447675"/>
                              <a:gd name="connsiteY7" fmla="*/ 0 h 285750"/>
                              <a:gd name="connsiteX8" fmla="*/ 307182 w 447675"/>
                              <a:gd name="connsiteY8" fmla="*/ 2382 h 285750"/>
                              <a:gd name="connsiteX9" fmla="*/ 300038 w 447675"/>
                              <a:gd name="connsiteY9" fmla="*/ 7144 h 285750"/>
                              <a:gd name="connsiteX10" fmla="*/ 285750 w 447675"/>
                              <a:gd name="connsiteY10" fmla="*/ 11907 h 285750"/>
                              <a:gd name="connsiteX11" fmla="*/ 273844 w 447675"/>
                              <a:gd name="connsiteY11" fmla="*/ 26194 h 285750"/>
                              <a:gd name="connsiteX12" fmla="*/ 269082 w 447675"/>
                              <a:gd name="connsiteY12" fmla="*/ 40482 h 285750"/>
                              <a:gd name="connsiteX13" fmla="*/ 264319 w 447675"/>
                              <a:gd name="connsiteY13" fmla="*/ 71438 h 285750"/>
                              <a:gd name="connsiteX14" fmla="*/ 259557 w 447675"/>
                              <a:gd name="connsiteY14" fmla="*/ 88107 h 285750"/>
                              <a:gd name="connsiteX15" fmla="*/ 257175 w 447675"/>
                              <a:gd name="connsiteY15" fmla="*/ 97632 h 285750"/>
                              <a:gd name="connsiteX16" fmla="*/ 252413 w 447675"/>
                              <a:gd name="connsiteY16" fmla="*/ 116682 h 285750"/>
                              <a:gd name="connsiteX17" fmla="*/ 245269 w 447675"/>
                              <a:gd name="connsiteY17" fmla="*/ 128588 h 285750"/>
                              <a:gd name="connsiteX18" fmla="*/ 230982 w 447675"/>
                              <a:gd name="connsiteY18" fmla="*/ 154782 h 285750"/>
                              <a:gd name="connsiteX19" fmla="*/ 223838 w 447675"/>
                              <a:gd name="connsiteY19" fmla="*/ 164307 h 285750"/>
                              <a:gd name="connsiteX20" fmla="*/ 207169 w 447675"/>
                              <a:gd name="connsiteY20" fmla="*/ 176213 h 285750"/>
                              <a:gd name="connsiteX21" fmla="*/ 200025 w 447675"/>
                              <a:gd name="connsiteY21" fmla="*/ 178594 h 285750"/>
                              <a:gd name="connsiteX22" fmla="*/ 176213 w 447675"/>
                              <a:gd name="connsiteY22" fmla="*/ 173832 h 285750"/>
                              <a:gd name="connsiteX23" fmla="*/ 150019 w 447675"/>
                              <a:gd name="connsiteY23" fmla="*/ 164307 h 285750"/>
                              <a:gd name="connsiteX24" fmla="*/ 138113 w 447675"/>
                              <a:gd name="connsiteY24" fmla="*/ 159544 h 285750"/>
                              <a:gd name="connsiteX25" fmla="*/ 111919 w 447675"/>
                              <a:gd name="connsiteY25" fmla="*/ 147638 h 285750"/>
                              <a:gd name="connsiteX26" fmla="*/ 104775 w 447675"/>
                              <a:gd name="connsiteY26" fmla="*/ 140494 h 285750"/>
                              <a:gd name="connsiteX27" fmla="*/ 95250 w 447675"/>
                              <a:gd name="connsiteY27" fmla="*/ 138113 h 285750"/>
                              <a:gd name="connsiteX28" fmla="*/ 71438 w 447675"/>
                              <a:gd name="connsiteY28" fmla="*/ 133350 h 285750"/>
                              <a:gd name="connsiteX29" fmla="*/ 42863 w 447675"/>
                              <a:gd name="connsiteY29" fmla="*/ 135732 h 285750"/>
                              <a:gd name="connsiteX30" fmla="*/ 28575 w 447675"/>
                              <a:gd name="connsiteY30" fmla="*/ 145257 h 285750"/>
                              <a:gd name="connsiteX31" fmla="*/ 19050 w 447675"/>
                              <a:gd name="connsiteY31" fmla="*/ 164307 h 285750"/>
                              <a:gd name="connsiteX32" fmla="*/ 16669 w 447675"/>
                              <a:gd name="connsiteY32" fmla="*/ 221457 h 285750"/>
                              <a:gd name="connsiteX33" fmla="*/ 14288 w 447675"/>
                              <a:gd name="connsiteY33" fmla="*/ 230982 h 285750"/>
                              <a:gd name="connsiteX34" fmla="*/ 0 w 447675"/>
                              <a:gd name="connsiteY34" fmla="*/ 238125 h 285750"/>
                              <a:gd name="connsiteX35" fmla="*/ 4763 w 447675"/>
                              <a:gd name="connsiteY35" fmla="*/ 269082 h 285750"/>
                              <a:gd name="connsiteX36" fmla="*/ 9525 w 447675"/>
                              <a:gd name="connsiteY36" fmla="*/ 276225 h 285750"/>
                              <a:gd name="connsiteX37" fmla="*/ 16669 w 447675"/>
                              <a:gd name="connsiteY37" fmla="*/ 283369 h 285750"/>
                              <a:gd name="connsiteX38" fmla="*/ 23813 w 447675"/>
                              <a:gd name="connsiteY38" fmla="*/ 285750 h 285750"/>
                              <a:gd name="connsiteX39" fmla="*/ 45244 w 447675"/>
                              <a:gd name="connsiteY39" fmla="*/ 283369 h 285750"/>
                              <a:gd name="connsiteX40" fmla="*/ 52388 w 447675"/>
                              <a:gd name="connsiteY40" fmla="*/ 280988 h 285750"/>
                              <a:gd name="connsiteX41" fmla="*/ 59532 w 447675"/>
                              <a:gd name="connsiteY41" fmla="*/ 273844 h 285750"/>
                              <a:gd name="connsiteX42" fmla="*/ 66675 w 447675"/>
                              <a:gd name="connsiteY42" fmla="*/ 269082 h 285750"/>
                              <a:gd name="connsiteX43" fmla="*/ 76200 w 447675"/>
                              <a:gd name="connsiteY43" fmla="*/ 261938 h 285750"/>
                              <a:gd name="connsiteX44" fmla="*/ 90488 w 447675"/>
                              <a:gd name="connsiteY44" fmla="*/ 252413 h 285750"/>
                              <a:gd name="connsiteX45" fmla="*/ 97632 w 447675"/>
                              <a:gd name="connsiteY45" fmla="*/ 247650 h 285750"/>
                              <a:gd name="connsiteX46" fmla="*/ 111919 w 447675"/>
                              <a:gd name="connsiteY46" fmla="*/ 242888 h 285750"/>
                              <a:gd name="connsiteX47" fmla="*/ 133350 w 447675"/>
                              <a:gd name="connsiteY47" fmla="*/ 245269 h 285750"/>
                              <a:gd name="connsiteX48" fmla="*/ 142875 w 447675"/>
                              <a:gd name="connsiteY48" fmla="*/ 247650 h 285750"/>
                              <a:gd name="connsiteX49" fmla="*/ 152400 w 447675"/>
                              <a:gd name="connsiteY49" fmla="*/ 25003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285750">
                                <a:moveTo>
                                  <a:pt x="447675" y="47625"/>
                                </a:moveTo>
                                <a:cubicBezTo>
                                  <a:pt x="443706" y="44450"/>
                                  <a:pt x="439998" y="40919"/>
                                  <a:pt x="435769" y="38100"/>
                                </a:cubicBezTo>
                                <a:cubicBezTo>
                                  <a:pt x="432815" y="36131"/>
                                  <a:pt x="429133" y="35401"/>
                                  <a:pt x="426244" y="33338"/>
                                </a:cubicBezTo>
                                <a:cubicBezTo>
                                  <a:pt x="413952" y="24559"/>
                                  <a:pt x="424557" y="27732"/>
                                  <a:pt x="411957" y="21432"/>
                                </a:cubicBezTo>
                                <a:cubicBezTo>
                                  <a:pt x="409712" y="20309"/>
                                  <a:pt x="407156" y="19951"/>
                                  <a:pt x="404813" y="19050"/>
                                </a:cubicBezTo>
                                <a:cubicBezTo>
                                  <a:pt x="386192" y="11888"/>
                                  <a:pt x="383325" y="9746"/>
                                  <a:pt x="366713" y="4763"/>
                                </a:cubicBezTo>
                                <a:cubicBezTo>
                                  <a:pt x="363578" y="3823"/>
                                  <a:pt x="360428" y="2845"/>
                                  <a:pt x="357188" y="2382"/>
                                </a:cubicBezTo>
                                <a:cubicBezTo>
                                  <a:pt x="349291" y="1254"/>
                                  <a:pt x="341313" y="794"/>
                                  <a:pt x="333375" y="0"/>
                                </a:cubicBezTo>
                                <a:cubicBezTo>
                                  <a:pt x="324644" y="794"/>
                                  <a:pt x="315754" y="545"/>
                                  <a:pt x="307182" y="2382"/>
                                </a:cubicBezTo>
                                <a:cubicBezTo>
                                  <a:pt x="304384" y="2982"/>
                                  <a:pt x="302653" y="5982"/>
                                  <a:pt x="300038" y="7144"/>
                                </a:cubicBezTo>
                                <a:cubicBezTo>
                                  <a:pt x="295450" y="9183"/>
                                  <a:pt x="285750" y="11907"/>
                                  <a:pt x="285750" y="11907"/>
                                </a:cubicBezTo>
                                <a:cubicBezTo>
                                  <a:pt x="281265" y="16392"/>
                                  <a:pt x="276496" y="20228"/>
                                  <a:pt x="273844" y="26194"/>
                                </a:cubicBezTo>
                                <a:cubicBezTo>
                                  <a:pt x="271805" y="30782"/>
                                  <a:pt x="269082" y="40482"/>
                                  <a:pt x="269082" y="40482"/>
                                </a:cubicBezTo>
                                <a:cubicBezTo>
                                  <a:pt x="267940" y="48470"/>
                                  <a:pt x="265968" y="63193"/>
                                  <a:pt x="264319" y="71438"/>
                                </a:cubicBezTo>
                                <a:cubicBezTo>
                                  <a:pt x="261840" y="83834"/>
                                  <a:pt x="262581" y="77524"/>
                                  <a:pt x="259557" y="88107"/>
                                </a:cubicBezTo>
                                <a:cubicBezTo>
                                  <a:pt x="258658" y="91254"/>
                                  <a:pt x="257885" y="94437"/>
                                  <a:pt x="257175" y="97632"/>
                                </a:cubicBezTo>
                                <a:cubicBezTo>
                                  <a:pt x="256088" y="102521"/>
                                  <a:pt x="254966" y="111577"/>
                                  <a:pt x="252413" y="116682"/>
                                </a:cubicBezTo>
                                <a:cubicBezTo>
                                  <a:pt x="250343" y="120822"/>
                                  <a:pt x="247485" y="124525"/>
                                  <a:pt x="245269" y="128588"/>
                                </a:cubicBezTo>
                                <a:cubicBezTo>
                                  <a:pt x="237140" y="143491"/>
                                  <a:pt x="239921" y="141372"/>
                                  <a:pt x="230982" y="154782"/>
                                </a:cubicBezTo>
                                <a:cubicBezTo>
                                  <a:pt x="228781" y="158084"/>
                                  <a:pt x="226788" y="161652"/>
                                  <a:pt x="223838" y="164307"/>
                                </a:cubicBezTo>
                                <a:cubicBezTo>
                                  <a:pt x="218763" y="168875"/>
                                  <a:pt x="213024" y="172700"/>
                                  <a:pt x="207169" y="176213"/>
                                </a:cubicBezTo>
                                <a:cubicBezTo>
                                  <a:pt x="205017" y="177504"/>
                                  <a:pt x="202406" y="177800"/>
                                  <a:pt x="200025" y="178594"/>
                                </a:cubicBezTo>
                                <a:cubicBezTo>
                                  <a:pt x="197184" y="178121"/>
                                  <a:pt x="180475" y="175726"/>
                                  <a:pt x="176213" y="173832"/>
                                </a:cubicBezTo>
                                <a:cubicBezTo>
                                  <a:pt x="151180" y="162706"/>
                                  <a:pt x="178247" y="169011"/>
                                  <a:pt x="150019" y="164307"/>
                                </a:cubicBezTo>
                                <a:cubicBezTo>
                                  <a:pt x="146050" y="162719"/>
                                  <a:pt x="141994" y="161335"/>
                                  <a:pt x="138113" y="159544"/>
                                </a:cubicBezTo>
                                <a:cubicBezTo>
                                  <a:pt x="110436" y="146769"/>
                                  <a:pt x="128055" y="153016"/>
                                  <a:pt x="111919" y="147638"/>
                                </a:cubicBezTo>
                                <a:cubicBezTo>
                                  <a:pt x="109538" y="145257"/>
                                  <a:pt x="107699" y="142165"/>
                                  <a:pt x="104775" y="140494"/>
                                </a:cubicBezTo>
                                <a:cubicBezTo>
                                  <a:pt x="101933" y="138870"/>
                                  <a:pt x="98397" y="139012"/>
                                  <a:pt x="95250" y="138113"/>
                                </a:cubicBezTo>
                                <a:cubicBezTo>
                                  <a:pt x="78623" y="133363"/>
                                  <a:pt x="99893" y="137416"/>
                                  <a:pt x="71438" y="133350"/>
                                </a:cubicBezTo>
                                <a:cubicBezTo>
                                  <a:pt x="61913" y="134144"/>
                                  <a:pt x="52072" y="133174"/>
                                  <a:pt x="42863" y="135732"/>
                                </a:cubicBezTo>
                                <a:cubicBezTo>
                                  <a:pt x="37348" y="137264"/>
                                  <a:pt x="28575" y="145257"/>
                                  <a:pt x="28575" y="145257"/>
                                </a:cubicBezTo>
                                <a:cubicBezTo>
                                  <a:pt x="24864" y="150823"/>
                                  <a:pt x="19763" y="157412"/>
                                  <a:pt x="19050" y="164307"/>
                                </a:cubicBezTo>
                                <a:cubicBezTo>
                                  <a:pt x="17088" y="183272"/>
                                  <a:pt x="18027" y="202439"/>
                                  <a:pt x="16669" y="221457"/>
                                </a:cubicBezTo>
                                <a:cubicBezTo>
                                  <a:pt x="16436" y="224721"/>
                                  <a:pt x="16103" y="228259"/>
                                  <a:pt x="14288" y="230982"/>
                                </a:cubicBezTo>
                                <a:cubicBezTo>
                                  <a:pt x="11650" y="234938"/>
                                  <a:pt x="4075" y="236767"/>
                                  <a:pt x="0" y="238125"/>
                                </a:cubicBezTo>
                                <a:cubicBezTo>
                                  <a:pt x="683" y="244950"/>
                                  <a:pt x="473" y="260501"/>
                                  <a:pt x="4763" y="269082"/>
                                </a:cubicBezTo>
                                <a:cubicBezTo>
                                  <a:pt x="6043" y="271642"/>
                                  <a:pt x="7693" y="274027"/>
                                  <a:pt x="9525" y="276225"/>
                                </a:cubicBezTo>
                                <a:cubicBezTo>
                                  <a:pt x="11681" y="278812"/>
                                  <a:pt x="13867" y="281501"/>
                                  <a:pt x="16669" y="283369"/>
                                </a:cubicBezTo>
                                <a:cubicBezTo>
                                  <a:pt x="18758" y="284761"/>
                                  <a:pt x="21432" y="284956"/>
                                  <a:pt x="23813" y="285750"/>
                                </a:cubicBezTo>
                                <a:cubicBezTo>
                                  <a:pt x="30957" y="284956"/>
                                  <a:pt x="38154" y="284551"/>
                                  <a:pt x="45244" y="283369"/>
                                </a:cubicBezTo>
                                <a:cubicBezTo>
                                  <a:pt x="47720" y="282956"/>
                                  <a:pt x="50299" y="282380"/>
                                  <a:pt x="52388" y="280988"/>
                                </a:cubicBezTo>
                                <a:cubicBezTo>
                                  <a:pt x="55190" y="279120"/>
                                  <a:pt x="56945" y="276000"/>
                                  <a:pt x="59532" y="273844"/>
                                </a:cubicBezTo>
                                <a:cubicBezTo>
                                  <a:pt x="61730" y="272012"/>
                                  <a:pt x="64346" y="270745"/>
                                  <a:pt x="66675" y="269082"/>
                                </a:cubicBezTo>
                                <a:cubicBezTo>
                                  <a:pt x="69905" y="266775"/>
                                  <a:pt x="72949" y="264214"/>
                                  <a:pt x="76200" y="261938"/>
                                </a:cubicBezTo>
                                <a:cubicBezTo>
                                  <a:pt x="80889" y="258656"/>
                                  <a:pt x="85725" y="255588"/>
                                  <a:pt x="90488" y="252413"/>
                                </a:cubicBezTo>
                                <a:cubicBezTo>
                                  <a:pt x="92869" y="250825"/>
                                  <a:pt x="94917" y="248555"/>
                                  <a:pt x="97632" y="247650"/>
                                </a:cubicBezTo>
                                <a:lnTo>
                                  <a:pt x="111919" y="242888"/>
                                </a:lnTo>
                                <a:cubicBezTo>
                                  <a:pt x="119063" y="243682"/>
                                  <a:pt x="126246" y="244176"/>
                                  <a:pt x="133350" y="245269"/>
                                </a:cubicBezTo>
                                <a:cubicBezTo>
                                  <a:pt x="136585" y="245767"/>
                                  <a:pt x="139728" y="246751"/>
                                  <a:pt x="142875" y="247650"/>
                                </a:cubicBezTo>
                                <a:cubicBezTo>
                                  <a:pt x="152090" y="250283"/>
                                  <a:pt x="147092" y="250032"/>
                                  <a:pt x="152400" y="250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5" name="Freeform 1814"/>
                          <p:cNvSpPr/>
                          <p:nvPr/>
                        </p:nvSpPr>
                        <p:spPr>
                          <a:xfrm>
                            <a:off x="6110288" y="2859881"/>
                            <a:ext cx="623887" cy="209550"/>
                          </a:xfrm>
                          <a:custGeom>
                            <a:avLst/>
                            <a:gdLst>
                              <a:gd name="connsiteX0" fmla="*/ 623887 w 623887"/>
                              <a:gd name="connsiteY0" fmla="*/ 95250 h 209550"/>
                              <a:gd name="connsiteX1" fmla="*/ 609600 w 623887"/>
                              <a:gd name="connsiteY1" fmla="*/ 150019 h 209550"/>
                              <a:gd name="connsiteX2" fmla="*/ 583406 w 623887"/>
                              <a:gd name="connsiteY2" fmla="*/ 169069 h 209550"/>
                              <a:gd name="connsiteX3" fmla="*/ 566737 w 623887"/>
                              <a:gd name="connsiteY3" fmla="*/ 178594 h 209550"/>
                              <a:gd name="connsiteX4" fmla="*/ 550068 w 623887"/>
                              <a:gd name="connsiteY4" fmla="*/ 183357 h 209550"/>
                              <a:gd name="connsiteX5" fmla="*/ 526256 w 623887"/>
                              <a:gd name="connsiteY5" fmla="*/ 188119 h 209550"/>
                              <a:gd name="connsiteX6" fmla="*/ 497681 w 623887"/>
                              <a:gd name="connsiteY6" fmla="*/ 190500 h 209550"/>
                              <a:gd name="connsiteX7" fmla="*/ 457200 w 623887"/>
                              <a:gd name="connsiteY7" fmla="*/ 185738 h 209550"/>
                              <a:gd name="connsiteX8" fmla="*/ 442912 w 623887"/>
                              <a:gd name="connsiteY8" fmla="*/ 178594 h 209550"/>
                              <a:gd name="connsiteX9" fmla="*/ 431006 w 623887"/>
                              <a:gd name="connsiteY9" fmla="*/ 173832 h 209550"/>
                              <a:gd name="connsiteX10" fmla="*/ 414337 w 623887"/>
                              <a:gd name="connsiteY10" fmla="*/ 164307 h 209550"/>
                              <a:gd name="connsiteX11" fmla="*/ 388143 w 623887"/>
                              <a:gd name="connsiteY11" fmla="*/ 150019 h 209550"/>
                              <a:gd name="connsiteX12" fmla="*/ 364331 w 623887"/>
                              <a:gd name="connsiteY12" fmla="*/ 130969 h 209550"/>
                              <a:gd name="connsiteX13" fmla="*/ 352425 w 623887"/>
                              <a:gd name="connsiteY13" fmla="*/ 119063 h 209550"/>
                              <a:gd name="connsiteX14" fmla="*/ 338137 w 623887"/>
                              <a:gd name="connsiteY14" fmla="*/ 97632 h 209550"/>
                              <a:gd name="connsiteX15" fmla="*/ 307181 w 623887"/>
                              <a:gd name="connsiteY15" fmla="*/ 45244 h 209550"/>
                              <a:gd name="connsiteX16" fmla="*/ 295275 w 623887"/>
                              <a:gd name="connsiteY16" fmla="*/ 21432 h 209550"/>
                              <a:gd name="connsiteX17" fmla="*/ 280987 w 623887"/>
                              <a:gd name="connsiteY17" fmla="*/ 7144 h 209550"/>
                              <a:gd name="connsiteX18" fmla="*/ 254793 w 623887"/>
                              <a:gd name="connsiteY18" fmla="*/ 0 h 209550"/>
                              <a:gd name="connsiteX19" fmla="*/ 221456 w 623887"/>
                              <a:gd name="connsiteY19" fmla="*/ 4763 h 209550"/>
                              <a:gd name="connsiteX20" fmla="*/ 202406 w 623887"/>
                              <a:gd name="connsiteY20" fmla="*/ 14288 h 209550"/>
                              <a:gd name="connsiteX21" fmla="*/ 183356 w 623887"/>
                              <a:gd name="connsiteY21" fmla="*/ 21432 h 209550"/>
                              <a:gd name="connsiteX22" fmla="*/ 180975 w 623887"/>
                              <a:gd name="connsiteY22" fmla="*/ 28575 h 209550"/>
                              <a:gd name="connsiteX23" fmla="*/ 171450 w 623887"/>
                              <a:gd name="connsiteY23" fmla="*/ 47625 h 209550"/>
                              <a:gd name="connsiteX24" fmla="*/ 164306 w 623887"/>
                              <a:gd name="connsiteY24" fmla="*/ 83344 h 209550"/>
                              <a:gd name="connsiteX25" fmla="*/ 159543 w 623887"/>
                              <a:gd name="connsiteY25" fmla="*/ 100013 h 209550"/>
                              <a:gd name="connsiteX26" fmla="*/ 157162 w 623887"/>
                              <a:gd name="connsiteY26" fmla="*/ 114300 h 209550"/>
                              <a:gd name="connsiteX27" fmla="*/ 154781 w 623887"/>
                              <a:gd name="connsiteY27" fmla="*/ 123825 h 209550"/>
                              <a:gd name="connsiteX28" fmla="*/ 152400 w 623887"/>
                              <a:gd name="connsiteY28" fmla="*/ 135732 h 209550"/>
                              <a:gd name="connsiteX29" fmla="*/ 135731 w 623887"/>
                              <a:gd name="connsiteY29" fmla="*/ 166688 h 209550"/>
                              <a:gd name="connsiteX30" fmla="*/ 130968 w 623887"/>
                              <a:gd name="connsiteY30" fmla="*/ 173832 h 209550"/>
                              <a:gd name="connsiteX31" fmla="*/ 109537 w 623887"/>
                              <a:gd name="connsiteY31" fmla="*/ 195263 h 209550"/>
                              <a:gd name="connsiteX32" fmla="*/ 100012 w 623887"/>
                              <a:gd name="connsiteY32" fmla="*/ 204788 h 209550"/>
                              <a:gd name="connsiteX33" fmla="*/ 80962 w 623887"/>
                              <a:gd name="connsiteY33" fmla="*/ 209550 h 209550"/>
                              <a:gd name="connsiteX34" fmla="*/ 54768 w 623887"/>
                              <a:gd name="connsiteY34" fmla="*/ 207169 h 209550"/>
                              <a:gd name="connsiteX35" fmla="*/ 50006 w 623887"/>
                              <a:gd name="connsiteY35" fmla="*/ 200025 h 209550"/>
                              <a:gd name="connsiteX36" fmla="*/ 38100 w 623887"/>
                              <a:gd name="connsiteY36" fmla="*/ 185738 h 209550"/>
                              <a:gd name="connsiteX37" fmla="*/ 35718 w 623887"/>
                              <a:gd name="connsiteY37" fmla="*/ 173832 h 209550"/>
                              <a:gd name="connsiteX38" fmla="*/ 33337 w 623887"/>
                              <a:gd name="connsiteY38" fmla="*/ 159544 h 209550"/>
                              <a:gd name="connsiteX39" fmla="*/ 28575 w 623887"/>
                              <a:gd name="connsiteY39" fmla="*/ 147638 h 209550"/>
                              <a:gd name="connsiteX40" fmla="*/ 23812 w 623887"/>
                              <a:gd name="connsiteY40" fmla="*/ 130969 h 209550"/>
                              <a:gd name="connsiteX41" fmla="*/ 21431 w 623887"/>
                              <a:gd name="connsiteY41" fmla="*/ 114300 h 209550"/>
                              <a:gd name="connsiteX42" fmla="*/ 19050 w 623887"/>
                              <a:gd name="connsiteY42" fmla="*/ 107157 h 209550"/>
                              <a:gd name="connsiteX43" fmla="*/ 16668 w 623887"/>
                              <a:gd name="connsiteY43" fmla="*/ 97632 h 209550"/>
                              <a:gd name="connsiteX44" fmla="*/ 11906 w 623887"/>
                              <a:gd name="connsiteY44" fmla="*/ 78582 h 209550"/>
                              <a:gd name="connsiteX45" fmla="*/ 7143 w 623887"/>
                              <a:gd name="connsiteY45" fmla="*/ 71438 h 209550"/>
                              <a:gd name="connsiteX46" fmla="*/ 0 w 623887"/>
                              <a:gd name="connsiteY46" fmla="*/ 547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887" h="209550">
                                <a:moveTo>
                                  <a:pt x="623887" y="95250"/>
                                </a:moveTo>
                                <a:cubicBezTo>
                                  <a:pt x="620201" y="113682"/>
                                  <a:pt x="616718" y="132620"/>
                                  <a:pt x="609600" y="150019"/>
                                </a:cubicBezTo>
                                <a:cubicBezTo>
                                  <a:pt x="606329" y="158014"/>
                                  <a:pt x="588610" y="165946"/>
                                  <a:pt x="583406" y="169069"/>
                                </a:cubicBezTo>
                                <a:cubicBezTo>
                                  <a:pt x="576078" y="173466"/>
                                  <a:pt x="575387" y="175449"/>
                                  <a:pt x="566737" y="178594"/>
                                </a:cubicBezTo>
                                <a:cubicBezTo>
                                  <a:pt x="561306" y="180569"/>
                                  <a:pt x="555643" y="181836"/>
                                  <a:pt x="550068" y="183357"/>
                                </a:cubicBezTo>
                                <a:cubicBezTo>
                                  <a:pt x="541941" y="185574"/>
                                  <a:pt x="534799" y="187170"/>
                                  <a:pt x="526256" y="188119"/>
                                </a:cubicBezTo>
                                <a:cubicBezTo>
                                  <a:pt x="516756" y="189174"/>
                                  <a:pt x="507206" y="189706"/>
                                  <a:pt x="497681" y="190500"/>
                                </a:cubicBezTo>
                                <a:cubicBezTo>
                                  <a:pt x="484187" y="188913"/>
                                  <a:pt x="470477" y="188624"/>
                                  <a:pt x="457200" y="185738"/>
                                </a:cubicBezTo>
                                <a:cubicBezTo>
                                  <a:pt x="451997" y="184607"/>
                                  <a:pt x="447760" y="180797"/>
                                  <a:pt x="442912" y="178594"/>
                                </a:cubicBezTo>
                                <a:cubicBezTo>
                                  <a:pt x="439021" y="176825"/>
                                  <a:pt x="434829" y="175743"/>
                                  <a:pt x="431006" y="173832"/>
                                </a:cubicBezTo>
                                <a:cubicBezTo>
                                  <a:pt x="425282" y="170970"/>
                                  <a:pt x="420061" y="167169"/>
                                  <a:pt x="414337" y="164307"/>
                                </a:cubicBezTo>
                                <a:cubicBezTo>
                                  <a:pt x="392514" y="153395"/>
                                  <a:pt x="431919" y="181635"/>
                                  <a:pt x="388143" y="150019"/>
                                </a:cubicBezTo>
                                <a:cubicBezTo>
                                  <a:pt x="379903" y="144068"/>
                                  <a:pt x="369970" y="139426"/>
                                  <a:pt x="364331" y="130969"/>
                                </a:cubicBezTo>
                                <a:cubicBezTo>
                                  <a:pt x="357981" y="121444"/>
                                  <a:pt x="361949" y="125413"/>
                                  <a:pt x="352425" y="119063"/>
                                </a:cubicBezTo>
                                <a:cubicBezTo>
                                  <a:pt x="347662" y="111919"/>
                                  <a:pt x="342307" y="105137"/>
                                  <a:pt x="338137" y="97632"/>
                                </a:cubicBezTo>
                                <a:cubicBezTo>
                                  <a:pt x="312398" y="51300"/>
                                  <a:pt x="324132" y="67844"/>
                                  <a:pt x="307181" y="45244"/>
                                </a:cubicBezTo>
                                <a:cubicBezTo>
                                  <a:pt x="303592" y="30887"/>
                                  <a:pt x="306300" y="37182"/>
                                  <a:pt x="295275" y="21432"/>
                                </a:cubicBezTo>
                                <a:cubicBezTo>
                                  <a:pt x="291387" y="15878"/>
                                  <a:pt x="287847" y="9594"/>
                                  <a:pt x="280987" y="7144"/>
                                </a:cubicBezTo>
                                <a:cubicBezTo>
                                  <a:pt x="272464" y="4100"/>
                                  <a:pt x="263524" y="2381"/>
                                  <a:pt x="254793" y="0"/>
                                </a:cubicBezTo>
                                <a:cubicBezTo>
                                  <a:pt x="243681" y="1588"/>
                                  <a:pt x="232440" y="2450"/>
                                  <a:pt x="221456" y="4763"/>
                                </a:cubicBezTo>
                                <a:cubicBezTo>
                                  <a:pt x="204306" y="8374"/>
                                  <a:pt x="214839" y="8637"/>
                                  <a:pt x="202406" y="14288"/>
                                </a:cubicBezTo>
                                <a:cubicBezTo>
                                  <a:pt x="196232" y="17094"/>
                                  <a:pt x="189706" y="19051"/>
                                  <a:pt x="183356" y="21432"/>
                                </a:cubicBezTo>
                                <a:cubicBezTo>
                                  <a:pt x="182562" y="23813"/>
                                  <a:pt x="182014" y="26290"/>
                                  <a:pt x="180975" y="28575"/>
                                </a:cubicBezTo>
                                <a:cubicBezTo>
                                  <a:pt x="178037" y="35038"/>
                                  <a:pt x="171450" y="47625"/>
                                  <a:pt x="171450" y="47625"/>
                                </a:cubicBezTo>
                                <a:cubicBezTo>
                                  <a:pt x="168668" y="67096"/>
                                  <a:pt x="169816" y="63137"/>
                                  <a:pt x="164306" y="83344"/>
                                </a:cubicBezTo>
                                <a:cubicBezTo>
                                  <a:pt x="160904" y="95820"/>
                                  <a:pt x="162516" y="85149"/>
                                  <a:pt x="159543" y="100013"/>
                                </a:cubicBezTo>
                                <a:cubicBezTo>
                                  <a:pt x="158596" y="104747"/>
                                  <a:pt x="158109" y="109566"/>
                                  <a:pt x="157162" y="114300"/>
                                </a:cubicBezTo>
                                <a:cubicBezTo>
                                  <a:pt x="156520" y="117509"/>
                                  <a:pt x="155491" y="120630"/>
                                  <a:pt x="154781" y="123825"/>
                                </a:cubicBezTo>
                                <a:cubicBezTo>
                                  <a:pt x="153903" y="127776"/>
                                  <a:pt x="153761" y="131920"/>
                                  <a:pt x="152400" y="135732"/>
                                </a:cubicBezTo>
                                <a:cubicBezTo>
                                  <a:pt x="144529" y="157771"/>
                                  <a:pt x="145907" y="152442"/>
                                  <a:pt x="135731" y="166688"/>
                                </a:cubicBezTo>
                                <a:cubicBezTo>
                                  <a:pt x="134067" y="169017"/>
                                  <a:pt x="132902" y="171722"/>
                                  <a:pt x="130968" y="173832"/>
                                </a:cubicBezTo>
                                <a:cubicBezTo>
                                  <a:pt x="124141" y="181279"/>
                                  <a:pt x="116681" y="188119"/>
                                  <a:pt x="109537" y="195263"/>
                                </a:cubicBezTo>
                                <a:cubicBezTo>
                                  <a:pt x="106362" y="198438"/>
                                  <a:pt x="104368" y="203699"/>
                                  <a:pt x="100012" y="204788"/>
                                </a:cubicBezTo>
                                <a:lnTo>
                                  <a:pt x="80962" y="209550"/>
                                </a:lnTo>
                                <a:cubicBezTo>
                                  <a:pt x="72231" y="208756"/>
                                  <a:pt x="63148" y="209747"/>
                                  <a:pt x="54768" y="207169"/>
                                </a:cubicBezTo>
                                <a:cubicBezTo>
                                  <a:pt x="52033" y="206327"/>
                                  <a:pt x="51838" y="202224"/>
                                  <a:pt x="50006" y="200025"/>
                                </a:cubicBezTo>
                                <a:cubicBezTo>
                                  <a:pt x="34727" y="181691"/>
                                  <a:pt x="49923" y="203475"/>
                                  <a:pt x="38100" y="185738"/>
                                </a:cubicBezTo>
                                <a:cubicBezTo>
                                  <a:pt x="37306" y="181769"/>
                                  <a:pt x="36442" y="177814"/>
                                  <a:pt x="35718" y="173832"/>
                                </a:cubicBezTo>
                                <a:cubicBezTo>
                                  <a:pt x="34854" y="169082"/>
                                  <a:pt x="34607" y="164202"/>
                                  <a:pt x="33337" y="159544"/>
                                </a:cubicBezTo>
                                <a:cubicBezTo>
                                  <a:pt x="32212" y="155420"/>
                                  <a:pt x="29927" y="151693"/>
                                  <a:pt x="28575" y="147638"/>
                                </a:cubicBezTo>
                                <a:cubicBezTo>
                                  <a:pt x="26748" y="142156"/>
                                  <a:pt x="25400" y="136525"/>
                                  <a:pt x="23812" y="130969"/>
                                </a:cubicBezTo>
                                <a:cubicBezTo>
                                  <a:pt x="23018" y="125413"/>
                                  <a:pt x="22532" y="119804"/>
                                  <a:pt x="21431" y="114300"/>
                                </a:cubicBezTo>
                                <a:cubicBezTo>
                                  <a:pt x="20939" y="111839"/>
                                  <a:pt x="19740" y="109570"/>
                                  <a:pt x="19050" y="107157"/>
                                </a:cubicBezTo>
                                <a:cubicBezTo>
                                  <a:pt x="18151" y="104010"/>
                                  <a:pt x="17378" y="100827"/>
                                  <a:pt x="16668" y="97632"/>
                                </a:cubicBezTo>
                                <a:cubicBezTo>
                                  <a:pt x="15581" y="92741"/>
                                  <a:pt x="14459" y="83688"/>
                                  <a:pt x="11906" y="78582"/>
                                </a:cubicBezTo>
                                <a:cubicBezTo>
                                  <a:pt x="10626" y="76022"/>
                                  <a:pt x="8731" y="73819"/>
                                  <a:pt x="7143" y="71438"/>
                                </a:cubicBezTo>
                                <a:cubicBezTo>
                                  <a:pt x="2026" y="56085"/>
                                  <a:pt x="5931" y="60700"/>
                                  <a:pt x="0" y="5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6" name="Oval 1815"/>
                          <p:cNvSpPr/>
                          <p:nvPr/>
                        </p:nvSpPr>
                        <p:spPr>
                          <a:xfrm>
                            <a:off x="3533721" y="2114865"/>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Freeform 1816"/>
                          <p:cNvSpPr/>
                          <p:nvPr/>
                        </p:nvSpPr>
                        <p:spPr>
                          <a:xfrm>
                            <a:off x="6288980" y="2599337"/>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8" name="Straight Connector 1817"/>
                          <p:cNvCxnSpPr/>
                          <p:nvPr/>
                        </p:nvCxnSpPr>
                        <p:spPr>
                          <a:xfrm>
                            <a:off x="6324304" y="2618982"/>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9" name="Straight Connector 1818"/>
                          <p:cNvCxnSpPr/>
                          <p:nvPr/>
                        </p:nvCxnSpPr>
                        <p:spPr>
                          <a:xfrm flipV="1">
                            <a:off x="6461882" y="2721537"/>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0" name="Straight Connector 1819"/>
                          <p:cNvCxnSpPr/>
                          <p:nvPr/>
                        </p:nvCxnSpPr>
                        <p:spPr>
                          <a:xfrm>
                            <a:off x="6681078" y="2675242"/>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1" name="Freeform 1820"/>
                          <p:cNvSpPr/>
                          <p:nvPr/>
                        </p:nvSpPr>
                        <p:spPr>
                          <a:xfrm rot="20312945">
                            <a:off x="5419187" y="2322426"/>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2" name="Straight Connector 1821"/>
                          <p:cNvCxnSpPr/>
                          <p:nvPr/>
                        </p:nvCxnSpPr>
                        <p:spPr>
                          <a:xfrm flipV="1">
                            <a:off x="5568301" y="2364787"/>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3" name="Straight Connector 1822"/>
                          <p:cNvCxnSpPr/>
                          <p:nvPr/>
                        </p:nvCxnSpPr>
                        <p:spPr>
                          <a:xfrm flipV="1">
                            <a:off x="5789853" y="2396153"/>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4" name="Straight Connector 1823"/>
                          <p:cNvCxnSpPr/>
                          <p:nvPr/>
                        </p:nvCxnSpPr>
                        <p:spPr>
                          <a:xfrm flipV="1">
                            <a:off x="5967032" y="2289548"/>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5" name="Straight Connector 1824"/>
                          <p:cNvCxnSpPr/>
                          <p:nvPr/>
                        </p:nvCxnSpPr>
                        <p:spPr>
                          <a:xfrm flipV="1">
                            <a:off x="6066628" y="2196448"/>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6" name="Straight Connector 1825"/>
                          <p:cNvCxnSpPr/>
                          <p:nvPr/>
                        </p:nvCxnSpPr>
                        <p:spPr>
                          <a:xfrm flipV="1">
                            <a:off x="5504257" y="2472956"/>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7" name="Freeform 1826"/>
                          <p:cNvSpPr/>
                          <p:nvPr/>
                        </p:nvSpPr>
                        <p:spPr>
                          <a:xfrm>
                            <a:off x="5622131" y="2326481"/>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8" name="Straight Connector 1827"/>
                          <p:cNvCxnSpPr/>
                          <p:nvPr/>
                        </p:nvCxnSpPr>
                        <p:spPr>
                          <a:xfrm>
                            <a:off x="5665003" y="2714964"/>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9" name="Straight Connector 1828"/>
                          <p:cNvCxnSpPr/>
                          <p:nvPr/>
                        </p:nvCxnSpPr>
                        <p:spPr>
                          <a:xfrm flipV="1">
                            <a:off x="5967032" y="2540316"/>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0" name="Straight Connector 1829"/>
                          <p:cNvCxnSpPr/>
                          <p:nvPr/>
                        </p:nvCxnSpPr>
                        <p:spPr>
                          <a:xfrm flipV="1">
                            <a:off x="6232228" y="2363733"/>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1" name="Straight Connector 1830"/>
                          <p:cNvCxnSpPr/>
                          <p:nvPr/>
                        </p:nvCxnSpPr>
                        <p:spPr>
                          <a:xfrm flipV="1">
                            <a:off x="6386046" y="2355851"/>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2" name="Straight Connector 1831"/>
                          <p:cNvCxnSpPr/>
                          <p:nvPr/>
                        </p:nvCxnSpPr>
                        <p:spPr>
                          <a:xfrm>
                            <a:off x="6540813" y="2323125"/>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33" name="Freeform 1832"/>
                          <p:cNvSpPr/>
                          <p:nvPr/>
                        </p:nvSpPr>
                        <p:spPr>
                          <a:xfrm>
                            <a:off x="6288881" y="2216341"/>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4" name="Straight Connector 1833"/>
                          <p:cNvCxnSpPr/>
                          <p:nvPr/>
                        </p:nvCxnSpPr>
                        <p:spPr>
                          <a:xfrm>
                            <a:off x="6665485" y="2513338"/>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5" name="Straight Connector 1834"/>
                          <p:cNvCxnSpPr/>
                          <p:nvPr/>
                        </p:nvCxnSpPr>
                        <p:spPr>
                          <a:xfrm flipH="1" flipV="1">
                            <a:off x="6822279" y="2355057"/>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6" name="Straight Connector 1835"/>
                          <p:cNvCxnSpPr/>
                          <p:nvPr/>
                        </p:nvCxnSpPr>
                        <p:spPr>
                          <a:xfrm flipH="1" flipV="1">
                            <a:off x="6563916" y="2205037"/>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7" name="Straight Connector 1836"/>
                          <p:cNvCxnSpPr/>
                          <p:nvPr/>
                        </p:nvCxnSpPr>
                        <p:spPr>
                          <a:xfrm flipH="1" flipV="1">
                            <a:off x="6330403" y="2248550"/>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38" name="Oval 1837"/>
                          <p:cNvSpPr/>
                          <p:nvPr/>
                        </p:nvSpPr>
                        <p:spPr>
                          <a:xfrm>
                            <a:off x="5364795" y="211714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1451"/>
                      <p:cNvGrpSpPr/>
                      <p:nvPr/>
                    </p:nvGrpSpPr>
                    <p:grpSpPr>
                      <a:xfrm>
                        <a:off x="5708332" y="1376723"/>
                        <a:ext cx="5650642" cy="5050112"/>
                        <a:chOff x="107796" y="1357380"/>
                        <a:chExt cx="5650642" cy="5050112"/>
                      </a:xfrm>
                    </p:grpSpPr>
                    <p:grpSp>
                      <p:nvGrpSpPr>
                        <p:cNvPr id="1502" name="Group 1501"/>
                        <p:cNvGrpSpPr/>
                        <p:nvPr/>
                      </p:nvGrpSpPr>
                      <p:grpSpPr>
                        <a:xfrm>
                          <a:off x="129540" y="1357380"/>
                          <a:ext cx="5458723" cy="1188765"/>
                          <a:chOff x="1521619" y="1899716"/>
                          <a:chExt cx="5458723" cy="1188765"/>
                        </a:xfrm>
                      </p:grpSpPr>
                      <p:grpSp>
                        <p:nvGrpSpPr>
                          <p:cNvPr id="1727" name="Group 1726"/>
                          <p:cNvGrpSpPr/>
                          <p:nvPr/>
                        </p:nvGrpSpPr>
                        <p:grpSpPr>
                          <a:xfrm>
                            <a:off x="1521619" y="1899716"/>
                            <a:ext cx="3889544" cy="1188765"/>
                            <a:chOff x="1521619" y="1899716"/>
                            <a:chExt cx="3889544" cy="1188765"/>
                          </a:xfrm>
                        </p:grpSpPr>
                        <p:sp>
                          <p:nvSpPr>
                            <p:cNvPr id="1730" name="Oval 1729"/>
                            <p:cNvSpPr/>
                            <p:nvPr/>
                          </p:nvSpPr>
                          <p:spPr>
                            <a:xfrm>
                              <a:off x="1675347" y="211259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1730"/>
                            <p:cNvGrpSpPr/>
                            <p:nvPr/>
                          </p:nvGrpSpPr>
                          <p:grpSpPr>
                            <a:xfrm>
                              <a:off x="1521619" y="1899716"/>
                              <a:ext cx="3889544" cy="1188765"/>
                              <a:chOff x="1521619" y="1899716"/>
                              <a:chExt cx="3889544" cy="1188765"/>
                            </a:xfrm>
                          </p:grpSpPr>
                          <p:sp>
                            <p:nvSpPr>
                              <p:cNvPr id="1732" name="Freeform 1731"/>
                              <p:cNvSpPr/>
                              <p:nvPr/>
                            </p:nvSpPr>
                            <p:spPr>
                              <a:xfrm>
                                <a:off x="4932532" y="2520902"/>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3" name="Group 1732"/>
                              <p:cNvGrpSpPr/>
                              <p:nvPr/>
                            </p:nvGrpSpPr>
                            <p:grpSpPr>
                              <a:xfrm>
                                <a:off x="1521619" y="1899716"/>
                                <a:ext cx="3658593" cy="1188765"/>
                                <a:chOff x="1521619" y="1899716"/>
                                <a:chExt cx="3658593" cy="1188765"/>
                              </a:xfrm>
                            </p:grpSpPr>
                            <p:sp>
                              <p:nvSpPr>
                                <p:cNvPr id="1734" name="Freeform 1733"/>
                                <p:cNvSpPr/>
                                <p:nvPr/>
                              </p:nvSpPr>
                              <p:spPr>
                                <a:xfrm rot="17789322">
                                  <a:off x="2395976" y="2257435"/>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Freeform 1734"/>
                                <p:cNvSpPr/>
                                <p:nvPr/>
                              </p:nvSpPr>
                              <p:spPr>
                                <a:xfrm rot="19058736">
                                  <a:off x="3760336" y="2244259"/>
                                  <a:ext cx="476250" cy="714375"/>
                                </a:xfrm>
                                <a:custGeom>
                                  <a:avLst/>
                                  <a:gdLst>
                                    <a:gd name="connsiteX0" fmla="*/ 157163 w 476250"/>
                                    <a:gd name="connsiteY0" fmla="*/ 0 h 714375"/>
                                    <a:gd name="connsiteX1" fmla="*/ 97632 w 476250"/>
                                    <a:gd name="connsiteY1" fmla="*/ 2381 h 714375"/>
                                    <a:gd name="connsiteX2" fmla="*/ 76200 w 476250"/>
                                    <a:gd name="connsiteY2" fmla="*/ 9525 h 714375"/>
                                    <a:gd name="connsiteX3" fmla="*/ 61913 w 476250"/>
                                    <a:gd name="connsiteY3" fmla="*/ 14288 h 714375"/>
                                    <a:gd name="connsiteX4" fmla="*/ 38100 w 476250"/>
                                    <a:gd name="connsiteY4" fmla="*/ 28575 h 714375"/>
                                    <a:gd name="connsiteX5" fmla="*/ 19050 w 476250"/>
                                    <a:gd name="connsiteY5" fmla="*/ 52388 h 714375"/>
                                    <a:gd name="connsiteX6" fmla="*/ 7144 w 476250"/>
                                    <a:gd name="connsiteY6" fmla="*/ 78581 h 714375"/>
                                    <a:gd name="connsiteX7" fmla="*/ 2382 w 476250"/>
                                    <a:gd name="connsiteY7" fmla="*/ 97631 h 714375"/>
                                    <a:gd name="connsiteX8" fmla="*/ 0 w 476250"/>
                                    <a:gd name="connsiteY8" fmla="*/ 107156 h 714375"/>
                                    <a:gd name="connsiteX9" fmla="*/ 2382 w 476250"/>
                                    <a:gd name="connsiteY9" fmla="*/ 200025 h 714375"/>
                                    <a:gd name="connsiteX10" fmla="*/ 14288 w 476250"/>
                                    <a:gd name="connsiteY10" fmla="*/ 223838 h 714375"/>
                                    <a:gd name="connsiteX11" fmla="*/ 23813 w 476250"/>
                                    <a:gd name="connsiteY11" fmla="*/ 235744 h 714375"/>
                                    <a:gd name="connsiteX12" fmla="*/ 33338 w 476250"/>
                                    <a:gd name="connsiteY12" fmla="*/ 247650 h 714375"/>
                                    <a:gd name="connsiteX13" fmla="*/ 40482 w 476250"/>
                                    <a:gd name="connsiteY13" fmla="*/ 254794 h 714375"/>
                                    <a:gd name="connsiteX14" fmla="*/ 50007 w 476250"/>
                                    <a:gd name="connsiteY14" fmla="*/ 266700 h 714375"/>
                                    <a:gd name="connsiteX15" fmla="*/ 59532 w 476250"/>
                                    <a:gd name="connsiteY15" fmla="*/ 276225 h 714375"/>
                                    <a:gd name="connsiteX16" fmla="*/ 80963 w 476250"/>
                                    <a:gd name="connsiteY16" fmla="*/ 304800 h 714375"/>
                                    <a:gd name="connsiteX17" fmla="*/ 102394 w 476250"/>
                                    <a:gd name="connsiteY17" fmla="*/ 335756 h 714375"/>
                                    <a:gd name="connsiteX18" fmla="*/ 104775 w 476250"/>
                                    <a:gd name="connsiteY18" fmla="*/ 342900 h 714375"/>
                                    <a:gd name="connsiteX19" fmla="*/ 102394 w 476250"/>
                                    <a:gd name="connsiteY19" fmla="*/ 366713 h 714375"/>
                                    <a:gd name="connsiteX20" fmla="*/ 97632 w 476250"/>
                                    <a:gd name="connsiteY20" fmla="*/ 383381 h 714375"/>
                                    <a:gd name="connsiteX21" fmla="*/ 92869 w 476250"/>
                                    <a:gd name="connsiteY21" fmla="*/ 400050 h 714375"/>
                                    <a:gd name="connsiteX22" fmla="*/ 97632 w 476250"/>
                                    <a:gd name="connsiteY22" fmla="*/ 483394 h 714375"/>
                                    <a:gd name="connsiteX23" fmla="*/ 100013 w 476250"/>
                                    <a:gd name="connsiteY23" fmla="*/ 492919 h 714375"/>
                                    <a:gd name="connsiteX24" fmla="*/ 102394 w 476250"/>
                                    <a:gd name="connsiteY24" fmla="*/ 509588 h 714375"/>
                                    <a:gd name="connsiteX25" fmla="*/ 111919 w 476250"/>
                                    <a:gd name="connsiteY25" fmla="*/ 531019 h 714375"/>
                                    <a:gd name="connsiteX26" fmla="*/ 121444 w 476250"/>
                                    <a:gd name="connsiteY26" fmla="*/ 557213 h 714375"/>
                                    <a:gd name="connsiteX27" fmla="*/ 138113 w 476250"/>
                                    <a:gd name="connsiteY27" fmla="*/ 595313 h 714375"/>
                                    <a:gd name="connsiteX28" fmla="*/ 173832 w 476250"/>
                                    <a:gd name="connsiteY28" fmla="*/ 640556 h 714375"/>
                                    <a:gd name="connsiteX29" fmla="*/ 190500 w 476250"/>
                                    <a:gd name="connsiteY29" fmla="*/ 661988 h 714375"/>
                                    <a:gd name="connsiteX30" fmla="*/ 228600 w 476250"/>
                                    <a:gd name="connsiteY30" fmla="*/ 690563 h 714375"/>
                                    <a:gd name="connsiteX31" fmla="*/ 235744 w 476250"/>
                                    <a:gd name="connsiteY31" fmla="*/ 695325 h 714375"/>
                                    <a:gd name="connsiteX32" fmla="*/ 273844 w 476250"/>
                                    <a:gd name="connsiteY32" fmla="*/ 714375 h 714375"/>
                                    <a:gd name="connsiteX33" fmla="*/ 321469 w 476250"/>
                                    <a:gd name="connsiteY33" fmla="*/ 711994 h 714375"/>
                                    <a:gd name="connsiteX34" fmla="*/ 330994 w 476250"/>
                                    <a:gd name="connsiteY34" fmla="*/ 709613 h 714375"/>
                                    <a:gd name="connsiteX35" fmla="*/ 376238 w 476250"/>
                                    <a:gd name="connsiteY35" fmla="*/ 690563 h 714375"/>
                                    <a:gd name="connsiteX36" fmla="*/ 428625 w 476250"/>
                                    <a:gd name="connsiteY36" fmla="*/ 652463 h 714375"/>
                                    <a:gd name="connsiteX37" fmla="*/ 447675 w 476250"/>
                                    <a:gd name="connsiteY37" fmla="*/ 633413 h 714375"/>
                                    <a:gd name="connsiteX38" fmla="*/ 450057 w 476250"/>
                                    <a:gd name="connsiteY38" fmla="*/ 623888 h 714375"/>
                                    <a:gd name="connsiteX39" fmla="*/ 454819 w 476250"/>
                                    <a:gd name="connsiteY39" fmla="*/ 611981 h 714375"/>
                                    <a:gd name="connsiteX40" fmla="*/ 452438 w 476250"/>
                                    <a:gd name="connsiteY40" fmla="*/ 545306 h 714375"/>
                                    <a:gd name="connsiteX41" fmla="*/ 447675 w 476250"/>
                                    <a:gd name="connsiteY41" fmla="*/ 535781 h 714375"/>
                                    <a:gd name="connsiteX42" fmla="*/ 438150 w 476250"/>
                                    <a:gd name="connsiteY42" fmla="*/ 521494 h 714375"/>
                                    <a:gd name="connsiteX43" fmla="*/ 428625 w 476250"/>
                                    <a:gd name="connsiteY43" fmla="*/ 502444 h 714375"/>
                                    <a:gd name="connsiteX44" fmla="*/ 426244 w 476250"/>
                                    <a:gd name="connsiteY44" fmla="*/ 492919 h 714375"/>
                                    <a:gd name="connsiteX45" fmla="*/ 419100 w 476250"/>
                                    <a:gd name="connsiteY45" fmla="*/ 483394 h 714375"/>
                                    <a:gd name="connsiteX46" fmla="*/ 392907 w 476250"/>
                                    <a:gd name="connsiteY46" fmla="*/ 442913 h 714375"/>
                                    <a:gd name="connsiteX47" fmla="*/ 388144 w 476250"/>
                                    <a:gd name="connsiteY47" fmla="*/ 428625 h 714375"/>
                                    <a:gd name="connsiteX48" fmla="*/ 383382 w 476250"/>
                                    <a:gd name="connsiteY48" fmla="*/ 390525 h 714375"/>
                                    <a:gd name="connsiteX49" fmla="*/ 414338 w 476250"/>
                                    <a:gd name="connsiteY49" fmla="*/ 307181 h 714375"/>
                                    <a:gd name="connsiteX50" fmla="*/ 426244 w 476250"/>
                                    <a:gd name="connsiteY50" fmla="*/ 304800 h 714375"/>
                                    <a:gd name="connsiteX51" fmla="*/ 476250 w 476250"/>
                                    <a:gd name="connsiteY51" fmla="*/ 3071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6250" h="714375">
                                      <a:moveTo>
                                        <a:pt x="157163" y="0"/>
                                      </a:moveTo>
                                      <a:cubicBezTo>
                                        <a:pt x="137319" y="794"/>
                                        <a:pt x="117444" y="1014"/>
                                        <a:pt x="97632" y="2381"/>
                                      </a:cubicBezTo>
                                      <a:cubicBezTo>
                                        <a:pt x="90954" y="2842"/>
                                        <a:pt x="82011" y="7412"/>
                                        <a:pt x="76200" y="9525"/>
                                      </a:cubicBezTo>
                                      <a:cubicBezTo>
                                        <a:pt x="71482" y="11241"/>
                                        <a:pt x="66090" y="11503"/>
                                        <a:pt x="61913" y="14288"/>
                                      </a:cubicBezTo>
                                      <a:cubicBezTo>
                                        <a:pt x="44671" y="25782"/>
                                        <a:pt x="52745" y="21253"/>
                                        <a:pt x="38100" y="28575"/>
                                      </a:cubicBezTo>
                                      <a:cubicBezTo>
                                        <a:pt x="36226" y="30823"/>
                                        <a:pt x="21865" y="47563"/>
                                        <a:pt x="19050" y="52388"/>
                                      </a:cubicBezTo>
                                      <a:cubicBezTo>
                                        <a:pt x="14430" y="60308"/>
                                        <a:pt x="9639" y="69431"/>
                                        <a:pt x="7144" y="78581"/>
                                      </a:cubicBezTo>
                                      <a:cubicBezTo>
                                        <a:pt x="5422" y="84896"/>
                                        <a:pt x="3970" y="91281"/>
                                        <a:pt x="2382" y="97631"/>
                                      </a:cubicBezTo>
                                      <a:lnTo>
                                        <a:pt x="0" y="107156"/>
                                      </a:lnTo>
                                      <a:cubicBezTo>
                                        <a:pt x="794" y="138112"/>
                                        <a:pt x="-1382" y="169288"/>
                                        <a:pt x="2382" y="200025"/>
                                      </a:cubicBezTo>
                                      <a:cubicBezTo>
                                        <a:pt x="3461" y="208834"/>
                                        <a:pt x="11482" y="215419"/>
                                        <a:pt x="14288" y="223838"/>
                                      </a:cubicBezTo>
                                      <a:cubicBezTo>
                                        <a:pt x="18923" y="237744"/>
                                        <a:pt x="13042" y="224973"/>
                                        <a:pt x="23813" y="235744"/>
                                      </a:cubicBezTo>
                                      <a:cubicBezTo>
                                        <a:pt x="27407" y="239338"/>
                                        <a:pt x="29991" y="243825"/>
                                        <a:pt x="33338" y="247650"/>
                                      </a:cubicBezTo>
                                      <a:cubicBezTo>
                                        <a:pt x="35556" y="250184"/>
                                        <a:pt x="38264" y="252260"/>
                                        <a:pt x="40482" y="254794"/>
                                      </a:cubicBezTo>
                                      <a:cubicBezTo>
                                        <a:pt x="43829" y="258619"/>
                                        <a:pt x="46630" y="262901"/>
                                        <a:pt x="50007" y="266700"/>
                                      </a:cubicBezTo>
                                      <a:cubicBezTo>
                                        <a:pt x="52990" y="270056"/>
                                        <a:pt x="56549" y="272869"/>
                                        <a:pt x="59532" y="276225"/>
                                      </a:cubicBezTo>
                                      <a:cubicBezTo>
                                        <a:pt x="68592" y="286417"/>
                                        <a:pt x="72459" y="293461"/>
                                        <a:pt x="80963" y="304800"/>
                                      </a:cubicBezTo>
                                      <a:cubicBezTo>
                                        <a:pt x="93223" y="321147"/>
                                        <a:pt x="96169" y="321229"/>
                                        <a:pt x="102394" y="335756"/>
                                      </a:cubicBezTo>
                                      <a:cubicBezTo>
                                        <a:pt x="103383" y="338063"/>
                                        <a:pt x="103981" y="340519"/>
                                        <a:pt x="104775" y="342900"/>
                                      </a:cubicBezTo>
                                      <a:cubicBezTo>
                                        <a:pt x="103981" y="350838"/>
                                        <a:pt x="103522" y="358816"/>
                                        <a:pt x="102394" y="366713"/>
                                      </a:cubicBezTo>
                                      <a:cubicBezTo>
                                        <a:pt x="101331" y="374156"/>
                                        <a:pt x="99570" y="376597"/>
                                        <a:pt x="97632" y="383381"/>
                                      </a:cubicBezTo>
                                      <a:cubicBezTo>
                                        <a:pt x="91649" y="404319"/>
                                        <a:pt x="98580" y="382915"/>
                                        <a:pt x="92869" y="400050"/>
                                      </a:cubicBezTo>
                                      <a:cubicBezTo>
                                        <a:pt x="94457" y="427831"/>
                                        <a:pt x="95498" y="455649"/>
                                        <a:pt x="97632" y="483394"/>
                                      </a:cubicBezTo>
                                      <a:cubicBezTo>
                                        <a:pt x="97883" y="486657"/>
                                        <a:pt x="99428" y="489699"/>
                                        <a:pt x="100013" y="492919"/>
                                      </a:cubicBezTo>
                                      <a:cubicBezTo>
                                        <a:pt x="101017" y="498441"/>
                                        <a:pt x="100720" y="504231"/>
                                        <a:pt x="102394" y="509588"/>
                                      </a:cubicBezTo>
                                      <a:cubicBezTo>
                                        <a:pt x="104726" y="517050"/>
                                        <a:pt x="108839" y="523834"/>
                                        <a:pt x="111919" y="531019"/>
                                      </a:cubicBezTo>
                                      <a:cubicBezTo>
                                        <a:pt x="134637" y="584024"/>
                                        <a:pt x="96433" y="496074"/>
                                        <a:pt x="121444" y="557213"/>
                                      </a:cubicBezTo>
                                      <a:cubicBezTo>
                                        <a:pt x="126693" y="570043"/>
                                        <a:pt x="132153" y="582797"/>
                                        <a:pt x="138113" y="595313"/>
                                      </a:cubicBezTo>
                                      <a:cubicBezTo>
                                        <a:pt x="146438" y="612795"/>
                                        <a:pt x="162323" y="625758"/>
                                        <a:pt x="173832" y="640556"/>
                                      </a:cubicBezTo>
                                      <a:cubicBezTo>
                                        <a:pt x="179388" y="647700"/>
                                        <a:pt x="183817" y="655886"/>
                                        <a:pt x="190500" y="661988"/>
                                      </a:cubicBezTo>
                                      <a:cubicBezTo>
                                        <a:pt x="202223" y="672692"/>
                                        <a:pt x="215391" y="681758"/>
                                        <a:pt x="228600" y="690563"/>
                                      </a:cubicBezTo>
                                      <a:cubicBezTo>
                                        <a:pt x="230981" y="692150"/>
                                        <a:pt x="233211" y="693992"/>
                                        <a:pt x="235744" y="695325"/>
                                      </a:cubicBezTo>
                                      <a:cubicBezTo>
                                        <a:pt x="248309" y="701938"/>
                                        <a:pt x="273844" y="714375"/>
                                        <a:pt x="273844" y="714375"/>
                                      </a:cubicBezTo>
                                      <a:cubicBezTo>
                                        <a:pt x="289719" y="713581"/>
                                        <a:pt x="305629" y="713314"/>
                                        <a:pt x="321469" y="711994"/>
                                      </a:cubicBezTo>
                                      <a:cubicBezTo>
                                        <a:pt x="324730" y="711722"/>
                                        <a:pt x="327859" y="710553"/>
                                        <a:pt x="330994" y="709613"/>
                                      </a:cubicBezTo>
                                      <a:cubicBezTo>
                                        <a:pt x="347578" y="704638"/>
                                        <a:pt x="359932" y="699298"/>
                                        <a:pt x="376238" y="690563"/>
                                      </a:cubicBezTo>
                                      <a:cubicBezTo>
                                        <a:pt x="421771" y="666170"/>
                                        <a:pt x="400398" y="678337"/>
                                        <a:pt x="428625" y="652463"/>
                                      </a:cubicBezTo>
                                      <a:cubicBezTo>
                                        <a:pt x="447832" y="634857"/>
                                        <a:pt x="434203" y="651378"/>
                                        <a:pt x="447675" y="633413"/>
                                      </a:cubicBezTo>
                                      <a:cubicBezTo>
                                        <a:pt x="448469" y="630238"/>
                                        <a:pt x="449022" y="626993"/>
                                        <a:pt x="450057" y="623888"/>
                                      </a:cubicBezTo>
                                      <a:cubicBezTo>
                                        <a:pt x="451409" y="619833"/>
                                        <a:pt x="454690" y="616254"/>
                                        <a:pt x="454819" y="611981"/>
                                      </a:cubicBezTo>
                                      <a:cubicBezTo>
                                        <a:pt x="455493" y="589752"/>
                                        <a:pt x="454514" y="567448"/>
                                        <a:pt x="452438" y="545306"/>
                                      </a:cubicBezTo>
                                      <a:cubicBezTo>
                                        <a:pt x="452107" y="541772"/>
                                        <a:pt x="449501" y="538825"/>
                                        <a:pt x="447675" y="535781"/>
                                      </a:cubicBezTo>
                                      <a:cubicBezTo>
                                        <a:pt x="444730" y="530873"/>
                                        <a:pt x="438150" y="521494"/>
                                        <a:pt x="438150" y="521494"/>
                                      </a:cubicBezTo>
                                      <a:cubicBezTo>
                                        <a:pt x="430749" y="499288"/>
                                        <a:pt x="443618" y="536179"/>
                                        <a:pt x="428625" y="502444"/>
                                      </a:cubicBezTo>
                                      <a:cubicBezTo>
                                        <a:pt x="427296" y="499453"/>
                                        <a:pt x="427708" y="495846"/>
                                        <a:pt x="426244" y="492919"/>
                                      </a:cubicBezTo>
                                      <a:cubicBezTo>
                                        <a:pt x="424469" y="489369"/>
                                        <a:pt x="421203" y="486760"/>
                                        <a:pt x="419100" y="483394"/>
                                      </a:cubicBezTo>
                                      <a:cubicBezTo>
                                        <a:pt x="393591" y="442579"/>
                                        <a:pt x="412215" y="467048"/>
                                        <a:pt x="392907" y="442913"/>
                                      </a:cubicBezTo>
                                      <a:cubicBezTo>
                                        <a:pt x="391319" y="438150"/>
                                        <a:pt x="389042" y="433564"/>
                                        <a:pt x="388144" y="428625"/>
                                      </a:cubicBezTo>
                                      <a:cubicBezTo>
                                        <a:pt x="385854" y="416033"/>
                                        <a:pt x="383382" y="390525"/>
                                        <a:pt x="383382" y="390525"/>
                                      </a:cubicBezTo>
                                      <a:cubicBezTo>
                                        <a:pt x="385884" y="381627"/>
                                        <a:pt x="386714" y="319459"/>
                                        <a:pt x="414338" y="307181"/>
                                      </a:cubicBezTo>
                                      <a:cubicBezTo>
                                        <a:pt x="418036" y="305537"/>
                                        <a:pt x="422275" y="305594"/>
                                        <a:pt x="426244" y="304800"/>
                                      </a:cubicBezTo>
                                      <a:lnTo>
                                        <a:pt x="476250" y="3071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6" name="Freeform 1735"/>
                                <p:cNvSpPr/>
                                <p:nvPr/>
                              </p:nvSpPr>
                              <p:spPr>
                                <a:xfrm rot="20312945">
                                  <a:off x="3710892" y="2248204"/>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7" name="Freeform 1736"/>
                                <p:cNvSpPr/>
                                <p:nvPr/>
                              </p:nvSpPr>
                              <p:spPr>
                                <a:xfrm rot="5400000">
                                  <a:off x="2255323" y="1994542"/>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reeform 1737"/>
                                <p:cNvSpPr/>
                                <p:nvPr/>
                              </p:nvSpPr>
                              <p:spPr>
                                <a:xfrm rot="7680000">
                                  <a:off x="3681206" y="2745166"/>
                                  <a:ext cx="159668" cy="259556"/>
                                </a:xfrm>
                                <a:custGeom>
                                  <a:avLst/>
                                  <a:gdLst>
                                    <a:gd name="connsiteX0" fmla="*/ 30956 w 159668"/>
                                    <a:gd name="connsiteY0" fmla="*/ 45243 h 259556"/>
                                    <a:gd name="connsiteX1" fmla="*/ 7143 w 159668"/>
                                    <a:gd name="connsiteY1" fmla="*/ 40481 h 259556"/>
                                    <a:gd name="connsiteX2" fmla="*/ 0 w 159668"/>
                                    <a:gd name="connsiteY2" fmla="*/ 33337 h 259556"/>
                                    <a:gd name="connsiteX3" fmla="*/ 2381 w 159668"/>
                                    <a:gd name="connsiteY3" fmla="*/ 9525 h 259556"/>
                                    <a:gd name="connsiteX4" fmla="*/ 9525 w 159668"/>
                                    <a:gd name="connsiteY4" fmla="*/ 4762 h 259556"/>
                                    <a:gd name="connsiteX5" fmla="*/ 23812 w 159668"/>
                                    <a:gd name="connsiteY5" fmla="*/ 0 h 259556"/>
                                    <a:gd name="connsiteX6" fmla="*/ 47625 w 159668"/>
                                    <a:gd name="connsiteY6" fmla="*/ 4762 h 259556"/>
                                    <a:gd name="connsiteX7" fmla="*/ 59531 w 159668"/>
                                    <a:gd name="connsiteY7" fmla="*/ 14287 h 259556"/>
                                    <a:gd name="connsiteX8" fmla="*/ 71437 w 159668"/>
                                    <a:gd name="connsiteY8" fmla="*/ 28575 h 259556"/>
                                    <a:gd name="connsiteX9" fmla="*/ 83343 w 159668"/>
                                    <a:gd name="connsiteY9" fmla="*/ 40481 h 259556"/>
                                    <a:gd name="connsiteX10" fmla="*/ 85725 w 159668"/>
                                    <a:gd name="connsiteY10" fmla="*/ 47625 h 259556"/>
                                    <a:gd name="connsiteX11" fmla="*/ 95250 w 159668"/>
                                    <a:gd name="connsiteY11" fmla="*/ 64293 h 259556"/>
                                    <a:gd name="connsiteX12" fmla="*/ 97631 w 159668"/>
                                    <a:gd name="connsiteY12" fmla="*/ 78581 h 259556"/>
                                    <a:gd name="connsiteX13" fmla="*/ 97631 w 159668"/>
                                    <a:gd name="connsiteY13" fmla="*/ 135731 h 259556"/>
                                    <a:gd name="connsiteX14" fmla="*/ 102393 w 159668"/>
                                    <a:gd name="connsiteY14" fmla="*/ 145256 h 259556"/>
                                    <a:gd name="connsiteX15" fmla="*/ 109537 w 159668"/>
                                    <a:gd name="connsiteY15" fmla="*/ 150018 h 259556"/>
                                    <a:gd name="connsiteX16" fmla="*/ 119062 w 159668"/>
                                    <a:gd name="connsiteY16" fmla="*/ 154781 h 259556"/>
                                    <a:gd name="connsiteX17" fmla="*/ 135731 w 159668"/>
                                    <a:gd name="connsiteY17" fmla="*/ 157162 h 259556"/>
                                    <a:gd name="connsiteX18" fmla="*/ 142875 w 159668"/>
                                    <a:gd name="connsiteY18" fmla="*/ 159543 h 259556"/>
                                    <a:gd name="connsiteX19" fmla="*/ 157162 w 159668"/>
                                    <a:gd name="connsiteY19" fmla="*/ 171450 h 259556"/>
                                    <a:gd name="connsiteX20" fmla="*/ 157162 w 159668"/>
                                    <a:gd name="connsiteY20" fmla="*/ 197643 h 259556"/>
                                    <a:gd name="connsiteX21" fmla="*/ 142875 w 159668"/>
                                    <a:gd name="connsiteY21" fmla="*/ 202406 h 259556"/>
                                    <a:gd name="connsiteX22" fmla="*/ 111918 w 159668"/>
                                    <a:gd name="connsiteY22" fmla="*/ 216693 h 259556"/>
                                    <a:gd name="connsiteX23" fmla="*/ 114300 w 159668"/>
                                    <a:gd name="connsiteY23" fmla="*/ 233362 h 259556"/>
                                    <a:gd name="connsiteX24" fmla="*/ 116681 w 159668"/>
                                    <a:gd name="connsiteY24" fmla="*/ 252412 h 259556"/>
                                    <a:gd name="connsiteX25" fmla="*/ 121443 w 159668"/>
                                    <a:gd name="connsiteY25"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668" h="259556">
                                      <a:moveTo>
                                        <a:pt x="30956" y="45243"/>
                                      </a:moveTo>
                                      <a:cubicBezTo>
                                        <a:pt x="30088" y="45098"/>
                                        <a:pt x="10068" y="42152"/>
                                        <a:pt x="7143" y="40481"/>
                                      </a:cubicBezTo>
                                      <a:cubicBezTo>
                                        <a:pt x="4219" y="38810"/>
                                        <a:pt x="2381" y="35718"/>
                                        <a:pt x="0" y="33337"/>
                                      </a:cubicBezTo>
                                      <a:cubicBezTo>
                                        <a:pt x="794" y="25400"/>
                                        <a:pt x="-142" y="17093"/>
                                        <a:pt x="2381" y="9525"/>
                                      </a:cubicBezTo>
                                      <a:cubicBezTo>
                                        <a:pt x="3286" y="6810"/>
                                        <a:pt x="6910" y="5924"/>
                                        <a:pt x="9525" y="4762"/>
                                      </a:cubicBezTo>
                                      <a:cubicBezTo>
                                        <a:pt x="14112" y="2723"/>
                                        <a:pt x="23812" y="0"/>
                                        <a:pt x="23812" y="0"/>
                                      </a:cubicBezTo>
                                      <a:cubicBezTo>
                                        <a:pt x="23858" y="8"/>
                                        <a:pt x="45257" y="3183"/>
                                        <a:pt x="47625" y="4762"/>
                                      </a:cubicBezTo>
                                      <a:cubicBezTo>
                                        <a:pt x="69165" y="19123"/>
                                        <a:pt x="36177" y="6504"/>
                                        <a:pt x="59531" y="14287"/>
                                      </a:cubicBezTo>
                                      <a:cubicBezTo>
                                        <a:pt x="71346" y="32012"/>
                                        <a:pt x="56168" y="10254"/>
                                        <a:pt x="71437" y="28575"/>
                                      </a:cubicBezTo>
                                      <a:cubicBezTo>
                                        <a:pt x="81359" y="40481"/>
                                        <a:pt x="70247" y="31749"/>
                                        <a:pt x="83343" y="40481"/>
                                      </a:cubicBezTo>
                                      <a:cubicBezTo>
                                        <a:pt x="84137" y="42862"/>
                                        <a:pt x="84736" y="45318"/>
                                        <a:pt x="85725" y="47625"/>
                                      </a:cubicBezTo>
                                      <a:cubicBezTo>
                                        <a:pt x="89353" y="56089"/>
                                        <a:pt x="90464" y="57115"/>
                                        <a:pt x="95250" y="64293"/>
                                      </a:cubicBezTo>
                                      <a:cubicBezTo>
                                        <a:pt x="96044" y="69056"/>
                                        <a:pt x="97631" y="73753"/>
                                        <a:pt x="97631" y="78581"/>
                                      </a:cubicBezTo>
                                      <a:cubicBezTo>
                                        <a:pt x="97631" y="102984"/>
                                        <a:pt x="89597" y="116984"/>
                                        <a:pt x="97631" y="135731"/>
                                      </a:cubicBezTo>
                                      <a:cubicBezTo>
                                        <a:pt x="99029" y="138994"/>
                                        <a:pt x="100121" y="142529"/>
                                        <a:pt x="102393" y="145256"/>
                                      </a:cubicBezTo>
                                      <a:cubicBezTo>
                                        <a:pt x="104225" y="147455"/>
                                        <a:pt x="107052" y="148598"/>
                                        <a:pt x="109537" y="150018"/>
                                      </a:cubicBezTo>
                                      <a:cubicBezTo>
                                        <a:pt x="112619" y="151779"/>
                                        <a:pt x="115637" y="153847"/>
                                        <a:pt x="119062" y="154781"/>
                                      </a:cubicBezTo>
                                      <a:cubicBezTo>
                                        <a:pt x="124477" y="156258"/>
                                        <a:pt x="130175" y="156368"/>
                                        <a:pt x="135731" y="157162"/>
                                      </a:cubicBezTo>
                                      <a:cubicBezTo>
                                        <a:pt x="138112" y="157956"/>
                                        <a:pt x="140630" y="158420"/>
                                        <a:pt x="142875" y="159543"/>
                                      </a:cubicBezTo>
                                      <a:cubicBezTo>
                                        <a:pt x="149503" y="162857"/>
                                        <a:pt x="151898" y="166186"/>
                                        <a:pt x="157162" y="171450"/>
                                      </a:cubicBezTo>
                                      <a:cubicBezTo>
                                        <a:pt x="157940" y="176117"/>
                                        <a:pt x="162391" y="192413"/>
                                        <a:pt x="157162" y="197643"/>
                                      </a:cubicBezTo>
                                      <a:cubicBezTo>
                                        <a:pt x="153612" y="201193"/>
                                        <a:pt x="147637" y="200819"/>
                                        <a:pt x="142875" y="202406"/>
                                      </a:cubicBezTo>
                                      <a:cubicBezTo>
                                        <a:pt x="122512" y="209194"/>
                                        <a:pt x="132951" y="204674"/>
                                        <a:pt x="111918" y="216693"/>
                                      </a:cubicBezTo>
                                      <a:cubicBezTo>
                                        <a:pt x="112712" y="222249"/>
                                        <a:pt x="113558" y="227798"/>
                                        <a:pt x="114300" y="233362"/>
                                      </a:cubicBezTo>
                                      <a:cubicBezTo>
                                        <a:pt x="115146" y="239705"/>
                                        <a:pt x="114997" y="246238"/>
                                        <a:pt x="116681" y="252412"/>
                                      </a:cubicBezTo>
                                      <a:cubicBezTo>
                                        <a:pt x="117434" y="255173"/>
                                        <a:pt x="121443" y="259556"/>
                                        <a:pt x="121443" y="259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9" name="Freeform 1738"/>
                                <p:cNvSpPr/>
                                <p:nvPr/>
                              </p:nvSpPr>
                              <p:spPr>
                                <a:xfrm>
                                  <a:off x="2950778" y="2323803"/>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Freeform 1739"/>
                                <p:cNvSpPr/>
                                <p:nvPr/>
                              </p:nvSpPr>
                              <p:spPr>
                                <a:xfrm rot="21238084">
                                  <a:off x="4375393" y="2318087"/>
                                  <a:ext cx="677718" cy="335756"/>
                                </a:xfrm>
                                <a:custGeom>
                                  <a:avLst/>
                                  <a:gdLst>
                                    <a:gd name="connsiteX0" fmla="*/ 176531 w 677718"/>
                                    <a:gd name="connsiteY0" fmla="*/ 195262 h 335756"/>
                                    <a:gd name="connsiteX1" fmla="*/ 143193 w 677718"/>
                                    <a:gd name="connsiteY1" fmla="*/ 192881 h 335756"/>
                                    <a:gd name="connsiteX2" fmla="*/ 105093 w 677718"/>
                                    <a:gd name="connsiteY2" fmla="*/ 190500 h 335756"/>
                                    <a:gd name="connsiteX3" fmla="*/ 86043 w 677718"/>
                                    <a:gd name="connsiteY3" fmla="*/ 188118 h 335756"/>
                                    <a:gd name="connsiteX4" fmla="*/ 47943 w 677718"/>
                                    <a:gd name="connsiteY4" fmla="*/ 176212 h 335756"/>
                                    <a:gd name="connsiteX5" fmla="*/ 2700 w 677718"/>
                                    <a:gd name="connsiteY5" fmla="*/ 133350 h 335756"/>
                                    <a:gd name="connsiteX6" fmla="*/ 318 w 677718"/>
                                    <a:gd name="connsiteY6" fmla="*/ 104775 h 335756"/>
                                    <a:gd name="connsiteX7" fmla="*/ 7462 w 677718"/>
                                    <a:gd name="connsiteY7" fmla="*/ 97631 h 335756"/>
                                    <a:gd name="connsiteX8" fmla="*/ 33656 w 677718"/>
                                    <a:gd name="connsiteY8" fmla="*/ 66675 h 335756"/>
                                    <a:gd name="connsiteX9" fmla="*/ 121762 w 677718"/>
                                    <a:gd name="connsiteY9" fmla="*/ 0 h 335756"/>
                                    <a:gd name="connsiteX10" fmla="*/ 176531 w 677718"/>
                                    <a:gd name="connsiteY10" fmla="*/ 4762 h 335756"/>
                                    <a:gd name="connsiteX11" fmla="*/ 212250 w 677718"/>
                                    <a:gd name="connsiteY11" fmla="*/ 16668 h 335756"/>
                                    <a:gd name="connsiteX12" fmla="*/ 295593 w 677718"/>
                                    <a:gd name="connsiteY12" fmla="*/ 64293 h 335756"/>
                                    <a:gd name="connsiteX13" fmla="*/ 321787 w 677718"/>
                                    <a:gd name="connsiteY13" fmla="*/ 83343 h 335756"/>
                                    <a:gd name="connsiteX14" fmla="*/ 338456 w 677718"/>
                                    <a:gd name="connsiteY14" fmla="*/ 104775 h 335756"/>
                                    <a:gd name="connsiteX15" fmla="*/ 355125 w 677718"/>
                                    <a:gd name="connsiteY15" fmla="*/ 123825 h 335756"/>
                                    <a:gd name="connsiteX16" fmla="*/ 357506 w 677718"/>
                                    <a:gd name="connsiteY16" fmla="*/ 140493 h 335756"/>
                                    <a:gd name="connsiteX17" fmla="*/ 359887 w 677718"/>
                                    <a:gd name="connsiteY17" fmla="*/ 147637 h 335756"/>
                                    <a:gd name="connsiteX18" fmla="*/ 371793 w 677718"/>
                                    <a:gd name="connsiteY18" fmla="*/ 245268 h 335756"/>
                                    <a:gd name="connsiteX19" fmla="*/ 376556 w 677718"/>
                                    <a:gd name="connsiteY19" fmla="*/ 259556 h 335756"/>
                                    <a:gd name="connsiteX20" fmla="*/ 421800 w 677718"/>
                                    <a:gd name="connsiteY20" fmla="*/ 309562 h 335756"/>
                                    <a:gd name="connsiteX21" fmla="*/ 464662 w 677718"/>
                                    <a:gd name="connsiteY21" fmla="*/ 333375 h 335756"/>
                                    <a:gd name="connsiteX22" fmla="*/ 502762 w 677718"/>
                                    <a:gd name="connsiteY22" fmla="*/ 335756 h 335756"/>
                                    <a:gd name="connsiteX23" fmla="*/ 583725 w 677718"/>
                                    <a:gd name="connsiteY23" fmla="*/ 323850 h 335756"/>
                                    <a:gd name="connsiteX24" fmla="*/ 662306 w 677718"/>
                                    <a:gd name="connsiteY24" fmla="*/ 266700 h 335756"/>
                                    <a:gd name="connsiteX25" fmla="*/ 671831 w 677718"/>
                                    <a:gd name="connsiteY25" fmla="*/ 247650 h 335756"/>
                                    <a:gd name="connsiteX26" fmla="*/ 669450 w 677718"/>
                                    <a:gd name="connsiteY26" fmla="*/ 126206 h 335756"/>
                                    <a:gd name="connsiteX27" fmla="*/ 659925 w 677718"/>
                                    <a:gd name="connsiteY27" fmla="*/ 107156 h 335756"/>
                                    <a:gd name="connsiteX28" fmla="*/ 655162 w 677718"/>
                                    <a:gd name="connsiteY28" fmla="*/ 10477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718" h="335756">
                                      <a:moveTo>
                                        <a:pt x="176531" y="195262"/>
                                      </a:moveTo>
                                      <a:lnTo>
                                        <a:pt x="143193" y="192881"/>
                                      </a:lnTo>
                                      <a:cubicBezTo>
                                        <a:pt x="130496" y="192035"/>
                                        <a:pt x="117774" y="191557"/>
                                        <a:pt x="105093" y="190500"/>
                                      </a:cubicBezTo>
                                      <a:cubicBezTo>
                                        <a:pt x="98716" y="189968"/>
                                        <a:pt x="92393" y="188912"/>
                                        <a:pt x="86043" y="188118"/>
                                      </a:cubicBezTo>
                                      <a:cubicBezTo>
                                        <a:pt x="73343" y="184149"/>
                                        <a:pt x="59844" y="182162"/>
                                        <a:pt x="47943" y="176212"/>
                                      </a:cubicBezTo>
                                      <a:cubicBezTo>
                                        <a:pt x="23523" y="164002"/>
                                        <a:pt x="18016" y="153043"/>
                                        <a:pt x="2700" y="133350"/>
                                      </a:cubicBezTo>
                                      <a:cubicBezTo>
                                        <a:pt x="1906" y="123825"/>
                                        <a:pt x="-945" y="114249"/>
                                        <a:pt x="318" y="104775"/>
                                      </a:cubicBezTo>
                                      <a:cubicBezTo>
                                        <a:pt x="763" y="101437"/>
                                        <a:pt x="5244" y="100165"/>
                                        <a:pt x="7462" y="97631"/>
                                      </a:cubicBezTo>
                                      <a:cubicBezTo>
                                        <a:pt x="16363" y="87458"/>
                                        <a:pt x="24246" y="76379"/>
                                        <a:pt x="33656" y="66675"/>
                                      </a:cubicBezTo>
                                      <a:cubicBezTo>
                                        <a:pt x="84995" y="13732"/>
                                        <a:pt x="68594" y="26584"/>
                                        <a:pt x="121762" y="0"/>
                                      </a:cubicBezTo>
                                      <a:cubicBezTo>
                                        <a:pt x="140018" y="1587"/>
                                        <a:pt x="158367" y="2340"/>
                                        <a:pt x="176531" y="4762"/>
                                      </a:cubicBezTo>
                                      <a:cubicBezTo>
                                        <a:pt x="183131" y="5642"/>
                                        <a:pt x="207259" y="14240"/>
                                        <a:pt x="212250" y="16668"/>
                                      </a:cubicBezTo>
                                      <a:cubicBezTo>
                                        <a:pt x="313836" y="66088"/>
                                        <a:pt x="254933" y="33200"/>
                                        <a:pt x="295593" y="64293"/>
                                      </a:cubicBezTo>
                                      <a:cubicBezTo>
                                        <a:pt x="304169" y="70851"/>
                                        <a:pt x="313938" y="75930"/>
                                        <a:pt x="321787" y="83343"/>
                                      </a:cubicBezTo>
                                      <a:cubicBezTo>
                                        <a:pt x="328367" y="89557"/>
                                        <a:pt x="332610" y="97866"/>
                                        <a:pt x="338456" y="104775"/>
                                      </a:cubicBezTo>
                                      <a:cubicBezTo>
                                        <a:pt x="365593" y="136846"/>
                                        <a:pt x="332201" y="93260"/>
                                        <a:pt x="355125" y="123825"/>
                                      </a:cubicBezTo>
                                      <a:cubicBezTo>
                                        <a:pt x="355919" y="129381"/>
                                        <a:pt x="356405" y="134990"/>
                                        <a:pt x="357506" y="140493"/>
                                      </a:cubicBezTo>
                                      <a:cubicBezTo>
                                        <a:pt x="357998" y="142954"/>
                                        <a:pt x="359720" y="145132"/>
                                        <a:pt x="359887" y="147637"/>
                                      </a:cubicBezTo>
                                      <a:cubicBezTo>
                                        <a:pt x="365176" y="226977"/>
                                        <a:pt x="355040" y="189426"/>
                                        <a:pt x="371793" y="245268"/>
                                      </a:cubicBezTo>
                                      <a:cubicBezTo>
                                        <a:pt x="373236" y="250077"/>
                                        <a:pt x="374311" y="255066"/>
                                        <a:pt x="376556" y="259556"/>
                                      </a:cubicBezTo>
                                      <a:cubicBezTo>
                                        <a:pt x="385633" y="277710"/>
                                        <a:pt x="410829" y="299636"/>
                                        <a:pt x="421800" y="309562"/>
                                      </a:cubicBezTo>
                                      <a:cubicBezTo>
                                        <a:pt x="429616" y="316634"/>
                                        <a:pt x="459493" y="332083"/>
                                        <a:pt x="464662" y="333375"/>
                                      </a:cubicBezTo>
                                      <a:cubicBezTo>
                                        <a:pt x="477007" y="336461"/>
                                        <a:pt x="490062" y="334962"/>
                                        <a:pt x="502762" y="335756"/>
                                      </a:cubicBezTo>
                                      <a:cubicBezTo>
                                        <a:pt x="529750" y="331787"/>
                                        <a:pt x="557986" y="332881"/>
                                        <a:pt x="583725" y="323850"/>
                                      </a:cubicBezTo>
                                      <a:cubicBezTo>
                                        <a:pt x="605279" y="316287"/>
                                        <a:pt x="642949" y="286057"/>
                                        <a:pt x="662306" y="266700"/>
                                      </a:cubicBezTo>
                                      <a:cubicBezTo>
                                        <a:pt x="667060" y="261946"/>
                                        <a:pt x="669558" y="253331"/>
                                        <a:pt x="671831" y="247650"/>
                                      </a:cubicBezTo>
                                      <a:cubicBezTo>
                                        <a:pt x="680453" y="191601"/>
                                        <a:pt x="679560" y="213154"/>
                                        <a:pt x="669450" y="126206"/>
                                      </a:cubicBezTo>
                                      <a:cubicBezTo>
                                        <a:pt x="669002" y="122349"/>
                                        <a:pt x="663457" y="110688"/>
                                        <a:pt x="659925" y="107156"/>
                                      </a:cubicBezTo>
                                      <a:cubicBezTo>
                                        <a:pt x="658670" y="105901"/>
                                        <a:pt x="656750" y="105569"/>
                                        <a:pt x="655162" y="104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Freeform 1740"/>
                                <p:cNvSpPr/>
                                <p:nvPr/>
                              </p:nvSpPr>
                              <p:spPr>
                                <a:xfrm>
                                  <a:off x="1760861" y="2385260"/>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Freeform 1741"/>
                                <p:cNvSpPr/>
                                <p:nvPr/>
                              </p:nvSpPr>
                              <p:spPr>
                                <a:xfrm>
                                  <a:off x="3035460" y="1985578"/>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Freeform 1742"/>
                                <p:cNvSpPr/>
                                <p:nvPr/>
                              </p:nvSpPr>
                              <p:spPr>
                                <a:xfrm>
                                  <a:off x="3156608" y="2208822"/>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Freeform 1743"/>
                                <p:cNvSpPr/>
                                <p:nvPr/>
                              </p:nvSpPr>
                              <p:spPr>
                                <a:xfrm>
                                  <a:off x="3286218" y="2403527"/>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 name="Freeform 1744"/>
                                <p:cNvSpPr/>
                                <p:nvPr/>
                              </p:nvSpPr>
                              <p:spPr>
                                <a:xfrm>
                                  <a:off x="2573804" y="1960906"/>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Freeform 1745"/>
                                <p:cNvSpPr/>
                                <p:nvPr/>
                              </p:nvSpPr>
                              <p:spPr>
                                <a:xfrm>
                                  <a:off x="2307715" y="1899716"/>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Freeform 1746"/>
                                <p:cNvSpPr/>
                                <p:nvPr/>
                              </p:nvSpPr>
                              <p:spPr>
                                <a:xfrm rot="11617280">
                                  <a:off x="4731451" y="2067236"/>
                                  <a:ext cx="448761" cy="235744"/>
                                </a:xfrm>
                                <a:custGeom>
                                  <a:avLst/>
                                  <a:gdLst>
                                    <a:gd name="connsiteX0" fmla="*/ 913 w 448761"/>
                                    <a:gd name="connsiteY0" fmla="*/ 0 h 235744"/>
                                    <a:gd name="connsiteX1" fmla="*/ 10438 w 448761"/>
                                    <a:gd name="connsiteY1" fmla="*/ 45244 h 235744"/>
                                    <a:gd name="connsiteX2" fmla="*/ 22345 w 448761"/>
                                    <a:gd name="connsiteY2" fmla="*/ 47625 h 235744"/>
                                    <a:gd name="connsiteX3" fmla="*/ 77113 w 448761"/>
                                    <a:gd name="connsiteY3" fmla="*/ 45244 h 235744"/>
                                    <a:gd name="connsiteX4" fmla="*/ 93782 w 448761"/>
                                    <a:gd name="connsiteY4" fmla="*/ 42862 h 235744"/>
                                    <a:gd name="connsiteX5" fmla="*/ 134263 w 448761"/>
                                    <a:gd name="connsiteY5" fmla="*/ 50006 h 235744"/>
                                    <a:gd name="connsiteX6" fmla="*/ 148551 w 448761"/>
                                    <a:gd name="connsiteY6" fmla="*/ 69056 h 235744"/>
                                    <a:gd name="connsiteX7" fmla="*/ 158076 w 448761"/>
                                    <a:gd name="connsiteY7" fmla="*/ 83344 h 235744"/>
                                    <a:gd name="connsiteX8" fmla="*/ 162838 w 448761"/>
                                    <a:gd name="connsiteY8" fmla="*/ 97631 h 235744"/>
                                    <a:gd name="connsiteX9" fmla="*/ 160457 w 448761"/>
                                    <a:gd name="connsiteY9" fmla="*/ 114300 h 235744"/>
                                    <a:gd name="connsiteX10" fmla="*/ 150932 w 448761"/>
                                    <a:gd name="connsiteY10" fmla="*/ 123825 h 235744"/>
                                    <a:gd name="connsiteX11" fmla="*/ 146170 w 448761"/>
                                    <a:gd name="connsiteY11" fmla="*/ 130969 h 235744"/>
                                    <a:gd name="connsiteX12" fmla="*/ 148551 w 448761"/>
                                    <a:gd name="connsiteY12" fmla="*/ 145256 h 235744"/>
                                    <a:gd name="connsiteX13" fmla="*/ 155695 w 448761"/>
                                    <a:gd name="connsiteY13" fmla="*/ 152400 h 235744"/>
                                    <a:gd name="connsiteX14" fmla="*/ 177126 w 448761"/>
                                    <a:gd name="connsiteY14" fmla="*/ 161925 h 235744"/>
                                    <a:gd name="connsiteX15" fmla="*/ 212845 w 448761"/>
                                    <a:gd name="connsiteY15" fmla="*/ 159544 h 235744"/>
                                    <a:gd name="connsiteX16" fmla="*/ 215226 w 448761"/>
                                    <a:gd name="connsiteY16" fmla="*/ 152400 h 235744"/>
                                    <a:gd name="connsiteX17" fmla="*/ 210463 w 448761"/>
                                    <a:gd name="connsiteY17" fmla="*/ 145256 h 235744"/>
                                    <a:gd name="connsiteX18" fmla="*/ 212845 w 448761"/>
                                    <a:gd name="connsiteY18" fmla="*/ 128587 h 235744"/>
                                    <a:gd name="connsiteX19" fmla="*/ 219988 w 448761"/>
                                    <a:gd name="connsiteY19" fmla="*/ 123825 h 235744"/>
                                    <a:gd name="connsiteX20" fmla="*/ 229513 w 448761"/>
                                    <a:gd name="connsiteY20" fmla="*/ 121444 h 235744"/>
                                    <a:gd name="connsiteX21" fmla="*/ 248563 w 448761"/>
                                    <a:gd name="connsiteY21" fmla="*/ 116681 h 235744"/>
                                    <a:gd name="connsiteX22" fmla="*/ 305713 w 448761"/>
                                    <a:gd name="connsiteY22" fmla="*/ 119062 h 235744"/>
                                    <a:gd name="connsiteX23" fmla="*/ 315238 w 448761"/>
                                    <a:gd name="connsiteY23" fmla="*/ 128587 h 235744"/>
                                    <a:gd name="connsiteX24" fmla="*/ 317620 w 448761"/>
                                    <a:gd name="connsiteY24" fmla="*/ 135731 h 235744"/>
                                    <a:gd name="connsiteX25" fmla="*/ 324763 w 448761"/>
                                    <a:gd name="connsiteY25" fmla="*/ 161925 h 235744"/>
                                    <a:gd name="connsiteX26" fmla="*/ 322382 w 448761"/>
                                    <a:gd name="connsiteY26" fmla="*/ 195262 h 235744"/>
                                    <a:gd name="connsiteX27" fmla="*/ 312857 w 448761"/>
                                    <a:gd name="connsiteY27" fmla="*/ 197644 h 235744"/>
                                    <a:gd name="connsiteX28" fmla="*/ 293807 w 448761"/>
                                    <a:gd name="connsiteY28" fmla="*/ 195262 h 235744"/>
                                    <a:gd name="connsiteX29" fmla="*/ 286663 w 448761"/>
                                    <a:gd name="connsiteY29" fmla="*/ 188119 h 235744"/>
                                    <a:gd name="connsiteX30" fmla="*/ 269995 w 448761"/>
                                    <a:gd name="connsiteY30" fmla="*/ 176212 h 235744"/>
                                    <a:gd name="connsiteX31" fmla="*/ 262851 w 448761"/>
                                    <a:gd name="connsiteY31" fmla="*/ 178594 h 235744"/>
                                    <a:gd name="connsiteX32" fmla="*/ 260470 w 448761"/>
                                    <a:gd name="connsiteY32" fmla="*/ 185737 h 235744"/>
                                    <a:gd name="connsiteX33" fmla="*/ 265232 w 448761"/>
                                    <a:gd name="connsiteY33" fmla="*/ 221456 h 235744"/>
                                    <a:gd name="connsiteX34" fmla="*/ 272376 w 448761"/>
                                    <a:gd name="connsiteY34" fmla="*/ 226219 h 235744"/>
                                    <a:gd name="connsiteX35" fmla="*/ 279520 w 448761"/>
                                    <a:gd name="connsiteY35" fmla="*/ 228600 h 235744"/>
                                    <a:gd name="connsiteX36" fmla="*/ 315238 w 448761"/>
                                    <a:gd name="connsiteY36" fmla="*/ 235744 h 235744"/>
                                    <a:gd name="connsiteX37" fmla="*/ 353338 w 448761"/>
                                    <a:gd name="connsiteY37" fmla="*/ 233362 h 235744"/>
                                    <a:gd name="connsiteX38" fmla="*/ 358101 w 448761"/>
                                    <a:gd name="connsiteY38" fmla="*/ 226219 h 235744"/>
                                    <a:gd name="connsiteX39" fmla="*/ 360482 w 448761"/>
                                    <a:gd name="connsiteY39" fmla="*/ 214312 h 235744"/>
                                    <a:gd name="connsiteX40" fmla="*/ 365245 w 448761"/>
                                    <a:gd name="connsiteY40" fmla="*/ 202406 h 235744"/>
                                    <a:gd name="connsiteX41" fmla="*/ 377151 w 448761"/>
                                    <a:gd name="connsiteY41" fmla="*/ 150019 h 235744"/>
                                    <a:gd name="connsiteX42" fmla="*/ 400963 w 448761"/>
                                    <a:gd name="connsiteY42" fmla="*/ 152400 h 235744"/>
                                    <a:gd name="connsiteX43" fmla="*/ 410488 w 448761"/>
                                    <a:gd name="connsiteY43" fmla="*/ 169069 h 235744"/>
                                    <a:gd name="connsiteX44" fmla="*/ 417632 w 448761"/>
                                    <a:gd name="connsiteY44" fmla="*/ 173831 h 235744"/>
                                    <a:gd name="connsiteX45" fmla="*/ 446207 w 448761"/>
                                    <a:gd name="connsiteY45" fmla="*/ 166687 h 235744"/>
                                    <a:gd name="connsiteX46" fmla="*/ 448588 w 448761"/>
                                    <a:gd name="connsiteY46" fmla="*/ 159544 h 235744"/>
                                    <a:gd name="connsiteX47" fmla="*/ 448588 w 448761"/>
                                    <a:gd name="connsiteY47" fmla="*/ 152400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8761" h="235744">
                                      <a:moveTo>
                                        <a:pt x="913" y="0"/>
                                      </a:moveTo>
                                      <a:cubicBezTo>
                                        <a:pt x="1537" y="9973"/>
                                        <a:pt x="-5181" y="37434"/>
                                        <a:pt x="10438" y="45244"/>
                                      </a:cubicBezTo>
                                      <a:cubicBezTo>
                                        <a:pt x="14058" y="47054"/>
                                        <a:pt x="18376" y="46831"/>
                                        <a:pt x="22345" y="47625"/>
                                      </a:cubicBezTo>
                                      <a:cubicBezTo>
                                        <a:pt x="40601" y="46831"/>
                                        <a:pt x="58880" y="46460"/>
                                        <a:pt x="77113" y="45244"/>
                                      </a:cubicBezTo>
                                      <a:cubicBezTo>
                                        <a:pt x="82713" y="44871"/>
                                        <a:pt x="88189" y="42396"/>
                                        <a:pt x="93782" y="42862"/>
                                      </a:cubicBezTo>
                                      <a:cubicBezTo>
                                        <a:pt x="107437" y="44000"/>
                                        <a:pt x="120769" y="47625"/>
                                        <a:pt x="134263" y="50006"/>
                                      </a:cubicBezTo>
                                      <a:cubicBezTo>
                                        <a:pt x="150578" y="66321"/>
                                        <a:pt x="138396" y="52131"/>
                                        <a:pt x="148551" y="69056"/>
                                      </a:cubicBezTo>
                                      <a:cubicBezTo>
                                        <a:pt x="151496" y="73964"/>
                                        <a:pt x="155516" y="78224"/>
                                        <a:pt x="158076" y="83344"/>
                                      </a:cubicBezTo>
                                      <a:cubicBezTo>
                                        <a:pt x="160321" y="87834"/>
                                        <a:pt x="162838" y="97631"/>
                                        <a:pt x="162838" y="97631"/>
                                      </a:cubicBezTo>
                                      <a:cubicBezTo>
                                        <a:pt x="162044" y="103187"/>
                                        <a:pt x="162780" y="109190"/>
                                        <a:pt x="160457" y="114300"/>
                                      </a:cubicBezTo>
                                      <a:cubicBezTo>
                                        <a:pt x="158599" y="118388"/>
                                        <a:pt x="153854" y="120416"/>
                                        <a:pt x="150932" y="123825"/>
                                      </a:cubicBezTo>
                                      <a:cubicBezTo>
                                        <a:pt x="149070" y="125998"/>
                                        <a:pt x="147757" y="128588"/>
                                        <a:pt x="146170" y="130969"/>
                                      </a:cubicBezTo>
                                      <a:cubicBezTo>
                                        <a:pt x="146964" y="135731"/>
                                        <a:pt x="146590" y="140844"/>
                                        <a:pt x="148551" y="145256"/>
                                      </a:cubicBezTo>
                                      <a:cubicBezTo>
                                        <a:pt x="149919" y="148333"/>
                                        <a:pt x="152955" y="150443"/>
                                        <a:pt x="155695" y="152400"/>
                                      </a:cubicBezTo>
                                      <a:cubicBezTo>
                                        <a:pt x="159939" y="155431"/>
                                        <a:pt x="172888" y="160229"/>
                                        <a:pt x="177126" y="161925"/>
                                      </a:cubicBezTo>
                                      <a:cubicBezTo>
                                        <a:pt x="189032" y="161131"/>
                                        <a:pt x="201269" y="162438"/>
                                        <a:pt x="212845" y="159544"/>
                                      </a:cubicBezTo>
                                      <a:cubicBezTo>
                                        <a:pt x="215280" y="158935"/>
                                        <a:pt x="215639" y="154876"/>
                                        <a:pt x="215226" y="152400"/>
                                      </a:cubicBezTo>
                                      <a:cubicBezTo>
                                        <a:pt x="214755" y="149577"/>
                                        <a:pt x="212051" y="147637"/>
                                        <a:pt x="210463" y="145256"/>
                                      </a:cubicBezTo>
                                      <a:cubicBezTo>
                                        <a:pt x="211257" y="139700"/>
                                        <a:pt x="210565" y="133716"/>
                                        <a:pt x="212845" y="128587"/>
                                      </a:cubicBezTo>
                                      <a:cubicBezTo>
                                        <a:pt x="214007" y="125972"/>
                                        <a:pt x="217358" y="124952"/>
                                        <a:pt x="219988" y="123825"/>
                                      </a:cubicBezTo>
                                      <a:cubicBezTo>
                                        <a:pt x="222996" y="122536"/>
                                        <a:pt x="226366" y="122343"/>
                                        <a:pt x="229513" y="121444"/>
                                      </a:cubicBezTo>
                                      <a:cubicBezTo>
                                        <a:pt x="246604" y="116560"/>
                                        <a:pt x="224348" y="121524"/>
                                        <a:pt x="248563" y="116681"/>
                                      </a:cubicBezTo>
                                      <a:cubicBezTo>
                                        <a:pt x="267613" y="117475"/>
                                        <a:pt x="286943" y="115710"/>
                                        <a:pt x="305713" y="119062"/>
                                      </a:cubicBezTo>
                                      <a:cubicBezTo>
                                        <a:pt x="310133" y="119851"/>
                                        <a:pt x="312628" y="124933"/>
                                        <a:pt x="315238" y="128587"/>
                                      </a:cubicBezTo>
                                      <a:cubicBezTo>
                                        <a:pt x="316697" y="130630"/>
                                        <a:pt x="316960" y="133309"/>
                                        <a:pt x="317620" y="135731"/>
                                      </a:cubicBezTo>
                                      <a:cubicBezTo>
                                        <a:pt x="325682" y="165292"/>
                                        <a:pt x="319280" y="145474"/>
                                        <a:pt x="324763" y="161925"/>
                                      </a:cubicBezTo>
                                      <a:cubicBezTo>
                                        <a:pt x="323969" y="173037"/>
                                        <a:pt x="325905" y="184693"/>
                                        <a:pt x="322382" y="195262"/>
                                      </a:cubicBezTo>
                                      <a:cubicBezTo>
                                        <a:pt x="321347" y="198367"/>
                                        <a:pt x="316130" y="197644"/>
                                        <a:pt x="312857" y="197644"/>
                                      </a:cubicBezTo>
                                      <a:cubicBezTo>
                                        <a:pt x="306458" y="197644"/>
                                        <a:pt x="300157" y="196056"/>
                                        <a:pt x="293807" y="195262"/>
                                      </a:cubicBezTo>
                                      <a:cubicBezTo>
                                        <a:pt x="291426" y="192881"/>
                                        <a:pt x="289220" y="190310"/>
                                        <a:pt x="286663" y="188119"/>
                                      </a:cubicBezTo>
                                      <a:cubicBezTo>
                                        <a:pt x="281496" y="183691"/>
                                        <a:pt x="275647" y="179980"/>
                                        <a:pt x="269995" y="176212"/>
                                      </a:cubicBezTo>
                                      <a:cubicBezTo>
                                        <a:pt x="267614" y="177006"/>
                                        <a:pt x="264626" y="176819"/>
                                        <a:pt x="262851" y="178594"/>
                                      </a:cubicBezTo>
                                      <a:cubicBezTo>
                                        <a:pt x="261076" y="180369"/>
                                        <a:pt x="260331" y="183231"/>
                                        <a:pt x="260470" y="185737"/>
                                      </a:cubicBezTo>
                                      <a:cubicBezTo>
                                        <a:pt x="261136" y="197730"/>
                                        <a:pt x="261843" y="209932"/>
                                        <a:pt x="265232" y="221456"/>
                                      </a:cubicBezTo>
                                      <a:cubicBezTo>
                                        <a:pt x="266040" y="224202"/>
                                        <a:pt x="269816" y="224939"/>
                                        <a:pt x="272376" y="226219"/>
                                      </a:cubicBezTo>
                                      <a:cubicBezTo>
                                        <a:pt x="274621" y="227342"/>
                                        <a:pt x="277170" y="227719"/>
                                        <a:pt x="279520" y="228600"/>
                                      </a:cubicBezTo>
                                      <a:cubicBezTo>
                                        <a:pt x="300589" y="236500"/>
                                        <a:pt x="283895" y="232609"/>
                                        <a:pt x="315238" y="235744"/>
                                      </a:cubicBezTo>
                                      <a:cubicBezTo>
                                        <a:pt x="327938" y="234950"/>
                                        <a:pt x="340916" y="236122"/>
                                        <a:pt x="353338" y="233362"/>
                                      </a:cubicBezTo>
                                      <a:cubicBezTo>
                                        <a:pt x="356132" y="232741"/>
                                        <a:pt x="357096" y="228899"/>
                                        <a:pt x="358101" y="226219"/>
                                      </a:cubicBezTo>
                                      <a:cubicBezTo>
                                        <a:pt x="359522" y="222429"/>
                                        <a:pt x="359319" y="218189"/>
                                        <a:pt x="360482" y="214312"/>
                                      </a:cubicBezTo>
                                      <a:cubicBezTo>
                                        <a:pt x="361710" y="210218"/>
                                        <a:pt x="363657" y="206375"/>
                                        <a:pt x="365245" y="202406"/>
                                      </a:cubicBezTo>
                                      <a:cubicBezTo>
                                        <a:pt x="366221" y="181907"/>
                                        <a:pt x="351743" y="150019"/>
                                        <a:pt x="377151" y="150019"/>
                                      </a:cubicBezTo>
                                      <a:cubicBezTo>
                                        <a:pt x="385128" y="150019"/>
                                        <a:pt x="393026" y="151606"/>
                                        <a:pt x="400963" y="152400"/>
                                      </a:cubicBezTo>
                                      <a:cubicBezTo>
                                        <a:pt x="402829" y="156131"/>
                                        <a:pt x="407125" y="165706"/>
                                        <a:pt x="410488" y="169069"/>
                                      </a:cubicBezTo>
                                      <a:cubicBezTo>
                                        <a:pt x="412512" y="171093"/>
                                        <a:pt x="415251" y="172244"/>
                                        <a:pt x="417632" y="173831"/>
                                      </a:cubicBezTo>
                                      <a:cubicBezTo>
                                        <a:pt x="425028" y="173009"/>
                                        <a:pt x="439804" y="174690"/>
                                        <a:pt x="446207" y="166687"/>
                                      </a:cubicBezTo>
                                      <a:cubicBezTo>
                                        <a:pt x="447775" y="164727"/>
                                        <a:pt x="448175" y="162020"/>
                                        <a:pt x="448588" y="159544"/>
                                      </a:cubicBezTo>
                                      <a:cubicBezTo>
                                        <a:pt x="448979" y="157195"/>
                                        <a:pt x="448588" y="154781"/>
                                        <a:pt x="448588"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Freeform 1747"/>
                                <p:cNvSpPr/>
                                <p:nvPr/>
                              </p:nvSpPr>
                              <p:spPr>
                                <a:xfrm rot="19965567">
                                  <a:off x="1800687" y="2044277"/>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Freeform 1748"/>
                                <p:cNvSpPr/>
                                <p:nvPr/>
                              </p:nvSpPr>
                              <p:spPr>
                                <a:xfrm>
                                  <a:off x="1611187" y="262537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Freeform 1749"/>
                                <p:cNvSpPr/>
                                <p:nvPr/>
                              </p:nvSpPr>
                              <p:spPr>
                                <a:xfrm>
                                  <a:off x="3066618" y="2721003"/>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Freeform 1750"/>
                                <p:cNvSpPr/>
                                <p:nvPr/>
                              </p:nvSpPr>
                              <p:spPr>
                                <a:xfrm rot="19965567">
                                  <a:off x="3534496" y="211321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2" name="Freeform 1751"/>
                                <p:cNvSpPr/>
                                <p:nvPr/>
                              </p:nvSpPr>
                              <p:spPr>
                                <a:xfrm>
                                  <a:off x="1908459" y="2802215"/>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Freeform 1752"/>
                                <p:cNvSpPr/>
                                <p:nvPr/>
                              </p:nvSpPr>
                              <p:spPr>
                                <a:xfrm>
                                  <a:off x="2832202" y="2781520"/>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Freeform 1753"/>
                                <p:cNvSpPr/>
                                <p:nvPr/>
                              </p:nvSpPr>
                              <p:spPr>
                                <a:xfrm>
                                  <a:off x="4717835" y="27558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Freeform 1754"/>
                                <p:cNvSpPr/>
                                <p:nvPr/>
                              </p:nvSpPr>
                              <p:spPr>
                                <a:xfrm rot="11040000">
                                  <a:off x="2278807" y="287189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Freeform 1755"/>
                                <p:cNvSpPr/>
                                <p:nvPr/>
                              </p:nvSpPr>
                              <p:spPr>
                                <a:xfrm rot="10200000">
                                  <a:off x="4248364" y="2912698"/>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7" name="Straight Connector 1756"/>
                                <p:cNvCxnSpPr/>
                                <p:nvPr/>
                              </p:nvCxnSpPr>
                              <p:spPr>
                                <a:xfrm flipV="1">
                                  <a:off x="2059736" y="2267064"/>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8" name="Straight Connector 1757"/>
                                <p:cNvCxnSpPr/>
                                <p:nvPr/>
                              </p:nvCxnSpPr>
                              <p:spPr>
                                <a:xfrm flipV="1">
                                  <a:off x="2060881" y="2201678"/>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9" name="Straight Connector 1758"/>
                                <p:cNvCxnSpPr/>
                                <p:nvPr/>
                              </p:nvCxnSpPr>
                              <p:spPr>
                                <a:xfrm>
                                  <a:off x="2257941" y="2236826"/>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0" name="Straight Connector 1759"/>
                                <p:cNvCxnSpPr/>
                                <p:nvPr/>
                              </p:nvCxnSpPr>
                              <p:spPr>
                                <a:xfrm>
                                  <a:off x="2145554" y="2185108"/>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1" name="Straight Connector 1760"/>
                                <p:cNvCxnSpPr/>
                                <p:nvPr/>
                              </p:nvCxnSpPr>
                              <p:spPr>
                                <a:xfrm>
                                  <a:off x="2224180" y="2359651"/>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2" name="Straight Connector 1761"/>
                                <p:cNvCxnSpPr/>
                                <p:nvPr/>
                              </p:nvCxnSpPr>
                              <p:spPr>
                                <a:xfrm flipV="1">
                                  <a:off x="2411879" y="2321455"/>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3" name="Straight Connector 1762"/>
                                <p:cNvCxnSpPr/>
                                <p:nvPr/>
                              </p:nvCxnSpPr>
                              <p:spPr>
                                <a:xfrm flipV="1">
                                  <a:off x="2573804" y="2258057"/>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4" name="Straight Connector 1763"/>
                                <p:cNvCxnSpPr/>
                                <p:nvPr/>
                              </p:nvCxnSpPr>
                              <p:spPr>
                                <a:xfrm flipV="1">
                                  <a:off x="2082454" y="2573834"/>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5" name="Straight Connector 1764"/>
                                <p:cNvCxnSpPr/>
                                <p:nvPr/>
                              </p:nvCxnSpPr>
                              <p:spPr>
                                <a:xfrm>
                                  <a:off x="1855066" y="2469779"/>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6" name="Straight Connector 1765"/>
                                <p:cNvCxnSpPr/>
                                <p:nvPr/>
                              </p:nvCxnSpPr>
                              <p:spPr>
                                <a:xfrm>
                                  <a:off x="2282224" y="2569387"/>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7" name="Straight Connector 1766"/>
                                <p:cNvCxnSpPr/>
                                <p:nvPr/>
                              </p:nvCxnSpPr>
                              <p:spPr>
                                <a:xfrm>
                                  <a:off x="2522332" y="2694320"/>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8" name="Straight Connector 1767"/>
                                <p:cNvCxnSpPr/>
                                <p:nvPr/>
                              </p:nvCxnSpPr>
                              <p:spPr>
                                <a:xfrm flipV="1">
                                  <a:off x="2805087" y="2721003"/>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9" name="Straight Connector 1768"/>
                                <p:cNvCxnSpPr/>
                                <p:nvPr/>
                              </p:nvCxnSpPr>
                              <p:spPr>
                                <a:xfrm flipV="1">
                                  <a:off x="2931487" y="2604746"/>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0" name="Straight Connector 1769"/>
                                <p:cNvCxnSpPr/>
                                <p:nvPr/>
                              </p:nvCxnSpPr>
                              <p:spPr>
                                <a:xfrm flipH="1">
                                  <a:off x="2900277" y="2458149"/>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1" name="Straight Connector 1770"/>
                                <p:cNvCxnSpPr/>
                                <p:nvPr/>
                              </p:nvCxnSpPr>
                              <p:spPr>
                                <a:xfrm>
                                  <a:off x="2592457" y="2422669"/>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2" name="Straight Connector 1771"/>
                                <p:cNvCxnSpPr/>
                                <p:nvPr/>
                              </p:nvCxnSpPr>
                              <p:spPr>
                                <a:xfrm flipV="1">
                                  <a:off x="2836845" y="2206441"/>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3" name="Straight Connector 1772"/>
                                <p:cNvCxnSpPr/>
                                <p:nvPr/>
                              </p:nvCxnSpPr>
                              <p:spPr>
                                <a:xfrm flipH="1">
                                  <a:off x="2498455" y="2481578"/>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4" name="Straight Connector 1773"/>
                                <p:cNvCxnSpPr/>
                                <p:nvPr/>
                              </p:nvCxnSpPr>
                              <p:spPr>
                                <a:xfrm>
                                  <a:off x="2409750" y="2638425"/>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5" name="Straight Connector 1774"/>
                                <p:cNvCxnSpPr/>
                                <p:nvPr/>
                              </p:nvCxnSpPr>
                              <p:spPr>
                                <a:xfrm>
                                  <a:off x="3016078" y="2337851"/>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6" name="Straight Connector 1775"/>
                                <p:cNvCxnSpPr/>
                                <p:nvPr/>
                              </p:nvCxnSpPr>
                              <p:spPr>
                                <a:xfrm flipH="1">
                                  <a:off x="3173938" y="2443357"/>
                                  <a:ext cx="28883" cy="38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7" name="Straight Connector 1776"/>
                                <p:cNvCxnSpPr/>
                                <p:nvPr/>
                              </p:nvCxnSpPr>
                              <p:spPr>
                                <a:xfrm>
                                  <a:off x="3207507" y="2525300"/>
                                  <a:ext cx="40476" cy="24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8" name="Straight Connector 1777"/>
                                <p:cNvCxnSpPr/>
                                <p:nvPr/>
                              </p:nvCxnSpPr>
                              <p:spPr>
                                <a:xfrm>
                                  <a:off x="1739058" y="2394933"/>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9" name="Straight Connector 1778"/>
                                <p:cNvCxnSpPr/>
                                <p:nvPr/>
                              </p:nvCxnSpPr>
                              <p:spPr>
                                <a:xfrm flipV="1">
                                  <a:off x="3860006" y="2290565"/>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0" name="Straight Connector 1779"/>
                                <p:cNvCxnSpPr/>
                                <p:nvPr/>
                              </p:nvCxnSpPr>
                              <p:spPr>
                                <a:xfrm flipV="1">
                                  <a:off x="4081558" y="2321931"/>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1" name="Straight Connector 1780"/>
                                <p:cNvCxnSpPr/>
                                <p:nvPr/>
                              </p:nvCxnSpPr>
                              <p:spPr>
                                <a:xfrm flipV="1">
                                  <a:off x="4258737" y="2215326"/>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2" name="Straight Connector 1781"/>
                                <p:cNvCxnSpPr/>
                                <p:nvPr/>
                              </p:nvCxnSpPr>
                              <p:spPr>
                                <a:xfrm flipV="1">
                                  <a:off x="4358333" y="2122226"/>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3" name="Straight Connector 1782"/>
                                <p:cNvCxnSpPr/>
                                <p:nvPr/>
                              </p:nvCxnSpPr>
                              <p:spPr>
                                <a:xfrm flipV="1">
                                  <a:off x="3795962" y="2398734"/>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4" name="Straight Connector 1783"/>
                                <p:cNvCxnSpPr/>
                                <p:nvPr/>
                              </p:nvCxnSpPr>
                              <p:spPr>
                                <a:xfrm>
                                  <a:off x="3947716" y="2724521"/>
                                  <a:ext cx="123715" cy="8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5" name="Straight Connector 1784"/>
                                <p:cNvCxnSpPr/>
                                <p:nvPr/>
                              </p:nvCxnSpPr>
                              <p:spPr>
                                <a:xfrm>
                                  <a:off x="4092059" y="2879706"/>
                                  <a:ext cx="14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6" name="Straight Connector 1785"/>
                                <p:cNvCxnSpPr/>
                                <p:nvPr/>
                              </p:nvCxnSpPr>
                              <p:spPr>
                                <a:xfrm flipV="1">
                                  <a:off x="4303988" y="2763330"/>
                                  <a:ext cx="47202" cy="8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7" name="Straight Connector 1786"/>
                                <p:cNvCxnSpPr/>
                                <p:nvPr/>
                              </p:nvCxnSpPr>
                              <p:spPr>
                                <a:xfrm flipH="1" flipV="1">
                                  <a:off x="4217759" y="2544613"/>
                                  <a:ext cx="110769" cy="43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8" name="Straight Connector 1787"/>
                                <p:cNvCxnSpPr/>
                                <p:nvPr/>
                              </p:nvCxnSpPr>
                              <p:spPr>
                                <a:xfrm flipH="1" flipV="1">
                                  <a:off x="4056870" y="2458150"/>
                                  <a:ext cx="64613" cy="121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9" name="Straight Connector 1788"/>
                                <p:cNvCxnSpPr/>
                                <p:nvPr/>
                              </p:nvCxnSpPr>
                              <p:spPr>
                                <a:xfrm>
                                  <a:off x="4297385" y="2651585"/>
                                  <a:ext cx="14744" cy="58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0" name="Straight Connector 1789"/>
                                <p:cNvCxnSpPr/>
                                <p:nvPr/>
                              </p:nvCxnSpPr>
                              <p:spPr>
                                <a:xfrm>
                                  <a:off x="3741091" y="2678373"/>
                                  <a:ext cx="134450" cy="29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1" name="Straight Connector 1790"/>
                                <p:cNvCxnSpPr/>
                                <p:nvPr/>
                              </p:nvCxnSpPr>
                              <p:spPr>
                                <a:xfrm>
                                  <a:off x="3644328" y="2509482"/>
                                  <a:ext cx="73917" cy="9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2" name="Straight Connector 1791"/>
                                <p:cNvCxnSpPr/>
                                <p:nvPr/>
                              </p:nvCxnSpPr>
                              <p:spPr>
                                <a:xfrm flipV="1">
                                  <a:off x="3617798" y="2380647"/>
                                  <a:ext cx="58768" cy="62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3" name="Straight Connector 1792"/>
                                <p:cNvCxnSpPr/>
                                <p:nvPr/>
                              </p:nvCxnSpPr>
                              <p:spPr>
                                <a:xfrm flipV="1">
                                  <a:off x="4352739" y="2333358"/>
                                  <a:ext cx="82328" cy="11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4" name="Straight Connector 1793"/>
                                <p:cNvCxnSpPr/>
                                <p:nvPr/>
                              </p:nvCxnSpPr>
                              <p:spPr>
                                <a:xfrm>
                                  <a:off x="4408582" y="2544648"/>
                                  <a:ext cx="136828" cy="1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5" name="Straight Connector 1794"/>
                                <p:cNvCxnSpPr/>
                                <p:nvPr/>
                              </p:nvCxnSpPr>
                              <p:spPr>
                                <a:xfrm>
                                  <a:off x="4491757" y="2360111"/>
                                  <a:ext cx="145608" cy="4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p:nvPr/>
                              </p:nvCxnSpPr>
                              <p:spPr>
                                <a:xfrm>
                                  <a:off x="4748895" y="2431717"/>
                                  <a:ext cx="22586" cy="103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7" name="Straight Connector 1796"/>
                                <p:cNvCxnSpPr/>
                                <p:nvPr/>
                              </p:nvCxnSpPr>
                              <p:spPr>
                                <a:xfrm>
                                  <a:off x="4745124" y="2599232"/>
                                  <a:ext cx="100279" cy="6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8" name="Straight Connector 1797"/>
                                <p:cNvCxnSpPr/>
                                <p:nvPr/>
                              </p:nvCxnSpPr>
                              <p:spPr>
                                <a:xfrm flipV="1">
                                  <a:off x="4865871" y="2592882"/>
                                  <a:ext cx="100279" cy="2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9" name="Straight Connector 1798"/>
                                <p:cNvCxnSpPr/>
                                <p:nvPr/>
                              </p:nvCxnSpPr>
                              <p:spPr>
                                <a:xfrm flipV="1">
                                  <a:off x="5004937" y="2560868"/>
                                  <a:ext cx="63787" cy="62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0" name="Straight Connector 1799"/>
                                <p:cNvCxnSpPr/>
                                <p:nvPr/>
                              </p:nvCxnSpPr>
                              <p:spPr>
                                <a:xfrm>
                                  <a:off x="5016842" y="2408326"/>
                                  <a:ext cx="15580" cy="11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1" name="Freeform 1800"/>
                                <p:cNvSpPr/>
                                <p:nvPr/>
                              </p:nvSpPr>
                              <p:spPr>
                                <a:xfrm>
                                  <a:off x="4498181" y="217884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2" name="Straight Connector 1801"/>
                                <p:cNvCxnSpPr/>
                                <p:nvPr/>
                              </p:nvCxnSpPr>
                              <p:spPr>
                                <a:xfrm>
                                  <a:off x="4533505" y="219848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3" name="Straight Connector 1802"/>
                                <p:cNvCxnSpPr/>
                                <p:nvPr/>
                              </p:nvCxnSpPr>
                              <p:spPr>
                                <a:xfrm flipV="1">
                                  <a:off x="4671083" y="230104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4" name="Straight Connector 1803"/>
                                <p:cNvCxnSpPr/>
                                <p:nvPr/>
                              </p:nvCxnSpPr>
                              <p:spPr>
                                <a:xfrm>
                                  <a:off x="4890279" y="225474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5" name="Freeform 1804"/>
                                <p:cNvSpPr/>
                                <p:nvPr/>
                              </p:nvSpPr>
                              <p:spPr>
                                <a:xfrm>
                                  <a:off x="1521619" y="2238375"/>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Freeform 1805"/>
                                <p:cNvSpPr/>
                                <p:nvPr/>
                              </p:nvSpPr>
                              <p:spPr>
                                <a:xfrm>
                                  <a:off x="4000500" y="2021681"/>
                                  <a:ext cx="721519" cy="85725"/>
                                </a:xfrm>
                                <a:custGeom>
                                  <a:avLst/>
                                  <a:gdLst>
                                    <a:gd name="connsiteX0" fmla="*/ 0 w 721519"/>
                                    <a:gd name="connsiteY0" fmla="*/ 21432 h 85725"/>
                                    <a:gd name="connsiteX1" fmla="*/ 4763 w 721519"/>
                                    <a:gd name="connsiteY1" fmla="*/ 33338 h 85725"/>
                                    <a:gd name="connsiteX2" fmla="*/ 21431 w 721519"/>
                                    <a:gd name="connsiteY2" fmla="*/ 42863 h 85725"/>
                                    <a:gd name="connsiteX3" fmla="*/ 35719 w 721519"/>
                                    <a:gd name="connsiteY3" fmla="*/ 52388 h 85725"/>
                                    <a:gd name="connsiteX4" fmla="*/ 92869 w 721519"/>
                                    <a:gd name="connsiteY4" fmla="*/ 50007 h 85725"/>
                                    <a:gd name="connsiteX5" fmla="*/ 109538 w 721519"/>
                                    <a:gd name="connsiteY5" fmla="*/ 42863 h 85725"/>
                                    <a:gd name="connsiteX6" fmla="*/ 128588 w 721519"/>
                                    <a:gd name="connsiteY6" fmla="*/ 38100 h 85725"/>
                                    <a:gd name="connsiteX7" fmla="*/ 147638 w 721519"/>
                                    <a:gd name="connsiteY7" fmla="*/ 33338 h 85725"/>
                                    <a:gd name="connsiteX8" fmla="*/ 159544 w 721519"/>
                                    <a:gd name="connsiteY8" fmla="*/ 30957 h 85725"/>
                                    <a:gd name="connsiteX9" fmla="*/ 171450 w 721519"/>
                                    <a:gd name="connsiteY9" fmla="*/ 26194 h 85725"/>
                                    <a:gd name="connsiteX10" fmla="*/ 190500 w 721519"/>
                                    <a:gd name="connsiteY10" fmla="*/ 23813 h 85725"/>
                                    <a:gd name="connsiteX11" fmla="*/ 202406 w 721519"/>
                                    <a:gd name="connsiteY11" fmla="*/ 21432 h 85725"/>
                                    <a:gd name="connsiteX12" fmla="*/ 273844 w 721519"/>
                                    <a:gd name="connsiteY12" fmla="*/ 23813 h 85725"/>
                                    <a:gd name="connsiteX13" fmla="*/ 283369 w 721519"/>
                                    <a:gd name="connsiteY13" fmla="*/ 28575 h 85725"/>
                                    <a:gd name="connsiteX14" fmla="*/ 297656 w 721519"/>
                                    <a:gd name="connsiteY14" fmla="*/ 35719 h 85725"/>
                                    <a:gd name="connsiteX15" fmla="*/ 311944 w 721519"/>
                                    <a:gd name="connsiteY15" fmla="*/ 45244 h 85725"/>
                                    <a:gd name="connsiteX16" fmla="*/ 340519 w 721519"/>
                                    <a:gd name="connsiteY16" fmla="*/ 40482 h 85725"/>
                                    <a:gd name="connsiteX17" fmla="*/ 364331 w 721519"/>
                                    <a:gd name="connsiteY17" fmla="*/ 30957 h 85725"/>
                                    <a:gd name="connsiteX18" fmla="*/ 390525 w 721519"/>
                                    <a:gd name="connsiteY18" fmla="*/ 23813 h 85725"/>
                                    <a:gd name="connsiteX19" fmla="*/ 397669 w 721519"/>
                                    <a:gd name="connsiteY19" fmla="*/ 21432 h 85725"/>
                                    <a:gd name="connsiteX20" fmla="*/ 407194 w 721519"/>
                                    <a:gd name="connsiteY20" fmla="*/ 16669 h 85725"/>
                                    <a:gd name="connsiteX21" fmla="*/ 423863 w 721519"/>
                                    <a:gd name="connsiteY21" fmla="*/ 14288 h 85725"/>
                                    <a:gd name="connsiteX22" fmla="*/ 454819 w 721519"/>
                                    <a:gd name="connsiteY22" fmla="*/ 9525 h 85725"/>
                                    <a:gd name="connsiteX23" fmla="*/ 478631 w 721519"/>
                                    <a:gd name="connsiteY23" fmla="*/ 4763 h 85725"/>
                                    <a:gd name="connsiteX24" fmla="*/ 485775 w 721519"/>
                                    <a:gd name="connsiteY24" fmla="*/ 2382 h 85725"/>
                                    <a:gd name="connsiteX25" fmla="*/ 504825 w 721519"/>
                                    <a:gd name="connsiteY25" fmla="*/ 0 h 85725"/>
                                    <a:gd name="connsiteX26" fmla="*/ 545306 w 721519"/>
                                    <a:gd name="connsiteY26" fmla="*/ 2382 h 85725"/>
                                    <a:gd name="connsiteX27" fmla="*/ 552450 w 721519"/>
                                    <a:gd name="connsiteY27" fmla="*/ 7144 h 85725"/>
                                    <a:gd name="connsiteX28" fmla="*/ 566738 w 721519"/>
                                    <a:gd name="connsiteY28" fmla="*/ 21432 h 85725"/>
                                    <a:gd name="connsiteX29" fmla="*/ 583406 w 721519"/>
                                    <a:gd name="connsiteY29" fmla="*/ 35719 h 85725"/>
                                    <a:gd name="connsiteX30" fmla="*/ 590550 w 721519"/>
                                    <a:gd name="connsiteY30" fmla="*/ 38100 h 85725"/>
                                    <a:gd name="connsiteX31" fmla="*/ 611981 w 721519"/>
                                    <a:gd name="connsiteY31" fmla="*/ 47625 h 85725"/>
                                    <a:gd name="connsiteX32" fmla="*/ 635794 w 721519"/>
                                    <a:gd name="connsiteY32" fmla="*/ 45244 h 85725"/>
                                    <a:gd name="connsiteX33" fmla="*/ 645319 w 721519"/>
                                    <a:gd name="connsiteY33" fmla="*/ 42863 h 85725"/>
                                    <a:gd name="connsiteX34" fmla="*/ 657225 w 721519"/>
                                    <a:gd name="connsiteY34" fmla="*/ 40482 h 85725"/>
                                    <a:gd name="connsiteX35" fmla="*/ 666750 w 721519"/>
                                    <a:gd name="connsiteY35" fmla="*/ 35719 h 85725"/>
                                    <a:gd name="connsiteX36" fmla="*/ 673894 w 721519"/>
                                    <a:gd name="connsiteY36" fmla="*/ 33338 h 85725"/>
                                    <a:gd name="connsiteX37" fmla="*/ 683419 w 721519"/>
                                    <a:gd name="connsiteY37" fmla="*/ 14288 h 85725"/>
                                    <a:gd name="connsiteX38" fmla="*/ 690563 w 721519"/>
                                    <a:gd name="connsiteY38" fmla="*/ 9525 h 85725"/>
                                    <a:gd name="connsiteX39" fmla="*/ 695325 w 721519"/>
                                    <a:gd name="connsiteY39" fmla="*/ 2382 h 85725"/>
                                    <a:gd name="connsiteX40" fmla="*/ 702469 w 721519"/>
                                    <a:gd name="connsiteY40" fmla="*/ 0 h 85725"/>
                                    <a:gd name="connsiteX41" fmla="*/ 719138 w 721519"/>
                                    <a:gd name="connsiteY41" fmla="*/ 7144 h 85725"/>
                                    <a:gd name="connsiteX42" fmla="*/ 721519 w 721519"/>
                                    <a:gd name="connsiteY42" fmla="*/ 16669 h 85725"/>
                                    <a:gd name="connsiteX43" fmla="*/ 716756 w 721519"/>
                                    <a:gd name="connsiteY43" fmla="*/ 45244 h 85725"/>
                                    <a:gd name="connsiteX44" fmla="*/ 707231 w 721519"/>
                                    <a:gd name="connsiteY44" fmla="*/ 59532 h 85725"/>
                                    <a:gd name="connsiteX45" fmla="*/ 700088 w 721519"/>
                                    <a:gd name="connsiteY45" fmla="*/ 73819 h 85725"/>
                                    <a:gd name="connsiteX46" fmla="*/ 685800 w 721519"/>
                                    <a:gd name="connsiteY46" fmla="*/ 78582 h 85725"/>
                                    <a:gd name="connsiteX47" fmla="*/ 666750 w 721519"/>
                                    <a:gd name="connsiteY47" fmla="*/ 85725 h 85725"/>
                                    <a:gd name="connsiteX48" fmla="*/ 633413 w 721519"/>
                                    <a:gd name="connsiteY48" fmla="*/ 83344 h 85725"/>
                                    <a:gd name="connsiteX49" fmla="*/ 595313 w 721519"/>
                                    <a:gd name="connsiteY49" fmla="*/ 80963 h 85725"/>
                                    <a:gd name="connsiteX50" fmla="*/ 571500 w 721519"/>
                                    <a:gd name="connsiteY50" fmla="*/ 78582 h 85725"/>
                                    <a:gd name="connsiteX51" fmla="*/ 557213 w 721519"/>
                                    <a:gd name="connsiteY51" fmla="*/ 69057 h 85725"/>
                                    <a:gd name="connsiteX52" fmla="*/ 540544 w 721519"/>
                                    <a:gd name="connsiteY52" fmla="*/ 64294 h 85725"/>
                                    <a:gd name="connsiteX53" fmla="*/ 495300 w 721519"/>
                                    <a:gd name="connsiteY53" fmla="*/ 73819 h 85725"/>
                                    <a:gd name="connsiteX54" fmla="*/ 495300 w 721519"/>
                                    <a:gd name="connsiteY54"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21519" h="85725">
                                      <a:moveTo>
                                        <a:pt x="0" y="21432"/>
                                      </a:moveTo>
                                      <a:cubicBezTo>
                                        <a:pt x="1588" y="25401"/>
                                        <a:pt x="2198" y="29918"/>
                                        <a:pt x="4763" y="33338"/>
                                      </a:cubicBezTo>
                                      <a:cubicBezTo>
                                        <a:pt x="12575" y="43754"/>
                                        <a:pt x="12876" y="38110"/>
                                        <a:pt x="21431" y="42863"/>
                                      </a:cubicBezTo>
                                      <a:cubicBezTo>
                                        <a:pt x="26435" y="45643"/>
                                        <a:pt x="35719" y="52388"/>
                                        <a:pt x="35719" y="52388"/>
                                      </a:cubicBezTo>
                                      <a:cubicBezTo>
                                        <a:pt x="54769" y="51594"/>
                                        <a:pt x="73855" y="51416"/>
                                        <a:pt x="92869" y="50007"/>
                                      </a:cubicBezTo>
                                      <a:cubicBezTo>
                                        <a:pt x="98215" y="49611"/>
                                        <a:pt x="105073" y="44351"/>
                                        <a:pt x="109538" y="42863"/>
                                      </a:cubicBezTo>
                                      <a:cubicBezTo>
                                        <a:pt x="115748" y="40793"/>
                                        <a:pt x="122238" y="39688"/>
                                        <a:pt x="128588" y="38100"/>
                                      </a:cubicBezTo>
                                      <a:cubicBezTo>
                                        <a:pt x="134938" y="36512"/>
                                        <a:pt x="141220" y="34622"/>
                                        <a:pt x="147638" y="33338"/>
                                      </a:cubicBezTo>
                                      <a:lnTo>
                                        <a:pt x="159544" y="30957"/>
                                      </a:lnTo>
                                      <a:cubicBezTo>
                                        <a:pt x="163513" y="29369"/>
                                        <a:pt x="167285" y="27155"/>
                                        <a:pt x="171450" y="26194"/>
                                      </a:cubicBezTo>
                                      <a:cubicBezTo>
                                        <a:pt x="177686" y="24755"/>
                                        <a:pt x="184175" y="24786"/>
                                        <a:pt x="190500" y="23813"/>
                                      </a:cubicBezTo>
                                      <a:cubicBezTo>
                                        <a:pt x="194500" y="23198"/>
                                        <a:pt x="198437" y="22226"/>
                                        <a:pt x="202406" y="21432"/>
                                      </a:cubicBezTo>
                                      <a:cubicBezTo>
                                        <a:pt x="226219" y="22226"/>
                                        <a:pt x="250110" y="21719"/>
                                        <a:pt x="273844" y="23813"/>
                                      </a:cubicBezTo>
                                      <a:cubicBezTo>
                                        <a:pt x="277380" y="24125"/>
                                        <a:pt x="280106" y="27177"/>
                                        <a:pt x="283369" y="28575"/>
                                      </a:cubicBezTo>
                                      <a:cubicBezTo>
                                        <a:pt x="292211" y="32364"/>
                                        <a:pt x="289584" y="28992"/>
                                        <a:pt x="297656" y="35719"/>
                                      </a:cubicBezTo>
                                      <a:cubicBezTo>
                                        <a:pt x="309547" y="45629"/>
                                        <a:pt x="299390" y="41060"/>
                                        <a:pt x="311944" y="45244"/>
                                      </a:cubicBezTo>
                                      <a:cubicBezTo>
                                        <a:pt x="325445" y="43557"/>
                                        <a:pt x="329284" y="43853"/>
                                        <a:pt x="340519" y="40482"/>
                                      </a:cubicBezTo>
                                      <a:cubicBezTo>
                                        <a:pt x="372099" y="31008"/>
                                        <a:pt x="340469" y="40501"/>
                                        <a:pt x="364331" y="30957"/>
                                      </a:cubicBezTo>
                                      <a:cubicBezTo>
                                        <a:pt x="381363" y="24144"/>
                                        <a:pt x="374579" y="27799"/>
                                        <a:pt x="390525" y="23813"/>
                                      </a:cubicBezTo>
                                      <a:cubicBezTo>
                                        <a:pt x="392960" y="23204"/>
                                        <a:pt x="395362" y="22421"/>
                                        <a:pt x="397669" y="21432"/>
                                      </a:cubicBezTo>
                                      <a:cubicBezTo>
                                        <a:pt x="400932" y="20034"/>
                                        <a:pt x="403769" y="17603"/>
                                        <a:pt x="407194" y="16669"/>
                                      </a:cubicBezTo>
                                      <a:cubicBezTo>
                                        <a:pt x="412609" y="15192"/>
                                        <a:pt x="418307" y="15082"/>
                                        <a:pt x="423863" y="14288"/>
                                      </a:cubicBezTo>
                                      <a:cubicBezTo>
                                        <a:pt x="439567" y="9053"/>
                                        <a:pt x="425353" y="13209"/>
                                        <a:pt x="454819" y="9525"/>
                                      </a:cubicBezTo>
                                      <a:cubicBezTo>
                                        <a:pt x="463136" y="8485"/>
                                        <a:pt x="470657" y="7041"/>
                                        <a:pt x="478631" y="4763"/>
                                      </a:cubicBezTo>
                                      <a:cubicBezTo>
                                        <a:pt x="481045" y="4073"/>
                                        <a:pt x="483305" y="2831"/>
                                        <a:pt x="485775" y="2382"/>
                                      </a:cubicBezTo>
                                      <a:cubicBezTo>
                                        <a:pt x="492071" y="1237"/>
                                        <a:pt x="498475" y="794"/>
                                        <a:pt x="504825" y="0"/>
                                      </a:cubicBezTo>
                                      <a:cubicBezTo>
                                        <a:pt x="518319" y="794"/>
                                        <a:pt x="531939" y="377"/>
                                        <a:pt x="545306" y="2382"/>
                                      </a:cubicBezTo>
                                      <a:cubicBezTo>
                                        <a:pt x="548136" y="2807"/>
                                        <a:pt x="550311" y="5243"/>
                                        <a:pt x="552450" y="7144"/>
                                      </a:cubicBezTo>
                                      <a:cubicBezTo>
                                        <a:pt x="557484" y="11619"/>
                                        <a:pt x="561975" y="16669"/>
                                        <a:pt x="566738" y="21432"/>
                                      </a:cubicBezTo>
                                      <a:cubicBezTo>
                                        <a:pt x="572596" y="27290"/>
                                        <a:pt x="576154" y="32093"/>
                                        <a:pt x="583406" y="35719"/>
                                      </a:cubicBezTo>
                                      <a:cubicBezTo>
                                        <a:pt x="585651" y="36841"/>
                                        <a:pt x="588305" y="36977"/>
                                        <a:pt x="590550" y="38100"/>
                                      </a:cubicBezTo>
                                      <a:cubicBezTo>
                                        <a:pt x="611149" y="48399"/>
                                        <a:pt x="593804" y="43081"/>
                                        <a:pt x="611981" y="47625"/>
                                      </a:cubicBezTo>
                                      <a:cubicBezTo>
                                        <a:pt x="619919" y="46831"/>
                                        <a:pt x="627897" y="46372"/>
                                        <a:pt x="635794" y="45244"/>
                                      </a:cubicBezTo>
                                      <a:cubicBezTo>
                                        <a:pt x="639034" y="44781"/>
                                        <a:pt x="642124" y="43573"/>
                                        <a:pt x="645319" y="42863"/>
                                      </a:cubicBezTo>
                                      <a:cubicBezTo>
                                        <a:pt x="649270" y="41985"/>
                                        <a:pt x="653256" y="41276"/>
                                        <a:pt x="657225" y="40482"/>
                                      </a:cubicBezTo>
                                      <a:cubicBezTo>
                                        <a:pt x="660400" y="38894"/>
                                        <a:pt x="663487" y="37117"/>
                                        <a:pt x="666750" y="35719"/>
                                      </a:cubicBezTo>
                                      <a:cubicBezTo>
                                        <a:pt x="669057" y="34730"/>
                                        <a:pt x="672771" y="35583"/>
                                        <a:pt x="673894" y="33338"/>
                                      </a:cubicBezTo>
                                      <a:cubicBezTo>
                                        <a:pt x="684839" y="11448"/>
                                        <a:pt x="667279" y="19667"/>
                                        <a:pt x="683419" y="14288"/>
                                      </a:cubicBezTo>
                                      <a:cubicBezTo>
                                        <a:pt x="685800" y="12700"/>
                                        <a:pt x="688539" y="11549"/>
                                        <a:pt x="690563" y="9525"/>
                                      </a:cubicBezTo>
                                      <a:cubicBezTo>
                                        <a:pt x="692586" y="7502"/>
                                        <a:pt x="693090" y="4170"/>
                                        <a:pt x="695325" y="2382"/>
                                      </a:cubicBezTo>
                                      <a:cubicBezTo>
                                        <a:pt x="697285" y="814"/>
                                        <a:pt x="700088" y="794"/>
                                        <a:pt x="702469" y="0"/>
                                      </a:cubicBezTo>
                                      <a:cubicBezTo>
                                        <a:pt x="707247" y="1195"/>
                                        <a:pt x="715850" y="2212"/>
                                        <a:pt x="719138" y="7144"/>
                                      </a:cubicBezTo>
                                      <a:cubicBezTo>
                                        <a:pt x="720953" y="9867"/>
                                        <a:pt x="720725" y="13494"/>
                                        <a:pt x="721519" y="16669"/>
                                      </a:cubicBezTo>
                                      <a:cubicBezTo>
                                        <a:pt x="721081" y="20613"/>
                                        <a:pt x="720636" y="38260"/>
                                        <a:pt x="716756" y="45244"/>
                                      </a:cubicBezTo>
                                      <a:cubicBezTo>
                                        <a:pt x="713976" y="50248"/>
                                        <a:pt x="707231" y="59532"/>
                                        <a:pt x="707231" y="59532"/>
                                      </a:cubicBezTo>
                                      <a:cubicBezTo>
                                        <a:pt x="705934" y="63424"/>
                                        <a:pt x="703974" y="71390"/>
                                        <a:pt x="700088" y="73819"/>
                                      </a:cubicBezTo>
                                      <a:cubicBezTo>
                                        <a:pt x="695831" y="76480"/>
                                        <a:pt x="689977" y="75797"/>
                                        <a:pt x="685800" y="78582"/>
                                      </a:cubicBezTo>
                                      <a:cubicBezTo>
                                        <a:pt x="675288" y="85589"/>
                                        <a:pt x="681462" y="82783"/>
                                        <a:pt x="666750" y="85725"/>
                                      </a:cubicBezTo>
                                      <a:lnTo>
                                        <a:pt x="633413" y="83344"/>
                                      </a:lnTo>
                                      <a:lnTo>
                                        <a:pt x="595313" y="80963"/>
                                      </a:lnTo>
                                      <a:cubicBezTo>
                                        <a:pt x="587359" y="80351"/>
                                        <a:pt x="579438" y="79376"/>
                                        <a:pt x="571500" y="78582"/>
                                      </a:cubicBezTo>
                                      <a:cubicBezTo>
                                        <a:pt x="566738" y="75407"/>
                                        <a:pt x="562766" y="70446"/>
                                        <a:pt x="557213" y="69057"/>
                                      </a:cubicBezTo>
                                      <a:cubicBezTo>
                                        <a:pt x="545253" y="66066"/>
                                        <a:pt x="550793" y="67710"/>
                                        <a:pt x="540544" y="64294"/>
                                      </a:cubicBezTo>
                                      <a:cubicBezTo>
                                        <a:pt x="517850" y="65555"/>
                                        <a:pt x="498228" y="53320"/>
                                        <a:pt x="495300" y="73819"/>
                                      </a:cubicBezTo>
                                      <a:cubicBezTo>
                                        <a:pt x="494851" y="76962"/>
                                        <a:pt x="495300" y="80169"/>
                                        <a:pt x="49530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7" name="Freeform 1806"/>
                                <p:cNvSpPr/>
                                <p:nvPr/>
                              </p:nvSpPr>
                              <p:spPr>
                                <a:xfrm>
                                  <a:off x="3783806" y="2833688"/>
                                  <a:ext cx="452658" cy="254793"/>
                                </a:xfrm>
                                <a:custGeom>
                                  <a:avLst/>
                                  <a:gdLst>
                                    <a:gd name="connsiteX0" fmla="*/ 433388 w 452658"/>
                                    <a:gd name="connsiteY0" fmla="*/ 121443 h 254793"/>
                                    <a:gd name="connsiteX1" fmla="*/ 409575 w 452658"/>
                                    <a:gd name="connsiteY1" fmla="*/ 126206 h 254793"/>
                                    <a:gd name="connsiteX2" fmla="*/ 402432 w 452658"/>
                                    <a:gd name="connsiteY2" fmla="*/ 130968 h 254793"/>
                                    <a:gd name="connsiteX3" fmla="*/ 395288 w 452658"/>
                                    <a:gd name="connsiteY3" fmla="*/ 138112 h 254793"/>
                                    <a:gd name="connsiteX4" fmla="*/ 400050 w 452658"/>
                                    <a:gd name="connsiteY4" fmla="*/ 171450 h 254793"/>
                                    <a:gd name="connsiteX5" fmla="*/ 409575 w 452658"/>
                                    <a:gd name="connsiteY5" fmla="*/ 188118 h 254793"/>
                                    <a:gd name="connsiteX6" fmla="*/ 431007 w 452658"/>
                                    <a:gd name="connsiteY6" fmla="*/ 209550 h 254793"/>
                                    <a:gd name="connsiteX7" fmla="*/ 438150 w 452658"/>
                                    <a:gd name="connsiteY7" fmla="*/ 216693 h 254793"/>
                                    <a:gd name="connsiteX8" fmla="*/ 450057 w 452658"/>
                                    <a:gd name="connsiteY8" fmla="*/ 233362 h 254793"/>
                                    <a:gd name="connsiteX9" fmla="*/ 452438 w 452658"/>
                                    <a:gd name="connsiteY9" fmla="*/ 245268 h 254793"/>
                                    <a:gd name="connsiteX10" fmla="*/ 438150 w 452658"/>
                                    <a:gd name="connsiteY10" fmla="*/ 254793 h 254793"/>
                                    <a:gd name="connsiteX11" fmla="*/ 402432 w 452658"/>
                                    <a:gd name="connsiteY11" fmla="*/ 252412 h 254793"/>
                                    <a:gd name="connsiteX12" fmla="*/ 395288 w 452658"/>
                                    <a:gd name="connsiteY12" fmla="*/ 250031 h 254793"/>
                                    <a:gd name="connsiteX13" fmla="*/ 392907 w 452658"/>
                                    <a:gd name="connsiteY13" fmla="*/ 242887 h 254793"/>
                                    <a:gd name="connsiteX14" fmla="*/ 383382 w 452658"/>
                                    <a:gd name="connsiteY14" fmla="*/ 228600 h 254793"/>
                                    <a:gd name="connsiteX15" fmla="*/ 378619 w 452658"/>
                                    <a:gd name="connsiteY15" fmla="*/ 221456 h 254793"/>
                                    <a:gd name="connsiteX16" fmla="*/ 373857 w 452658"/>
                                    <a:gd name="connsiteY16" fmla="*/ 200025 h 254793"/>
                                    <a:gd name="connsiteX17" fmla="*/ 369094 w 452658"/>
                                    <a:gd name="connsiteY17" fmla="*/ 180975 h 254793"/>
                                    <a:gd name="connsiteX18" fmla="*/ 364332 w 452658"/>
                                    <a:gd name="connsiteY18" fmla="*/ 173831 h 254793"/>
                                    <a:gd name="connsiteX19" fmla="*/ 361950 w 452658"/>
                                    <a:gd name="connsiteY19" fmla="*/ 166687 h 254793"/>
                                    <a:gd name="connsiteX20" fmla="*/ 352425 w 452658"/>
                                    <a:gd name="connsiteY20" fmla="*/ 152400 h 254793"/>
                                    <a:gd name="connsiteX21" fmla="*/ 350044 w 452658"/>
                                    <a:gd name="connsiteY21" fmla="*/ 142875 h 254793"/>
                                    <a:gd name="connsiteX22" fmla="*/ 333375 w 452658"/>
                                    <a:gd name="connsiteY22" fmla="*/ 123825 h 254793"/>
                                    <a:gd name="connsiteX23" fmla="*/ 323850 w 452658"/>
                                    <a:gd name="connsiteY23" fmla="*/ 114300 h 254793"/>
                                    <a:gd name="connsiteX24" fmla="*/ 319088 w 452658"/>
                                    <a:gd name="connsiteY24" fmla="*/ 107156 h 254793"/>
                                    <a:gd name="connsiteX25" fmla="*/ 292894 w 452658"/>
                                    <a:gd name="connsiteY25" fmla="*/ 109537 h 254793"/>
                                    <a:gd name="connsiteX26" fmla="*/ 290513 w 452658"/>
                                    <a:gd name="connsiteY26" fmla="*/ 116681 h 254793"/>
                                    <a:gd name="connsiteX27" fmla="*/ 288132 w 452658"/>
                                    <a:gd name="connsiteY27" fmla="*/ 161925 h 254793"/>
                                    <a:gd name="connsiteX28" fmla="*/ 280988 w 452658"/>
                                    <a:gd name="connsiteY28" fmla="*/ 169068 h 254793"/>
                                    <a:gd name="connsiteX29" fmla="*/ 261938 w 452658"/>
                                    <a:gd name="connsiteY29" fmla="*/ 173831 h 254793"/>
                                    <a:gd name="connsiteX30" fmla="*/ 228600 w 452658"/>
                                    <a:gd name="connsiteY30" fmla="*/ 171450 h 254793"/>
                                    <a:gd name="connsiteX31" fmla="*/ 219075 w 452658"/>
                                    <a:gd name="connsiteY31" fmla="*/ 154781 h 254793"/>
                                    <a:gd name="connsiteX32" fmla="*/ 209550 w 452658"/>
                                    <a:gd name="connsiteY32" fmla="*/ 135731 h 254793"/>
                                    <a:gd name="connsiteX33" fmla="*/ 202407 w 452658"/>
                                    <a:gd name="connsiteY33" fmla="*/ 107156 h 254793"/>
                                    <a:gd name="connsiteX34" fmla="*/ 200025 w 452658"/>
                                    <a:gd name="connsiteY34" fmla="*/ 100012 h 254793"/>
                                    <a:gd name="connsiteX35" fmla="*/ 197644 w 452658"/>
                                    <a:gd name="connsiteY35" fmla="*/ 88106 h 254793"/>
                                    <a:gd name="connsiteX36" fmla="*/ 192882 w 452658"/>
                                    <a:gd name="connsiteY36" fmla="*/ 76200 h 254793"/>
                                    <a:gd name="connsiteX37" fmla="*/ 190500 w 452658"/>
                                    <a:gd name="connsiteY37" fmla="*/ 59531 h 254793"/>
                                    <a:gd name="connsiteX38" fmla="*/ 188119 w 452658"/>
                                    <a:gd name="connsiteY38" fmla="*/ 52387 h 254793"/>
                                    <a:gd name="connsiteX39" fmla="*/ 173832 w 452658"/>
                                    <a:gd name="connsiteY39" fmla="*/ 42862 h 254793"/>
                                    <a:gd name="connsiteX40" fmla="*/ 152400 w 452658"/>
                                    <a:gd name="connsiteY40" fmla="*/ 26193 h 254793"/>
                                    <a:gd name="connsiteX41" fmla="*/ 145257 w 452658"/>
                                    <a:gd name="connsiteY41" fmla="*/ 21431 h 254793"/>
                                    <a:gd name="connsiteX42" fmla="*/ 138113 w 452658"/>
                                    <a:gd name="connsiteY42" fmla="*/ 19050 h 254793"/>
                                    <a:gd name="connsiteX43" fmla="*/ 126207 w 452658"/>
                                    <a:gd name="connsiteY43" fmla="*/ 11906 h 254793"/>
                                    <a:gd name="connsiteX44" fmla="*/ 111919 w 452658"/>
                                    <a:gd name="connsiteY44" fmla="*/ 7143 h 254793"/>
                                    <a:gd name="connsiteX45" fmla="*/ 95250 w 452658"/>
                                    <a:gd name="connsiteY45" fmla="*/ 2381 h 254793"/>
                                    <a:gd name="connsiteX46" fmla="*/ 88107 w 452658"/>
                                    <a:gd name="connsiteY46" fmla="*/ 0 h 254793"/>
                                    <a:gd name="connsiteX47" fmla="*/ 40482 w 452658"/>
                                    <a:gd name="connsiteY47" fmla="*/ 2381 h 254793"/>
                                    <a:gd name="connsiteX48" fmla="*/ 26194 w 452658"/>
                                    <a:gd name="connsiteY48" fmla="*/ 11906 h 254793"/>
                                    <a:gd name="connsiteX49" fmla="*/ 19050 w 452658"/>
                                    <a:gd name="connsiteY49" fmla="*/ 16668 h 254793"/>
                                    <a:gd name="connsiteX50" fmla="*/ 14288 w 452658"/>
                                    <a:gd name="connsiteY50" fmla="*/ 23812 h 254793"/>
                                    <a:gd name="connsiteX51" fmla="*/ 4763 w 452658"/>
                                    <a:gd name="connsiteY51" fmla="*/ 28575 h 254793"/>
                                    <a:gd name="connsiteX52" fmla="*/ 0 w 452658"/>
                                    <a:gd name="connsiteY52" fmla="*/ 33337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658" h="254793">
                                      <a:moveTo>
                                        <a:pt x="433388" y="121443"/>
                                      </a:moveTo>
                                      <a:cubicBezTo>
                                        <a:pt x="427249" y="122320"/>
                                        <a:pt x="416223" y="122882"/>
                                        <a:pt x="409575" y="126206"/>
                                      </a:cubicBezTo>
                                      <a:cubicBezTo>
                                        <a:pt x="407015" y="127486"/>
                                        <a:pt x="404630" y="129136"/>
                                        <a:pt x="402432" y="130968"/>
                                      </a:cubicBezTo>
                                      <a:cubicBezTo>
                                        <a:pt x="399845" y="133124"/>
                                        <a:pt x="397669" y="135731"/>
                                        <a:pt x="395288" y="138112"/>
                                      </a:cubicBezTo>
                                      <a:cubicBezTo>
                                        <a:pt x="396511" y="151566"/>
                                        <a:pt x="395293" y="160352"/>
                                        <a:pt x="400050" y="171450"/>
                                      </a:cubicBezTo>
                                      <a:cubicBezTo>
                                        <a:pt x="401833" y="175611"/>
                                        <a:pt x="406277" y="184408"/>
                                        <a:pt x="409575" y="188118"/>
                                      </a:cubicBezTo>
                                      <a:lnTo>
                                        <a:pt x="431007" y="209550"/>
                                      </a:lnTo>
                                      <a:cubicBezTo>
                                        <a:pt x="433388" y="211931"/>
                                        <a:pt x="436130" y="213999"/>
                                        <a:pt x="438150" y="216693"/>
                                      </a:cubicBezTo>
                                      <a:cubicBezTo>
                                        <a:pt x="447011" y="228508"/>
                                        <a:pt x="443092" y="222916"/>
                                        <a:pt x="450057" y="233362"/>
                                      </a:cubicBezTo>
                                      <a:cubicBezTo>
                                        <a:pt x="450851" y="237331"/>
                                        <a:pt x="453420" y="241342"/>
                                        <a:pt x="452438" y="245268"/>
                                      </a:cubicBezTo>
                                      <a:cubicBezTo>
                                        <a:pt x="450816" y="251755"/>
                                        <a:pt x="443050" y="253160"/>
                                        <a:pt x="438150" y="254793"/>
                                      </a:cubicBezTo>
                                      <a:cubicBezTo>
                                        <a:pt x="426244" y="253999"/>
                                        <a:pt x="414291" y="253730"/>
                                        <a:pt x="402432" y="252412"/>
                                      </a:cubicBezTo>
                                      <a:cubicBezTo>
                                        <a:pt x="399937" y="252135"/>
                                        <a:pt x="397063" y="251806"/>
                                        <a:pt x="395288" y="250031"/>
                                      </a:cubicBezTo>
                                      <a:cubicBezTo>
                                        <a:pt x="393513" y="248256"/>
                                        <a:pt x="394126" y="245081"/>
                                        <a:pt x="392907" y="242887"/>
                                      </a:cubicBezTo>
                                      <a:cubicBezTo>
                                        <a:pt x="390127" y="237884"/>
                                        <a:pt x="386557" y="233362"/>
                                        <a:pt x="383382" y="228600"/>
                                      </a:cubicBezTo>
                                      <a:lnTo>
                                        <a:pt x="378619" y="221456"/>
                                      </a:lnTo>
                                      <a:cubicBezTo>
                                        <a:pt x="373548" y="206242"/>
                                        <a:pt x="378888" y="223500"/>
                                        <a:pt x="373857" y="200025"/>
                                      </a:cubicBezTo>
                                      <a:cubicBezTo>
                                        <a:pt x="372485" y="193625"/>
                                        <a:pt x="372724" y="186421"/>
                                        <a:pt x="369094" y="180975"/>
                                      </a:cubicBezTo>
                                      <a:cubicBezTo>
                                        <a:pt x="367507" y="178594"/>
                                        <a:pt x="365612" y="176391"/>
                                        <a:pt x="364332" y="173831"/>
                                      </a:cubicBezTo>
                                      <a:cubicBezTo>
                                        <a:pt x="363209" y="171586"/>
                                        <a:pt x="363169" y="168881"/>
                                        <a:pt x="361950" y="166687"/>
                                      </a:cubicBezTo>
                                      <a:cubicBezTo>
                                        <a:pt x="359170" y="161684"/>
                                        <a:pt x="352425" y="152400"/>
                                        <a:pt x="352425" y="152400"/>
                                      </a:cubicBezTo>
                                      <a:cubicBezTo>
                                        <a:pt x="351631" y="149225"/>
                                        <a:pt x="351508" y="145802"/>
                                        <a:pt x="350044" y="142875"/>
                                      </a:cubicBezTo>
                                      <a:cubicBezTo>
                                        <a:pt x="343098" y="128983"/>
                                        <a:pt x="343198" y="130373"/>
                                        <a:pt x="333375" y="123825"/>
                                      </a:cubicBezTo>
                                      <a:cubicBezTo>
                                        <a:pt x="328180" y="108238"/>
                                        <a:pt x="335396" y="123537"/>
                                        <a:pt x="323850" y="114300"/>
                                      </a:cubicBezTo>
                                      <a:cubicBezTo>
                                        <a:pt x="321615" y="112512"/>
                                        <a:pt x="320675" y="109537"/>
                                        <a:pt x="319088" y="107156"/>
                                      </a:cubicBezTo>
                                      <a:cubicBezTo>
                                        <a:pt x="310357" y="107950"/>
                                        <a:pt x="301211" y="106765"/>
                                        <a:pt x="292894" y="109537"/>
                                      </a:cubicBezTo>
                                      <a:cubicBezTo>
                                        <a:pt x="290513" y="110331"/>
                                        <a:pt x="290740" y="114181"/>
                                        <a:pt x="290513" y="116681"/>
                                      </a:cubicBezTo>
                                      <a:cubicBezTo>
                                        <a:pt x="289146" y="131721"/>
                                        <a:pt x="290834" y="147066"/>
                                        <a:pt x="288132" y="161925"/>
                                      </a:cubicBezTo>
                                      <a:cubicBezTo>
                                        <a:pt x="287530" y="165238"/>
                                        <a:pt x="283790" y="167200"/>
                                        <a:pt x="280988" y="169068"/>
                                      </a:cubicBezTo>
                                      <a:cubicBezTo>
                                        <a:pt x="277847" y="171162"/>
                                        <a:pt x="263661" y="173487"/>
                                        <a:pt x="261938" y="173831"/>
                                      </a:cubicBezTo>
                                      <a:cubicBezTo>
                                        <a:pt x="250825" y="173037"/>
                                        <a:pt x="239445" y="174002"/>
                                        <a:pt x="228600" y="171450"/>
                                      </a:cubicBezTo>
                                      <a:cubicBezTo>
                                        <a:pt x="219978" y="169421"/>
                                        <a:pt x="221463" y="160352"/>
                                        <a:pt x="219075" y="154781"/>
                                      </a:cubicBezTo>
                                      <a:cubicBezTo>
                                        <a:pt x="209664" y="132823"/>
                                        <a:pt x="218778" y="167108"/>
                                        <a:pt x="209550" y="135731"/>
                                      </a:cubicBezTo>
                                      <a:cubicBezTo>
                                        <a:pt x="206780" y="126312"/>
                                        <a:pt x="205513" y="116470"/>
                                        <a:pt x="202407" y="107156"/>
                                      </a:cubicBezTo>
                                      <a:cubicBezTo>
                                        <a:pt x="201613" y="104775"/>
                                        <a:pt x="200634" y="102447"/>
                                        <a:pt x="200025" y="100012"/>
                                      </a:cubicBezTo>
                                      <a:cubicBezTo>
                                        <a:pt x="199043" y="96086"/>
                                        <a:pt x="198807" y="91983"/>
                                        <a:pt x="197644" y="88106"/>
                                      </a:cubicBezTo>
                                      <a:cubicBezTo>
                                        <a:pt x="196416" y="84012"/>
                                        <a:pt x="194469" y="80169"/>
                                        <a:pt x="192882" y="76200"/>
                                      </a:cubicBezTo>
                                      <a:cubicBezTo>
                                        <a:pt x="192088" y="70644"/>
                                        <a:pt x="191601" y="65035"/>
                                        <a:pt x="190500" y="59531"/>
                                      </a:cubicBezTo>
                                      <a:cubicBezTo>
                                        <a:pt x="190008" y="57070"/>
                                        <a:pt x="189894" y="54162"/>
                                        <a:pt x="188119" y="52387"/>
                                      </a:cubicBezTo>
                                      <a:cubicBezTo>
                                        <a:pt x="184072" y="48340"/>
                                        <a:pt x="177879" y="46909"/>
                                        <a:pt x="173832" y="42862"/>
                                      </a:cubicBezTo>
                                      <a:cubicBezTo>
                                        <a:pt x="162640" y="31670"/>
                                        <a:pt x="169491" y="37586"/>
                                        <a:pt x="152400" y="26193"/>
                                      </a:cubicBezTo>
                                      <a:cubicBezTo>
                                        <a:pt x="150019" y="24606"/>
                                        <a:pt x="147972" y="22336"/>
                                        <a:pt x="145257" y="21431"/>
                                      </a:cubicBezTo>
                                      <a:cubicBezTo>
                                        <a:pt x="142876" y="20637"/>
                                        <a:pt x="140358" y="20173"/>
                                        <a:pt x="138113" y="19050"/>
                                      </a:cubicBezTo>
                                      <a:cubicBezTo>
                                        <a:pt x="133973" y="16980"/>
                                        <a:pt x="130420" y="13821"/>
                                        <a:pt x="126207" y="11906"/>
                                      </a:cubicBezTo>
                                      <a:cubicBezTo>
                                        <a:pt x="121637" y="9828"/>
                                        <a:pt x="116682" y="8731"/>
                                        <a:pt x="111919" y="7143"/>
                                      </a:cubicBezTo>
                                      <a:cubicBezTo>
                                        <a:pt x="94801" y="1437"/>
                                        <a:pt x="116166" y="8357"/>
                                        <a:pt x="95250" y="2381"/>
                                      </a:cubicBezTo>
                                      <a:cubicBezTo>
                                        <a:pt x="92837" y="1692"/>
                                        <a:pt x="90488" y="794"/>
                                        <a:pt x="88107" y="0"/>
                                      </a:cubicBezTo>
                                      <a:cubicBezTo>
                                        <a:pt x="72232" y="794"/>
                                        <a:pt x="56091" y="-621"/>
                                        <a:pt x="40482" y="2381"/>
                                      </a:cubicBezTo>
                                      <a:cubicBezTo>
                                        <a:pt x="34861" y="3462"/>
                                        <a:pt x="30957" y="8731"/>
                                        <a:pt x="26194" y="11906"/>
                                      </a:cubicBezTo>
                                      <a:lnTo>
                                        <a:pt x="19050" y="16668"/>
                                      </a:lnTo>
                                      <a:cubicBezTo>
                                        <a:pt x="17463" y="19049"/>
                                        <a:pt x="16486" y="21980"/>
                                        <a:pt x="14288" y="23812"/>
                                      </a:cubicBezTo>
                                      <a:cubicBezTo>
                                        <a:pt x="11561" y="26085"/>
                                        <a:pt x="7717" y="26606"/>
                                        <a:pt x="4763" y="28575"/>
                                      </a:cubicBezTo>
                                      <a:cubicBezTo>
                                        <a:pt x="2895" y="29820"/>
                                        <a:pt x="1588" y="31750"/>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28" name="Oval 1727"/>
                          <p:cNvSpPr/>
                          <p:nvPr/>
                        </p:nvSpPr>
                        <p:spPr>
                          <a:xfrm>
                            <a:off x="3533721" y="2114865"/>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Oval 1728"/>
                          <p:cNvSpPr/>
                          <p:nvPr/>
                        </p:nvSpPr>
                        <p:spPr>
                          <a:xfrm>
                            <a:off x="5364795" y="211714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1502"/>
                        <p:cNvGrpSpPr/>
                        <p:nvPr/>
                      </p:nvGrpSpPr>
                      <p:grpSpPr>
                        <a:xfrm>
                          <a:off x="119172" y="3252086"/>
                          <a:ext cx="5639266" cy="1269728"/>
                          <a:chOff x="1521619" y="1899716"/>
                          <a:chExt cx="5639266" cy="1269728"/>
                        </a:xfrm>
                      </p:grpSpPr>
                      <p:sp>
                        <p:nvSpPr>
                          <p:cNvPr id="1616" name="Freeform 1615"/>
                          <p:cNvSpPr/>
                          <p:nvPr/>
                        </p:nvSpPr>
                        <p:spPr>
                          <a:xfrm>
                            <a:off x="6579824" y="2079732"/>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Freeform 1616"/>
                          <p:cNvSpPr/>
                          <p:nvPr/>
                        </p:nvSpPr>
                        <p:spPr>
                          <a:xfrm rot="6171937">
                            <a:off x="6714944" y="2606089"/>
                            <a:ext cx="438150" cy="297656"/>
                          </a:xfrm>
                          <a:custGeom>
                            <a:avLst/>
                            <a:gdLst>
                              <a:gd name="connsiteX0" fmla="*/ 0 w 438150"/>
                              <a:gd name="connsiteY0" fmla="*/ 16668 h 297656"/>
                              <a:gd name="connsiteX1" fmla="*/ 19050 w 438150"/>
                              <a:gd name="connsiteY1" fmla="*/ 7143 h 297656"/>
                              <a:gd name="connsiteX2" fmla="*/ 30957 w 438150"/>
                              <a:gd name="connsiteY2" fmla="*/ 4762 h 297656"/>
                              <a:gd name="connsiteX3" fmla="*/ 54769 w 438150"/>
                              <a:gd name="connsiteY3" fmla="*/ 0 h 297656"/>
                              <a:gd name="connsiteX4" fmla="*/ 83344 w 438150"/>
                              <a:gd name="connsiteY4" fmla="*/ 2381 h 297656"/>
                              <a:gd name="connsiteX5" fmla="*/ 97632 w 438150"/>
                              <a:gd name="connsiteY5" fmla="*/ 11906 h 297656"/>
                              <a:gd name="connsiteX6" fmla="*/ 107157 w 438150"/>
                              <a:gd name="connsiteY6" fmla="*/ 28575 h 297656"/>
                              <a:gd name="connsiteX7" fmla="*/ 111919 w 438150"/>
                              <a:gd name="connsiteY7" fmla="*/ 45243 h 297656"/>
                              <a:gd name="connsiteX8" fmla="*/ 109538 w 438150"/>
                              <a:gd name="connsiteY8" fmla="*/ 57150 h 297656"/>
                              <a:gd name="connsiteX9" fmla="*/ 85725 w 438150"/>
                              <a:gd name="connsiteY9" fmla="*/ 80962 h 297656"/>
                              <a:gd name="connsiteX10" fmla="*/ 69057 w 438150"/>
                              <a:gd name="connsiteY10" fmla="*/ 92868 h 297656"/>
                              <a:gd name="connsiteX11" fmla="*/ 61913 w 438150"/>
                              <a:gd name="connsiteY11" fmla="*/ 97631 h 297656"/>
                              <a:gd name="connsiteX12" fmla="*/ 59532 w 438150"/>
                              <a:gd name="connsiteY12" fmla="*/ 104775 h 297656"/>
                              <a:gd name="connsiteX13" fmla="*/ 52388 w 438150"/>
                              <a:gd name="connsiteY13" fmla="*/ 114300 h 297656"/>
                              <a:gd name="connsiteX14" fmla="*/ 61913 w 438150"/>
                              <a:gd name="connsiteY14" fmla="*/ 145256 h 297656"/>
                              <a:gd name="connsiteX15" fmla="*/ 69057 w 438150"/>
                              <a:gd name="connsiteY15" fmla="*/ 147637 h 297656"/>
                              <a:gd name="connsiteX16" fmla="*/ 223838 w 438150"/>
                              <a:gd name="connsiteY16" fmla="*/ 150018 h 297656"/>
                              <a:gd name="connsiteX17" fmla="*/ 230982 w 438150"/>
                              <a:gd name="connsiteY17" fmla="*/ 157162 h 297656"/>
                              <a:gd name="connsiteX18" fmla="*/ 233363 w 438150"/>
                              <a:gd name="connsiteY18" fmla="*/ 164306 h 297656"/>
                              <a:gd name="connsiteX19" fmla="*/ 238125 w 438150"/>
                              <a:gd name="connsiteY19" fmla="*/ 173831 h 297656"/>
                              <a:gd name="connsiteX20" fmla="*/ 240507 w 438150"/>
                              <a:gd name="connsiteY20" fmla="*/ 180975 h 297656"/>
                              <a:gd name="connsiteX21" fmla="*/ 245269 w 438150"/>
                              <a:gd name="connsiteY21" fmla="*/ 188118 h 297656"/>
                              <a:gd name="connsiteX22" fmla="*/ 259557 w 438150"/>
                              <a:gd name="connsiteY22" fmla="*/ 204787 h 297656"/>
                              <a:gd name="connsiteX23" fmla="*/ 269082 w 438150"/>
                              <a:gd name="connsiteY23" fmla="*/ 211931 h 297656"/>
                              <a:gd name="connsiteX24" fmla="*/ 280988 w 438150"/>
                              <a:gd name="connsiteY24" fmla="*/ 216693 h 297656"/>
                              <a:gd name="connsiteX25" fmla="*/ 314325 w 438150"/>
                              <a:gd name="connsiteY25" fmla="*/ 214312 h 297656"/>
                              <a:gd name="connsiteX26" fmla="*/ 316707 w 438150"/>
                              <a:gd name="connsiteY26" fmla="*/ 204787 h 297656"/>
                              <a:gd name="connsiteX27" fmla="*/ 323850 w 438150"/>
                              <a:gd name="connsiteY27" fmla="*/ 190500 h 297656"/>
                              <a:gd name="connsiteX28" fmla="*/ 328613 w 438150"/>
                              <a:gd name="connsiteY28" fmla="*/ 173831 h 297656"/>
                              <a:gd name="connsiteX29" fmla="*/ 335757 w 438150"/>
                              <a:gd name="connsiteY29" fmla="*/ 159543 h 297656"/>
                              <a:gd name="connsiteX30" fmla="*/ 338138 w 438150"/>
                              <a:gd name="connsiteY30" fmla="*/ 152400 h 297656"/>
                              <a:gd name="connsiteX31" fmla="*/ 340519 w 438150"/>
                              <a:gd name="connsiteY31" fmla="*/ 133350 h 297656"/>
                              <a:gd name="connsiteX32" fmla="*/ 366713 w 438150"/>
                              <a:gd name="connsiteY32" fmla="*/ 142875 h 297656"/>
                              <a:gd name="connsiteX33" fmla="*/ 373857 w 438150"/>
                              <a:gd name="connsiteY33" fmla="*/ 145256 h 297656"/>
                              <a:gd name="connsiteX34" fmla="*/ 378619 w 438150"/>
                              <a:gd name="connsiteY34" fmla="*/ 152400 h 297656"/>
                              <a:gd name="connsiteX35" fmla="*/ 390525 w 438150"/>
                              <a:gd name="connsiteY35" fmla="*/ 164306 h 297656"/>
                              <a:gd name="connsiteX36" fmla="*/ 392907 w 438150"/>
                              <a:gd name="connsiteY36" fmla="*/ 173831 h 297656"/>
                              <a:gd name="connsiteX37" fmla="*/ 397669 w 438150"/>
                              <a:gd name="connsiteY37" fmla="*/ 180975 h 297656"/>
                              <a:gd name="connsiteX38" fmla="*/ 400050 w 438150"/>
                              <a:gd name="connsiteY38" fmla="*/ 195262 h 297656"/>
                              <a:gd name="connsiteX39" fmla="*/ 404813 w 438150"/>
                              <a:gd name="connsiteY39" fmla="*/ 233362 h 297656"/>
                              <a:gd name="connsiteX40" fmla="*/ 409575 w 438150"/>
                              <a:gd name="connsiteY40" fmla="*/ 250031 h 297656"/>
                              <a:gd name="connsiteX41" fmla="*/ 416719 w 438150"/>
                              <a:gd name="connsiteY41" fmla="*/ 252412 h 297656"/>
                              <a:gd name="connsiteX42" fmla="*/ 433388 w 438150"/>
                              <a:gd name="connsiteY42" fmla="*/ 257175 h 297656"/>
                              <a:gd name="connsiteX43" fmla="*/ 438150 w 438150"/>
                              <a:gd name="connsiteY43" fmla="*/ 264318 h 297656"/>
                              <a:gd name="connsiteX44" fmla="*/ 433388 w 438150"/>
                              <a:gd name="connsiteY44" fmla="*/ 273843 h 297656"/>
                              <a:gd name="connsiteX45" fmla="*/ 404813 w 438150"/>
                              <a:gd name="connsiteY45" fmla="*/ 292893 h 297656"/>
                              <a:gd name="connsiteX46" fmla="*/ 385763 w 438150"/>
                              <a:gd name="connsiteY46" fmla="*/ 297656 h 297656"/>
                              <a:gd name="connsiteX47" fmla="*/ 359569 w 438150"/>
                              <a:gd name="connsiteY47" fmla="*/ 292893 h 297656"/>
                              <a:gd name="connsiteX48" fmla="*/ 359569 w 438150"/>
                              <a:gd name="connsiteY48" fmla="*/ 266700 h 297656"/>
                              <a:gd name="connsiteX49" fmla="*/ 359569 w 438150"/>
                              <a:gd name="connsiteY49" fmla="*/ 264318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8150" h="297656">
                                <a:moveTo>
                                  <a:pt x="0" y="16668"/>
                                </a:moveTo>
                                <a:cubicBezTo>
                                  <a:pt x="6350" y="13493"/>
                                  <a:pt x="12424" y="9691"/>
                                  <a:pt x="19050" y="7143"/>
                                </a:cubicBezTo>
                                <a:cubicBezTo>
                                  <a:pt x="22828" y="5690"/>
                                  <a:pt x="27030" y="5744"/>
                                  <a:pt x="30957" y="4762"/>
                                </a:cubicBezTo>
                                <a:cubicBezTo>
                                  <a:pt x="53126" y="-780"/>
                                  <a:pt x="13921" y="5835"/>
                                  <a:pt x="54769" y="0"/>
                                </a:cubicBezTo>
                                <a:cubicBezTo>
                                  <a:pt x="64294" y="794"/>
                                  <a:pt x="74135" y="-177"/>
                                  <a:pt x="83344" y="2381"/>
                                </a:cubicBezTo>
                                <a:cubicBezTo>
                                  <a:pt x="88859" y="3913"/>
                                  <a:pt x="97632" y="11906"/>
                                  <a:pt x="97632" y="11906"/>
                                </a:cubicBezTo>
                                <a:cubicBezTo>
                                  <a:pt x="102413" y="19079"/>
                                  <a:pt x="103533" y="20119"/>
                                  <a:pt x="107157" y="28575"/>
                                </a:cubicBezTo>
                                <a:cubicBezTo>
                                  <a:pt x="109207" y="33357"/>
                                  <a:pt x="110711" y="40410"/>
                                  <a:pt x="111919" y="45243"/>
                                </a:cubicBezTo>
                                <a:cubicBezTo>
                                  <a:pt x="111125" y="49212"/>
                                  <a:pt x="111213" y="53465"/>
                                  <a:pt x="109538" y="57150"/>
                                </a:cubicBezTo>
                                <a:cubicBezTo>
                                  <a:pt x="102636" y="72335"/>
                                  <a:pt x="98977" y="72127"/>
                                  <a:pt x="85725" y="80962"/>
                                </a:cubicBezTo>
                                <a:cubicBezTo>
                                  <a:pt x="68916" y="92168"/>
                                  <a:pt x="89697" y="78126"/>
                                  <a:pt x="69057" y="92868"/>
                                </a:cubicBezTo>
                                <a:cubicBezTo>
                                  <a:pt x="66728" y="94532"/>
                                  <a:pt x="64294" y="96043"/>
                                  <a:pt x="61913" y="97631"/>
                                </a:cubicBezTo>
                                <a:cubicBezTo>
                                  <a:pt x="61119" y="100012"/>
                                  <a:pt x="60777" y="102596"/>
                                  <a:pt x="59532" y="104775"/>
                                </a:cubicBezTo>
                                <a:cubicBezTo>
                                  <a:pt x="57563" y="108221"/>
                                  <a:pt x="52671" y="110341"/>
                                  <a:pt x="52388" y="114300"/>
                                </a:cubicBezTo>
                                <a:cubicBezTo>
                                  <a:pt x="52115" y="118124"/>
                                  <a:pt x="54639" y="139437"/>
                                  <a:pt x="61913" y="145256"/>
                                </a:cubicBezTo>
                                <a:cubicBezTo>
                                  <a:pt x="63873" y="146824"/>
                                  <a:pt x="66548" y="147563"/>
                                  <a:pt x="69057" y="147637"/>
                                </a:cubicBezTo>
                                <a:cubicBezTo>
                                  <a:pt x="120634" y="149154"/>
                                  <a:pt x="172244" y="149224"/>
                                  <a:pt x="223838" y="150018"/>
                                </a:cubicBezTo>
                                <a:cubicBezTo>
                                  <a:pt x="226219" y="152399"/>
                                  <a:pt x="229114" y="154360"/>
                                  <a:pt x="230982" y="157162"/>
                                </a:cubicBezTo>
                                <a:cubicBezTo>
                                  <a:pt x="232374" y="159251"/>
                                  <a:pt x="232374" y="161999"/>
                                  <a:pt x="233363" y="164306"/>
                                </a:cubicBezTo>
                                <a:cubicBezTo>
                                  <a:pt x="234761" y="167569"/>
                                  <a:pt x="236727" y="170568"/>
                                  <a:pt x="238125" y="173831"/>
                                </a:cubicBezTo>
                                <a:cubicBezTo>
                                  <a:pt x="239114" y="176138"/>
                                  <a:pt x="239384" y="178730"/>
                                  <a:pt x="240507" y="180975"/>
                                </a:cubicBezTo>
                                <a:cubicBezTo>
                                  <a:pt x="241787" y="183534"/>
                                  <a:pt x="243606" y="185789"/>
                                  <a:pt x="245269" y="188118"/>
                                </a:cubicBezTo>
                                <a:cubicBezTo>
                                  <a:pt x="250222" y="195052"/>
                                  <a:pt x="253180" y="199321"/>
                                  <a:pt x="259557" y="204787"/>
                                </a:cubicBezTo>
                                <a:cubicBezTo>
                                  <a:pt x="262570" y="207370"/>
                                  <a:pt x="265613" y="210004"/>
                                  <a:pt x="269082" y="211931"/>
                                </a:cubicBezTo>
                                <a:cubicBezTo>
                                  <a:pt x="272818" y="214007"/>
                                  <a:pt x="277019" y="215106"/>
                                  <a:pt x="280988" y="216693"/>
                                </a:cubicBezTo>
                                <a:cubicBezTo>
                                  <a:pt x="292100" y="215899"/>
                                  <a:pt x="303756" y="217835"/>
                                  <a:pt x="314325" y="214312"/>
                                </a:cubicBezTo>
                                <a:cubicBezTo>
                                  <a:pt x="317430" y="213277"/>
                                  <a:pt x="315491" y="207826"/>
                                  <a:pt x="316707" y="204787"/>
                                </a:cubicBezTo>
                                <a:cubicBezTo>
                                  <a:pt x="318684" y="199843"/>
                                  <a:pt x="321939" y="195469"/>
                                  <a:pt x="323850" y="190500"/>
                                </a:cubicBezTo>
                                <a:cubicBezTo>
                                  <a:pt x="325924" y="185106"/>
                                  <a:pt x="326538" y="179225"/>
                                  <a:pt x="328613" y="173831"/>
                                </a:cubicBezTo>
                                <a:cubicBezTo>
                                  <a:pt x="330525" y="168861"/>
                                  <a:pt x="333594" y="164409"/>
                                  <a:pt x="335757" y="159543"/>
                                </a:cubicBezTo>
                                <a:cubicBezTo>
                                  <a:pt x="336776" y="157250"/>
                                  <a:pt x="337344" y="154781"/>
                                  <a:pt x="338138" y="152400"/>
                                </a:cubicBezTo>
                                <a:cubicBezTo>
                                  <a:pt x="338932" y="146050"/>
                                  <a:pt x="335276" y="137020"/>
                                  <a:pt x="340519" y="133350"/>
                                </a:cubicBezTo>
                                <a:cubicBezTo>
                                  <a:pt x="361922" y="118368"/>
                                  <a:pt x="359107" y="136790"/>
                                  <a:pt x="366713" y="142875"/>
                                </a:cubicBezTo>
                                <a:cubicBezTo>
                                  <a:pt x="368673" y="144443"/>
                                  <a:pt x="371476" y="144462"/>
                                  <a:pt x="373857" y="145256"/>
                                </a:cubicBezTo>
                                <a:cubicBezTo>
                                  <a:pt x="375444" y="147637"/>
                                  <a:pt x="376595" y="150376"/>
                                  <a:pt x="378619" y="152400"/>
                                </a:cubicBezTo>
                                <a:cubicBezTo>
                                  <a:pt x="394494" y="168275"/>
                                  <a:pt x="377826" y="145255"/>
                                  <a:pt x="390525" y="164306"/>
                                </a:cubicBezTo>
                                <a:cubicBezTo>
                                  <a:pt x="391319" y="167481"/>
                                  <a:pt x="391618" y="170823"/>
                                  <a:pt x="392907" y="173831"/>
                                </a:cubicBezTo>
                                <a:cubicBezTo>
                                  <a:pt x="394034" y="176461"/>
                                  <a:pt x="396764" y="178260"/>
                                  <a:pt x="397669" y="180975"/>
                                </a:cubicBezTo>
                                <a:cubicBezTo>
                                  <a:pt x="399196" y="185555"/>
                                  <a:pt x="399398" y="190478"/>
                                  <a:pt x="400050" y="195262"/>
                                </a:cubicBezTo>
                                <a:cubicBezTo>
                                  <a:pt x="401779" y="207943"/>
                                  <a:pt x="401709" y="220945"/>
                                  <a:pt x="404813" y="233362"/>
                                </a:cubicBezTo>
                                <a:cubicBezTo>
                                  <a:pt x="404834" y="233444"/>
                                  <a:pt x="408437" y="248893"/>
                                  <a:pt x="409575" y="250031"/>
                                </a:cubicBezTo>
                                <a:cubicBezTo>
                                  <a:pt x="411350" y="251806"/>
                                  <a:pt x="414305" y="251722"/>
                                  <a:pt x="416719" y="252412"/>
                                </a:cubicBezTo>
                                <a:cubicBezTo>
                                  <a:pt x="437624" y="258384"/>
                                  <a:pt x="416279" y="251470"/>
                                  <a:pt x="433388" y="257175"/>
                                </a:cubicBezTo>
                                <a:cubicBezTo>
                                  <a:pt x="434975" y="259556"/>
                                  <a:pt x="438150" y="261456"/>
                                  <a:pt x="438150" y="264318"/>
                                </a:cubicBezTo>
                                <a:cubicBezTo>
                                  <a:pt x="438150" y="267868"/>
                                  <a:pt x="435898" y="271333"/>
                                  <a:pt x="433388" y="273843"/>
                                </a:cubicBezTo>
                                <a:cubicBezTo>
                                  <a:pt x="428997" y="278234"/>
                                  <a:pt x="413612" y="289960"/>
                                  <a:pt x="404813" y="292893"/>
                                </a:cubicBezTo>
                                <a:cubicBezTo>
                                  <a:pt x="398603" y="294963"/>
                                  <a:pt x="385763" y="297656"/>
                                  <a:pt x="385763" y="297656"/>
                                </a:cubicBezTo>
                                <a:cubicBezTo>
                                  <a:pt x="377032" y="296068"/>
                                  <a:pt x="367235" y="297365"/>
                                  <a:pt x="359569" y="292893"/>
                                </a:cubicBezTo>
                                <a:cubicBezTo>
                                  <a:pt x="353966" y="289625"/>
                                  <a:pt x="359237" y="269028"/>
                                  <a:pt x="359569" y="266700"/>
                                </a:cubicBezTo>
                                <a:cubicBezTo>
                                  <a:pt x="359681" y="265914"/>
                                  <a:pt x="359569" y="265112"/>
                                  <a:pt x="359569"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8" name="Group 1617"/>
                          <p:cNvGrpSpPr/>
                          <p:nvPr/>
                        </p:nvGrpSpPr>
                        <p:grpSpPr>
                          <a:xfrm>
                            <a:off x="1521619" y="1899716"/>
                            <a:ext cx="5079206" cy="1269728"/>
                            <a:chOff x="1521619" y="1899716"/>
                            <a:chExt cx="5079206" cy="1269728"/>
                          </a:xfrm>
                        </p:grpSpPr>
                        <p:sp>
                          <p:nvSpPr>
                            <p:cNvPr id="1644" name="Oval 1643"/>
                            <p:cNvSpPr/>
                            <p:nvPr/>
                          </p:nvSpPr>
                          <p:spPr>
                            <a:xfrm>
                              <a:off x="1675347" y="211259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521619" y="1899716"/>
                              <a:ext cx="5079206" cy="1269728"/>
                              <a:chOff x="1521619" y="1899716"/>
                              <a:chExt cx="5079206" cy="1269728"/>
                            </a:xfrm>
                          </p:grpSpPr>
                          <p:sp>
                            <p:nvSpPr>
                              <p:cNvPr id="1646" name="Freeform 1645"/>
                              <p:cNvSpPr/>
                              <p:nvPr/>
                            </p:nvSpPr>
                            <p:spPr>
                              <a:xfrm>
                                <a:off x="4932532" y="2520902"/>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7" name="Freeform 1646"/>
                              <p:cNvSpPr/>
                              <p:nvPr/>
                            </p:nvSpPr>
                            <p:spPr>
                              <a:xfrm>
                                <a:off x="5230471" y="2163575"/>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Freeform 1647"/>
                              <p:cNvSpPr/>
                              <p:nvPr/>
                            </p:nvSpPr>
                            <p:spPr>
                              <a:xfrm>
                                <a:off x="5476875" y="2012156"/>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9" name="Freeform 1648"/>
                              <p:cNvSpPr/>
                              <p:nvPr/>
                            </p:nvSpPr>
                            <p:spPr>
                              <a:xfrm>
                                <a:off x="5939687" y="2007394"/>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0" name="Group 1649"/>
                              <p:cNvGrpSpPr/>
                              <p:nvPr/>
                            </p:nvGrpSpPr>
                            <p:grpSpPr>
                              <a:xfrm>
                                <a:off x="1521619" y="1899716"/>
                                <a:ext cx="3658593" cy="1188765"/>
                                <a:chOff x="1521619" y="1899716"/>
                                <a:chExt cx="3658593" cy="1188765"/>
                              </a:xfrm>
                            </p:grpSpPr>
                            <p:sp>
                              <p:nvSpPr>
                                <p:cNvPr id="1653" name="Freeform 1652"/>
                                <p:cNvSpPr/>
                                <p:nvPr/>
                              </p:nvSpPr>
                              <p:spPr>
                                <a:xfrm rot="17789322">
                                  <a:off x="2395976" y="2257435"/>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4" name="Freeform 1653"/>
                                <p:cNvSpPr/>
                                <p:nvPr/>
                              </p:nvSpPr>
                              <p:spPr>
                                <a:xfrm rot="19058736">
                                  <a:off x="3760336" y="2244259"/>
                                  <a:ext cx="476250" cy="714375"/>
                                </a:xfrm>
                                <a:custGeom>
                                  <a:avLst/>
                                  <a:gdLst>
                                    <a:gd name="connsiteX0" fmla="*/ 157163 w 476250"/>
                                    <a:gd name="connsiteY0" fmla="*/ 0 h 714375"/>
                                    <a:gd name="connsiteX1" fmla="*/ 97632 w 476250"/>
                                    <a:gd name="connsiteY1" fmla="*/ 2381 h 714375"/>
                                    <a:gd name="connsiteX2" fmla="*/ 76200 w 476250"/>
                                    <a:gd name="connsiteY2" fmla="*/ 9525 h 714375"/>
                                    <a:gd name="connsiteX3" fmla="*/ 61913 w 476250"/>
                                    <a:gd name="connsiteY3" fmla="*/ 14288 h 714375"/>
                                    <a:gd name="connsiteX4" fmla="*/ 38100 w 476250"/>
                                    <a:gd name="connsiteY4" fmla="*/ 28575 h 714375"/>
                                    <a:gd name="connsiteX5" fmla="*/ 19050 w 476250"/>
                                    <a:gd name="connsiteY5" fmla="*/ 52388 h 714375"/>
                                    <a:gd name="connsiteX6" fmla="*/ 7144 w 476250"/>
                                    <a:gd name="connsiteY6" fmla="*/ 78581 h 714375"/>
                                    <a:gd name="connsiteX7" fmla="*/ 2382 w 476250"/>
                                    <a:gd name="connsiteY7" fmla="*/ 97631 h 714375"/>
                                    <a:gd name="connsiteX8" fmla="*/ 0 w 476250"/>
                                    <a:gd name="connsiteY8" fmla="*/ 107156 h 714375"/>
                                    <a:gd name="connsiteX9" fmla="*/ 2382 w 476250"/>
                                    <a:gd name="connsiteY9" fmla="*/ 200025 h 714375"/>
                                    <a:gd name="connsiteX10" fmla="*/ 14288 w 476250"/>
                                    <a:gd name="connsiteY10" fmla="*/ 223838 h 714375"/>
                                    <a:gd name="connsiteX11" fmla="*/ 23813 w 476250"/>
                                    <a:gd name="connsiteY11" fmla="*/ 235744 h 714375"/>
                                    <a:gd name="connsiteX12" fmla="*/ 33338 w 476250"/>
                                    <a:gd name="connsiteY12" fmla="*/ 247650 h 714375"/>
                                    <a:gd name="connsiteX13" fmla="*/ 40482 w 476250"/>
                                    <a:gd name="connsiteY13" fmla="*/ 254794 h 714375"/>
                                    <a:gd name="connsiteX14" fmla="*/ 50007 w 476250"/>
                                    <a:gd name="connsiteY14" fmla="*/ 266700 h 714375"/>
                                    <a:gd name="connsiteX15" fmla="*/ 59532 w 476250"/>
                                    <a:gd name="connsiteY15" fmla="*/ 276225 h 714375"/>
                                    <a:gd name="connsiteX16" fmla="*/ 80963 w 476250"/>
                                    <a:gd name="connsiteY16" fmla="*/ 304800 h 714375"/>
                                    <a:gd name="connsiteX17" fmla="*/ 102394 w 476250"/>
                                    <a:gd name="connsiteY17" fmla="*/ 335756 h 714375"/>
                                    <a:gd name="connsiteX18" fmla="*/ 104775 w 476250"/>
                                    <a:gd name="connsiteY18" fmla="*/ 342900 h 714375"/>
                                    <a:gd name="connsiteX19" fmla="*/ 102394 w 476250"/>
                                    <a:gd name="connsiteY19" fmla="*/ 366713 h 714375"/>
                                    <a:gd name="connsiteX20" fmla="*/ 97632 w 476250"/>
                                    <a:gd name="connsiteY20" fmla="*/ 383381 h 714375"/>
                                    <a:gd name="connsiteX21" fmla="*/ 92869 w 476250"/>
                                    <a:gd name="connsiteY21" fmla="*/ 400050 h 714375"/>
                                    <a:gd name="connsiteX22" fmla="*/ 97632 w 476250"/>
                                    <a:gd name="connsiteY22" fmla="*/ 483394 h 714375"/>
                                    <a:gd name="connsiteX23" fmla="*/ 100013 w 476250"/>
                                    <a:gd name="connsiteY23" fmla="*/ 492919 h 714375"/>
                                    <a:gd name="connsiteX24" fmla="*/ 102394 w 476250"/>
                                    <a:gd name="connsiteY24" fmla="*/ 509588 h 714375"/>
                                    <a:gd name="connsiteX25" fmla="*/ 111919 w 476250"/>
                                    <a:gd name="connsiteY25" fmla="*/ 531019 h 714375"/>
                                    <a:gd name="connsiteX26" fmla="*/ 121444 w 476250"/>
                                    <a:gd name="connsiteY26" fmla="*/ 557213 h 714375"/>
                                    <a:gd name="connsiteX27" fmla="*/ 138113 w 476250"/>
                                    <a:gd name="connsiteY27" fmla="*/ 595313 h 714375"/>
                                    <a:gd name="connsiteX28" fmla="*/ 173832 w 476250"/>
                                    <a:gd name="connsiteY28" fmla="*/ 640556 h 714375"/>
                                    <a:gd name="connsiteX29" fmla="*/ 190500 w 476250"/>
                                    <a:gd name="connsiteY29" fmla="*/ 661988 h 714375"/>
                                    <a:gd name="connsiteX30" fmla="*/ 228600 w 476250"/>
                                    <a:gd name="connsiteY30" fmla="*/ 690563 h 714375"/>
                                    <a:gd name="connsiteX31" fmla="*/ 235744 w 476250"/>
                                    <a:gd name="connsiteY31" fmla="*/ 695325 h 714375"/>
                                    <a:gd name="connsiteX32" fmla="*/ 273844 w 476250"/>
                                    <a:gd name="connsiteY32" fmla="*/ 714375 h 714375"/>
                                    <a:gd name="connsiteX33" fmla="*/ 321469 w 476250"/>
                                    <a:gd name="connsiteY33" fmla="*/ 711994 h 714375"/>
                                    <a:gd name="connsiteX34" fmla="*/ 330994 w 476250"/>
                                    <a:gd name="connsiteY34" fmla="*/ 709613 h 714375"/>
                                    <a:gd name="connsiteX35" fmla="*/ 376238 w 476250"/>
                                    <a:gd name="connsiteY35" fmla="*/ 690563 h 714375"/>
                                    <a:gd name="connsiteX36" fmla="*/ 428625 w 476250"/>
                                    <a:gd name="connsiteY36" fmla="*/ 652463 h 714375"/>
                                    <a:gd name="connsiteX37" fmla="*/ 447675 w 476250"/>
                                    <a:gd name="connsiteY37" fmla="*/ 633413 h 714375"/>
                                    <a:gd name="connsiteX38" fmla="*/ 450057 w 476250"/>
                                    <a:gd name="connsiteY38" fmla="*/ 623888 h 714375"/>
                                    <a:gd name="connsiteX39" fmla="*/ 454819 w 476250"/>
                                    <a:gd name="connsiteY39" fmla="*/ 611981 h 714375"/>
                                    <a:gd name="connsiteX40" fmla="*/ 452438 w 476250"/>
                                    <a:gd name="connsiteY40" fmla="*/ 545306 h 714375"/>
                                    <a:gd name="connsiteX41" fmla="*/ 447675 w 476250"/>
                                    <a:gd name="connsiteY41" fmla="*/ 535781 h 714375"/>
                                    <a:gd name="connsiteX42" fmla="*/ 438150 w 476250"/>
                                    <a:gd name="connsiteY42" fmla="*/ 521494 h 714375"/>
                                    <a:gd name="connsiteX43" fmla="*/ 428625 w 476250"/>
                                    <a:gd name="connsiteY43" fmla="*/ 502444 h 714375"/>
                                    <a:gd name="connsiteX44" fmla="*/ 426244 w 476250"/>
                                    <a:gd name="connsiteY44" fmla="*/ 492919 h 714375"/>
                                    <a:gd name="connsiteX45" fmla="*/ 419100 w 476250"/>
                                    <a:gd name="connsiteY45" fmla="*/ 483394 h 714375"/>
                                    <a:gd name="connsiteX46" fmla="*/ 392907 w 476250"/>
                                    <a:gd name="connsiteY46" fmla="*/ 442913 h 714375"/>
                                    <a:gd name="connsiteX47" fmla="*/ 388144 w 476250"/>
                                    <a:gd name="connsiteY47" fmla="*/ 428625 h 714375"/>
                                    <a:gd name="connsiteX48" fmla="*/ 383382 w 476250"/>
                                    <a:gd name="connsiteY48" fmla="*/ 390525 h 714375"/>
                                    <a:gd name="connsiteX49" fmla="*/ 414338 w 476250"/>
                                    <a:gd name="connsiteY49" fmla="*/ 307181 h 714375"/>
                                    <a:gd name="connsiteX50" fmla="*/ 426244 w 476250"/>
                                    <a:gd name="connsiteY50" fmla="*/ 304800 h 714375"/>
                                    <a:gd name="connsiteX51" fmla="*/ 476250 w 476250"/>
                                    <a:gd name="connsiteY51" fmla="*/ 3071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6250" h="714375">
                                      <a:moveTo>
                                        <a:pt x="157163" y="0"/>
                                      </a:moveTo>
                                      <a:cubicBezTo>
                                        <a:pt x="137319" y="794"/>
                                        <a:pt x="117444" y="1014"/>
                                        <a:pt x="97632" y="2381"/>
                                      </a:cubicBezTo>
                                      <a:cubicBezTo>
                                        <a:pt x="90954" y="2842"/>
                                        <a:pt x="82011" y="7412"/>
                                        <a:pt x="76200" y="9525"/>
                                      </a:cubicBezTo>
                                      <a:cubicBezTo>
                                        <a:pt x="71482" y="11241"/>
                                        <a:pt x="66090" y="11503"/>
                                        <a:pt x="61913" y="14288"/>
                                      </a:cubicBezTo>
                                      <a:cubicBezTo>
                                        <a:pt x="44671" y="25782"/>
                                        <a:pt x="52745" y="21253"/>
                                        <a:pt x="38100" y="28575"/>
                                      </a:cubicBezTo>
                                      <a:cubicBezTo>
                                        <a:pt x="36226" y="30823"/>
                                        <a:pt x="21865" y="47563"/>
                                        <a:pt x="19050" y="52388"/>
                                      </a:cubicBezTo>
                                      <a:cubicBezTo>
                                        <a:pt x="14430" y="60308"/>
                                        <a:pt x="9639" y="69431"/>
                                        <a:pt x="7144" y="78581"/>
                                      </a:cubicBezTo>
                                      <a:cubicBezTo>
                                        <a:pt x="5422" y="84896"/>
                                        <a:pt x="3970" y="91281"/>
                                        <a:pt x="2382" y="97631"/>
                                      </a:cubicBezTo>
                                      <a:lnTo>
                                        <a:pt x="0" y="107156"/>
                                      </a:lnTo>
                                      <a:cubicBezTo>
                                        <a:pt x="794" y="138112"/>
                                        <a:pt x="-1382" y="169288"/>
                                        <a:pt x="2382" y="200025"/>
                                      </a:cubicBezTo>
                                      <a:cubicBezTo>
                                        <a:pt x="3461" y="208834"/>
                                        <a:pt x="11482" y="215419"/>
                                        <a:pt x="14288" y="223838"/>
                                      </a:cubicBezTo>
                                      <a:cubicBezTo>
                                        <a:pt x="18923" y="237744"/>
                                        <a:pt x="13042" y="224973"/>
                                        <a:pt x="23813" y="235744"/>
                                      </a:cubicBezTo>
                                      <a:cubicBezTo>
                                        <a:pt x="27407" y="239338"/>
                                        <a:pt x="29991" y="243825"/>
                                        <a:pt x="33338" y="247650"/>
                                      </a:cubicBezTo>
                                      <a:cubicBezTo>
                                        <a:pt x="35556" y="250184"/>
                                        <a:pt x="38264" y="252260"/>
                                        <a:pt x="40482" y="254794"/>
                                      </a:cubicBezTo>
                                      <a:cubicBezTo>
                                        <a:pt x="43829" y="258619"/>
                                        <a:pt x="46630" y="262901"/>
                                        <a:pt x="50007" y="266700"/>
                                      </a:cubicBezTo>
                                      <a:cubicBezTo>
                                        <a:pt x="52990" y="270056"/>
                                        <a:pt x="56549" y="272869"/>
                                        <a:pt x="59532" y="276225"/>
                                      </a:cubicBezTo>
                                      <a:cubicBezTo>
                                        <a:pt x="68592" y="286417"/>
                                        <a:pt x="72459" y="293461"/>
                                        <a:pt x="80963" y="304800"/>
                                      </a:cubicBezTo>
                                      <a:cubicBezTo>
                                        <a:pt x="93223" y="321147"/>
                                        <a:pt x="96169" y="321229"/>
                                        <a:pt x="102394" y="335756"/>
                                      </a:cubicBezTo>
                                      <a:cubicBezTo>
                                        <a:pt x="103383" y="338063"/>
                                        <a:pt x="103981" y="340519"/>
                                        <a:pt x="104775" y="342900"/>
                                      </a:cubicBezTo>
                                      <a:cubicBezTo>
                                        <a:pt x="103981" y="350838"/>
                                        <a:pt x="103522" y="358816"/>
                                        <a:pt x="102394" y="366713"/>
                                      </a:cubicBezTo>
                                      <a:cubicBezTo>
                                        <a:pt x="101331" y="374156"/>
                                        <a:pt x="99570" y="376597"/>
                                        <a:pt x="97632" y="383381"/>
                                      </a:cubicBezTo>
                                      <a:cubicBezTo>
                                        <a:pt x="91649" y="404319"/>
                                        <a:pt x="98580" y="382915"/>
                                        <a:pt x="92869" y="400050"/>
                                      </a:cubicBezTo>
                                      <a:cubicBezTo>
                                        <a:pt x="94457" y="427831"/>
                                        <a:pt x="95498" y="455649"/>
                                        <a:pt x="97632" y="483394"/>
                                      </a:cubicBezTo>
                                      <a:cubicBezTo>
                                        <a:pt x="97883" y="486657"/>
                                        <a:pt x="99428" y="489699"/>
                                        <a:pt x="100013" y="492919"/>
                                      </a:cubicBezTo>
                                      <a:cubicBezTo>
                                        <a:pt x="101017" y="498441"/>
                                        <a:pt x="100720" y="504231"/>
                                        <a:pt x="102394" y="509588"/>
                                      </a:cubicBezTo>
                                      <a:cubicBezTo>
                                        <a:pt x="104726" y="517050"/>
                                        <a:pt x="108839" y="523834"/>
                                        <a:pt x="111919" y="531019"/>
                                      </a:cubicBezTo>
                                      <a:cubicBezTo>
                                        <a:pt x="134637" y="584024"/>
                                        <a:pt x="96433" y="496074"/>
                                        <a:pt x="121444" y="557213"/>
                                      </a:cubicBezTo>
                                      <a:cubicBezTo>
                                        <a:pt x="126693" y="570043"/>
                                        <a:pt x="132153" y="582797"/>
                                        <a:pt x="138113" y="595313"/>
                                      </a:cubicBezTo>
                                      <a:cubicBezTo>
                                        <a:pt x="146438" y="612795"/>
                                        <a:pt x="162323" y="625758"/>
                                        <a:pt x="173832" y="640556"/>
                                      </a:cubicBezTo>
                                      <a:cubicBezTo>
                                        <a:pt x="179388" y="647700"/>
                                        <a:pt x="183817" y="655886"/>
                                        <a:pt x="190500" y="661988"/>
                                      </a:cubicBezTo>
                                      <a:cubicBezTo>
                                        <a:pt x="202223" y="672692"/>
                                        <a:pt x="215391" y="681758"/>
                                        <a:pt x="228600" y="690563"/>
                                      </a:cubicBezTo>
                                      <a:cubicBezTo>
                                        <a:pt x="230981" y="692150"/>
                                        <a:pt x="233211" y="693992"/>
                                        <a:pt x="235744" y="695325"/>
                                      </a:cubicBezTo>
                                      <a:cubicBezTo>
                                        <a:pt x="248309" y="701938"/>
                                        <a:pt x="273844" y="714375"/>
                                        <a:pt x="273844" y="714375"/>
                                      </a:cubicBezTo>
                                      <a:cubicBezTo>
                                        <a:pt x="289719" y="713581"/>
                                        <a:pt x="305629" y="713314"/>
                                        <a:pt x="321469" y="711994"/>
                                      </a:cubicBezTo>
                                      <a:cubicBezTo>
                                        <a:pt x="324730" y="711722"/>
                                        <a:pt x="327859" y="710553"/>
                                        <a:pt x="330994" y="709613"/>
                                      </a:cubicBezTo>
                                      <a:cubicBezTo>
                                        <a:pt x="347578" y="704638"/>
                                        <a:pt x="359932" y="699298"/>
                                        <a:pt x="376238" y="690563"/>
                                      </a:cubicBezTo>
                                      <a:cubicBezTo>
                                        <a:pt x="421771" y="666170"/>
                                        <a:pt x="400398" y="678337"/>
                                        <a:pt x="428625" y="652463"/>
                                      </a:cubicBezTo>
                                      <a:cubicBezTo>
                                        <a:pt x="447832" y="634857"/>
                                        <a:pt x="434203" y="651378"/>
                                        <a:pt x="447675" y="633413"/>
                                      </a:cubicBezTo>
                                      <a:cubicBezTo>
                                        <a:pt x="448469" y="630238"/>
                                        <a:pt x="449022" y="626993"/>
                                        <a:pt x="450057" y="623888"/>
                                      </a:cubicBezTo>
                                      <a:cubicBezTo>
                                        <a:pt x="451409" y="619833"/>
                                        <a:pt x="454690" y="616254"/>
                                        <a:pt x="454819" y="611981"/>
                                      </a:cubicBezTo>
                                      <a:cubicBezTo>
                                        <a:pt x="455493" y="589752"/>
                                        <a:pt x="454514" y="567448"/>
                                        <a:pt x="452438" y="545306"/>
                                      </a:cubicBezTo>
                                      <a:cubicBezTo>
                                        <a:pt x="452107" y="541772"/>
                                        <a:pt x="449501" y="538825"/>
                                        <a:pt x="447675" y="535781"/>
                                      </a:cubicBezTo>
                                      <a:cubicBezTo>
                                        <a:pt x="444730" y="530873"/>
                                        <a:pt x="438150" y="521494"/>
                                        <a:pt x="438150" y="521494"/>
                                      </a:cubicBezTo>
                                      <a:cubicBezTo>
                                        <a:pt x="430749" y="499288"/>
                                        <a:pt x="443618" y="536179"/>
                                        <a:pt x="428625" y="502444"/>
                                      </a:cubicBezTo>
                                      <a:cubicBezTo>
                                        <a:pt x="427296" y="499453"/>
                                        <a:pt x="427708" y="495846"/>
                                        <a:pt x="426244" y="492919"/>
                                      </a:cubicBezTo>
                                      <a:cubicBezTo>
                                        <a:pt x="424469" y="489369"/>
                                        <a:pt x="421203" y="486760"/>
                                        <a:pt x="419100" y="483394"/>
                                      </a:cubicBezTo>
                                      <a:cubicBezTo>
                                        <a:pt x="393591" y="442579"/>
                                        <a:pt x="412215" y="467048"/>
                                        <a:pt x="392907" y="442913"/>
                                      </a:cubicBezTo>
                                      <a:cubicBezTo>
                                        <a:pt x="391319" y="438150"/>
                                        <a:pt x="389042" y="433564"/>
                                        <a:pt x="388144" y="428625"/>
                                      </a:cubicBezTo>
                                      <a:cubicBezTo>
                                        <a:pt x="385854" y="416033"/>
                                        <a:pt x="383382" y="390525"/>
                                        <a:pt x="383382" y="390525"/>
                                      </a:cubicBezTo>
                                      <a:cubicBezTo>
                                        <a:pt x="385884" y="381627"/>
                                        <a:pt x="386714" y="319459"/>
                                        <a:pt x="414338" y="307181"/>
                                      </a:cubicBezTo>
                                      <a:cubicBezTo>
                                        <a:pt x="418036" y="305537"/>
                                        <a:pt x="422275" y="305594"/>
                                        <a:pt x="426244" y="304800"/>
                                      </a:cubicBezTo>
                                      <a:lnTo>
                                        <a:pt x="476250" y="3071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Freeform 1654"/>
                                <p:cNvSpPr/>
                                <p:nvPr/>
                              </p:nvSpPr>
                              <p:spPr>
                                <a:xfrm rot="20312945">
                                  <a:off x="3710892" y="2248204"/>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Freeform 1655"/>
                                <p:cNvSpPr/>
                                <p:nvPr/>
                              </p:nvSpPr>
                              <p:spPr>
                                <a:xfrm rot="5400000">
                                  <a:off x="2255323" y="1994542"/>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Freeform 1656"/>
                                <p:cNvSpPr/>
                                <p:nvPr/>
                              </p:nvSpPr>
                              <p:spPr>
                                <a:xfrm rot="7680000">
                                  <a:off x="3681206" y="2745166"/>
                                  <a:ext cx="159668" cy="259556"/>
                                </a:xfrm>
                                <a:custGeom>
                                  <a:avLst/>
                                  <a:gdLst>
                                    <a:gd name="connsiteX0" fmla="*/ 30956 w 159668"/>
                                    <a:gd name="connsiteY0" fmla="*/ 45243 h 259556"/>
                                    <a:gd name="connsiteX1" fmla="*/ 7143 w 159668"/>
                                    <a:gd name="connsiteY1" fmla="*/ 40481 h 259556"/>
                                    <a:gd name="connsiteX2" fmla="*/ 0 w 159668"/>
                                    <a:gd name="connsiteY2" fmla="*/ 33337 h 259556"/>
                                    <a:gd name="connsiteX3" fmla="*/ 2381 w 159668"/>
                                    <a:gd name="connsiteY3" fmla="*/ 9525 h 259556"/>
                                    <a:gd name="connsiteX4" fmla="*/ 9525 w 159668"/>
                                    <a:gd name="connsiteY4" fmla="*/ 4762 h 259556"/>
                                    <a:gd name="connsiteX5" fmla="*/ 23812 w 159668"/>
                                    <a:gd name="connsiteY5" fmla="*/ 0 h 259556"/>
                                    <a:gd name="connsiteX6" fmla="*/ 47625 w 159668"/>
                                    <a:gd name="connsiteY6" fmla="*/ 4762 h 259556"/>
                                    <a:gd name="connsiteX7" fmla="*/ 59531 w 159668"/>
                                    <a:gd name="connsiteY7" fmla="*/ 14287 h 259556"/>
                                    <a:gd name="connsiteX8" fmla="*/ 71437 w 159668"/>
                                    <a:gd name="connsiteY8" fmla="*/ 28575 h 259556"/>
                                    <a:gd name="connsiteX9" fmla="*/ 83343 w 159668"/>
                                    <a:gd name="connsiteY9" fmla="*/ 40481 h 259556"/>
                                    <a:gd name="connsiteX10" fmla="*/ 85725 w 159668"/>
                                    <a:gd name="connsiteY10" fmla="*/ 47625 h 259556"/>
                                    <a:gd name="connsiteX11" fmla="*/ 95250 w 159668"/>
                                    <a:gd name="connsiteY11" fmla="*/ 64293 h 259556"/>
                                    <a:gd name="connsiteX12" fmla="*/ 97631 w 159668"/>
                                    <a:gd name="connsiteY12" fmla="*/ 78581 h 259556"/>
                                    <a:gd name="connsiteX13" fmla="*/ 97631 w 159668"/>
                                    <a:gd name="connsiteY13" fmla="*/ 135731 h 259556"/>
                                    <a:gd name="connsiteX14" fmla="*/ 102393 w 159668"/>
                                    <a:gd name="connsiteY14" fmla="*/ 145256 h 259556"/>
                                    <a:gd name="connsiteX15" fmla="*/ 109537 w 159668"/>
                                    <a:gd name="connsiteY15" fmla="*/ 150018 h 259556"/>
                                    <a:gd name="connsiteX16" fmla="*/ 119062 w 159668"/>
                                    <a:gd name="connsiteY16" fmla="*/ 154781 h 259556"/>
                                    <a:gd name="connsiteX17" fmla="*/ 135731 w 159668"/>
                                    <a:gd name="connsiteY17" fmla="*/ 157162 h 259556"/>
                                    <a:gd name="connsiteX18" fmla="*/ 142875 w 159668"/>
                                    <a:gd name="connsiteY18" fmla="*/ 159543 h 259556"/>
                                    <a:gd name="connsiteX19" fmla="*/ 157162 w 159668"/>
                                    <a:gd name="connsiteY19" fmla="*/ 171450 h 259556"/>
                                    <a:gd name="connsiteX20" fmla="*/ 157162 w 159668"/>
                                    <a:gd name="connsiteY20" fmla="*/ 197643 h 259556"/>
                                    <a:gd name="connsiteX21" fmla="*/ 142875 w 159668"/>
                                    <a:gd name="connsiteY21" fmla="*/ 202406 h 259556"/>
                                    <a:gd name="connsiteX22" fmla="*/ 111918 w 159668"/>
                                    <a:gd name="connsiteY22" fmla="*/ 216693 h 259556"/>
                                    <a:gd name="connsiteX23" fmla="*/ 114300 w 159668"/>
                                    <a:gd name="connsiteY23" fmla="*/ 233362 h 259556"/>
                                    <a:gd name="connsiteX24" fmla="*/ 116681 w 159668"/>
                                    <a:gd name="connsiteY24" fmla="*/ 252412 h 259556"/>
                                    <a:gd name="connsiteX25" fmla="*/ 121443 w 159668"/>
                                    <a:gd name="connsiteY25"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668" h="259556">
                                      <a:moveTo>
                                        <a:pt x="30956" y="45243"/>
                                      </a:moveTo>
                                      <a:cubicBezTo>
                                        <a:pt x="30088" y="45098"/>
                                        <a:pt x="10068" y="42152"/>
                                        <a:pt x="7143" y="40481"/>
                                      </a:cubicBezTo>
                                      <a:cubicBezTo>
                                        <a:pt x="4219" y="38810"/>
                                        <a:pt x="2381" y="35718"/>
                                        <a:pt x="0" y="33337"/>
                                      </a:cubicBezTo>
                                      <a:cubicBezTo>
                                        <a:pt x="794" y="25400"/>
                                        <a:pt x="-142" y="17093"/>
                                        <a:pt x="2381" y="9525"/>
                                      </a:cubicBezTo>
                                      <a:cubicBezTo>
                                        <a:pt x="3286" y="6810"/>
                                        <a:pt x="6910" y="5924"/>
                                        <a:pt x="9525" y="4762"/>
                                      </a:cubicBezTo>
                                      <a:cubicBezTo>
                                        <a:pt x="14112" y="2723"/>
                                        <a:pt x="23812" y="0"/>
                                        <a:pt x="23812" y="0"/>
                                      </a:cubicBezTo>
                                      <a:cubicBezTo>
                                        <a:pt x="23858" y="8"/>
                                        <a:pt x="45257" y="3183"/>
                                        <a:pt x="47625" y="4762"/>
                                      </a:cubicBezTo>
                                      <a:cubicBezTo>
                                        <a:pt x="69165" y="19123"/>
                                        <a:pt x="36177" y="6504"/>
                                        <a:pt x="59531" y="14287"/>
                                      </a:cubicBezTo>
                                      <a:cubicBezTo>
                                        <a:pt x="71346" y="32012"/>
                                        <a:pt x="56168" y="10254"/>
                                        <a:pt x="71437" y="28575"/>
                                      </a:cubicBezTo>
                                      <a:cubicBezTo>
                                        <a:pt x="81359" y="40481"/>
                                        <a:pt x="70247" y="31749"/>
                                        <a:pt x="83343" y="40481"/>
                                      </a:cubicBezTo>
                                      <a:cubicBezTo>
                                        <a:pt x="84137" y="42862"/>
                                        <a:pt x="84736" y="45318"/>
                                        <a:pt x="85725" y="47625"/>
                                      </a:cubicBezTo>
                                      <a:cubicBezTo>
                                        <a:pt x="89353" y="56089"/>
                                        <a:pt x="90464" y="57115"/>
                                        <a:pt x="95250" y="64293"/>
                                      </a:cubicBezTo>
                                      <a:cubicBezTo>
                                        <a:pt x="96044" y="69056"/>
                                        <a:pt x="97631" y="73753"/>
                                        <a:pt x="97631" y="78581"/>
                                      </a:cubicBezTo>
                                      <a:cubicBezTo>
                                        <a:pt x="97631" y="102984"/>
                                        <a:pt x="89597" y="116984"/>
                                        <a:pt x="97631" y="135731"/>
                                      </a:cubicBezTo>
                                      <a:cubicBezTo>
                                        <a:pt x="99029" y="138994"/>
                                        <a:pt x="100121" y="142529"/>
                                        <a:pt x="102393" y="145256"/>
                                      </a:cubicBezTo>
                                      <a:cubicBezTo>
                                        <a:pt x="104225" y="147455"/>
                                        <a:pt x="107052" y="148598"/>
                                        <a:pt x="109537" y="150018"/>
                                      </a:cubicBezTo>
                                      <a:cubicBezTo>
                                        <a:pt x="112619" y="151779"/>
                                        <a:pt x="115637" y="153847"/>
                                        <a:pt x="119062" y="154781"/>
                                      </a:cubicBezTo>
                                      <a:cubicBezTo>
                                        <a:pt x="124477" y="156258"/>
                                        <a:pt x="130175" y="156368"/>
                                        <a:pt x="135731" y="157162"/>
                                      </a:cubicBezTo>
                                      <a:cubicBezTo>
                                        <a:pt x="138112" y="157956"/>
                                        <a:pt x="140630" y="158420"/>
                                        <a:pt x="142875" y="159543"/>
                                      </a:cubicBezTo>
                                      <a:cubicBezTo>
                                        <a:pt x="149503" y="162857"/>
                                        <a:pt x="151898" y="166186"/>
                                        <a:pt x="157162" y="171450"/>
                                      </a:cubicBezTo>
                                      <a:cubicBezTo>
                                        <a:pt x="157940" y="176117"/>
                                        <a:pt x="162391" y="192413"/>
                                        <a:pt x="157162" y="197643"/>
                                      </a:cubicBezTo>
                                      <a:cubicBezTo>
                                        <a:pt x="153612" y="201193"/>
                                        <a:pt x="147637" y="200819"/>
                                        <a:pt x="142875" y="202406"/>
                                      </a:cubicBezTo>
                                      <a:cubicBezTo>
                                        <a:pt x="122512" y="209194"/>
                                        <a:pt x="132951" y="204674"/>
                                        <a:pt x="111918" y="216693"/>
                                      </a:cubicBezTo>
                                      <a:cubicBezTo>
                                        <a:pt x="112712" y="222249"/>
                                        <a:pt x="113558" y="227798"/>
                                        <a:pt x="114300" y="233362"/>
                                      </a:cubicBezTo>
                                      <a:cubicBezTo>
                                        <a:pt x="115146" y="239705"/>
                                        <a:pt x="114997" y="246238"/>
                                        <a:pt x="116681" y="252412"/>
                                      </a:cubicBezTo>
                                      <a:cubicBezTo>
                                        <a:pt x="117434" y="255173"/>
                                        <a:pt x="121443" y="259556"/>
                                        <a:pt x="121443" y="259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Freeform 1657"/>
                                <p:cNvSpPr/>
                                <p:nvPr/>
                              </p:nvSpPr>
                              <p:spPr>
                                <a:xfrm>
                                  <a:off x="2950778" y="2323803"/>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Freeform 1658"/>
                                <p:cNvSpPr/>
                                <p:nvPr/>
                              </p:nvSpPr>
                              <p:spPr>
                                <a:xfrm rot="21238084">
                                  <a:off x="4375393" y="2318087"/>
                                  <a:ext cx="677718" cy="335756"/>
                                </a:xfrm>
                                <a:custGeom>
                                  <a:avLst/>
                                  <a:gdLst>
                                    <a:gd name="connsiteX0" fmla="*/ 176531 w 677718"/>
                                    <a:gd name="connsiteY0" fmla="*/ 195262 h 335756"/>
                                    <a:gd name="connsiteX1" fmla="*/ 143193 w 677718"/>
                                    <a:gd name="connsiteY1" fmla="*/ 192881 h 335756"/>
                                    <a:gd name="connsiteX2" fmla="*/ 105093 w 677718"/>
                                    <a:gd name="connsiteY2" fmla="*/ 190500 h 335756"/>
                                    <a:gd name="connsiteX3" fmla="*/ 86043 w 677718"/>
                                    <a:gd name="connsiteY3" fmla="*/ 188118 h 335756"/>
                                    <a:gd name="connsiteX4" fmla="*/ 47943 w 677718"/>
                                    <a:gd name="connsiteY4" fmla="*/ 176212 h 335756"/>
                                    <a:gd name="connsiteX5" fmla="*/ 2700 w 677718"/>
                                    <a:gd name="connsiteY5" fmla="*/ 133350 h 335756"/>
                                    <a:gd name="connsiteX6" fmla="*/ 318 w 677718"/>
                                    <a:gd name="connsiteY6" fmla="*/ 104775 h 335756"/>
                                    <a:gd name="connsiteX7" fmla="*/ 7462 w 677718"/>
                                    <a:gd name="connsiteY7" fmla="*/ 97631 h 335756"/>
                                    <a:gd name="connsiteX8" fmla="*/ 33656 w 677718"/>
                                    <a:gd name="connsiteY8" fmla="*/ 66675 h 335756"/>
                                    <a:gd name="connsiteX9" fmla="*/ 121762 w 677718"/>
                                    <a:gd name="connsiteY9" fmla="*/ 0 h 335756"/>
                                    <a:gd name="connsiteX10" fmla="*/ 176531 w 677718"/>
                                    <a:gd name="connsiteY10" fmla="*/ 4762 h 335756"/>
                                    <a:gd name="connsiteX11" fmla="*/ 212250 w 677718"/>
                                    <a:gd name="connsiteY11" fmla="*/ 16668 h 335756"/>
                                    <a:gd name="connsiteX12" fmla="*/ 295593 w 677718"/>
                                    <a:gd name="connsiteY12" fmla="*/ 64293 h 335756"/>
                                    <a:gd name="connsiteX13" fmla="*/ 321787 w 677718"/>
                                    <a:gd name="connsiteY13" fmla="*/ 83343 h 335756"/>
                                    <a:gd name="connsiteX14" fmla="*/ 338456 w 677718"/>
                                    <a:gd name="connsiteY14" fmla="*/ 104775 h 335756"/>
                                    <a:gd name="connsiteX15" fmla="*/ 355125 w 677718"/>
                                    <a:gd name="connsiteY15" fmla="*/ 123825 h 335756"/>
                                    <a:gd name="connsiteX16" fmla="*/ 357506 w 677718"/>
                                    <a:gd name="connsiteY16" fmla="*/ 140493 h 335756"/>
                                    <a:gd name="connsiteX17" fmla="*/ 359887 w 677718"/>
                                    <a:gd name="connsiteY17" fmla="*/ 147637 h 335756"/>
                                    <a:gd name="connsiteX18" fmla="*/ 371793 w 677718"/>
                                    <a:gd name="connsiteY18" fmla="*/ 245268 h 335756"/>
                                    <a:gd name="connsiteX19" fmla="*/ 376556 w 677718"/>
                                    <a:gd name="connsiteY19" fmla="*/ 259556 h 335756"/>
                                    <a:gd name="connsiteX20" fmla="*/ 421800 w 677718"/>
                                    <a:gd name="connsiteY20" fmla="*/ 309562 h 335756"/>
                                    <a:gd name="connsiteX21" fmla="*/ 464662 w 677718"/>
                                    <a:gd name="connsiteY21" fmla="*/ 333375 h 335756"/>
                                    <a:gd name="connsiteX22" fmla="*/ 502762 w 677718"/>
                                    <a:gd name="connsiteY22" fmla="*/ 335756 h 335756"/>
                                    <a:gd name="connsiteX23" fmla="*/ 583725 w 677718"/>
                                    <a:gd name="connsiteY23" fmla="*/ 323850 h 335756"/>
                                    <a:gd name="connsiteX24" fmla="*/ 662306 w 677718"/>
                                    <a:gd name="connsiteY24" fmla="*/ 266700 h 335756"/>
                                    <a:gd name="connsiteX25" fmla="*/ 671831 w 677718"/>
                                    <a:gd name="connsiteY25" fmla="*/ 247650 h 335756"/>
                                    <a:gd name="connsiteX26" fmla="*/ 669450 w 677718"/>
                                    <a:gd name="connsiteY26" fmla="*/ 126206 h 335756"/>
                                    <a:gd name="connsiteX27" fmla="*/ 659925 w 677718"/>
                                    <a:gd name="connsiteY27" fmla="*/ 107156 h 335756"/>
                                    <a:gd name="connsiteX28" fmla="*/ 655162 w 677718"/>
                                    <a:gd name="connsiteY28" fmla="*/ 10477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718" h="335756">
                                      <a:moveTo>
                                        <a:pt x="176531" y="195262"/>
                                      </a:moveTo>
                                      <a:lnTo>
                                        <a:pt x="143193" y="192881"/>
                                      </a:lnTo>
                                      <a:cubicBezTo>
                                        <a:pt x="130496" y="192035"/>
                                        <a:pt x="117774" y="191557"/>
                                        <a:pt x="105093" y="190500"/>
                                      </a:cubicBezTo>
                                      <a:cubicBezTo>
                                        <a:pt x="98716" y="189968"/>
                                        <a:pt x="92393" y="188912"/>
                                        <a:pt x="86043" y="188118"/>
                                      </a:cubicBezTo>
                                      <a:cubicBezTo>
                                        <a:pt x="73343" y="184149"/>
                                        <a:pt x="59844" y="182162"/>
                                        <a:pt x="47943" y="176212"/>
                                      </a:cubicBezTo>
                                      <a:cubicBezTo>
                                        <a:pt x="23523" y="164002"/>
                                        <a:pt x="18016" y="153043"/>
                                        <a:pt x="2700" y="133350"/>
                                      </a:cubicBezTo>
                                      <a:cubicBezTo>
                                        <a:pt x="1906" y="123825"/>
                                        <a:pt x="-945" y="114249"/>
                                        <a:pt x="318" y="104775"/>
                                      </a:cubicBezTo>
                                      <a:cubicBezTo>
                                        <a:pt x="763" y="101437"/>
                                        <a:pt x="5244" y="100165"/>
                                        <a:pt x="7462" y="97631"/>
                                      </a:cubicBezTo>
                                      <a:cubicBezTo>
                                        <a:pt x="16363" y="87458"/>
                                        <a:pt x="24246" y="76379"/>
                                        <a:pt x="33656" y="66675"/>
                                      </a:cubicBezTo>
                                      <a:cubicBezTo>
                                        <a:pt x="84995" y="13732"/>
                                        <a:pt x="68594" y="26584"/>
                                        <a:pt x="121762" y="0"/>
                                      </a:cubicBezTo>
                                      <a:cubicBezTo>
                                        <a:pt x="140018" y="1587"/>
                                        <a:pt x="158367" y="2340"/>
                                        <a:pt x="176531" y="4762"/>
                                      </a:cubicBezTo>
                                      <a:cubicBezTo>
                                        <a:pt x="183131" y="5642"/>
                                        <a:pt x="207259" y="14240"/>
                                        <a:pt x="212250" y="16668"/>
                                      </a:cubicBezTo>
                                      <a:cubicBezTo>
                                        <a:pt x="313836" y="66088"/>
                                        <a:pt x="254933" y="33200"/>
                                        <a:pt x="295593" y="64293"/>
                                      </a:cubicBezTo>
                                      <a:cubicBezTo>
                                        <a:pt x="304169" y="70851"/>
                                        <a:pt x="313938" y="75930"/>
                                        <a:pt x="321787" y="83343"/>
                                      </a:cubicBezTo>
                                      <a:cubicBezTo>
                                        <a:pt x="328367" y="89557"/>
                                        <a:pt x="332610" y="97866"/>
                                        <a:pt x="338456" y="104775"/>
                                      </a:cubicBezTo>
                                      <a:cubicBezTo>
                                        <a:pt x="365593" y="136846"/>
                                        <a:pt x="332201" y="93260"/>
                                        <a:pt x="355125" y="123825"/>
                                      </a:cubicBezTo>
                                      <a:cubicBezTo>
                                        <a:pt x="355919" y="129381"/>
                                        <a:pt x="356405" y="134990"/>
                                        <a:pt x="357506" y="140493"/>
                                      </a:cubicBezTo>
                                      <a:cubicBezTo>
                                        <a:pt x="357998" y="142954"/>
                                        <a:pt x="359720" y="145132"/>
                                        <a:pt x="359887" y="147637"/>
                                      </a:cubicBezTo>
                                      <a:cubicBezTo>
                                        <a:pt x="365176" y="226977"/>
                                        <a:pt x="355040" y="189426"/>
                                        <a:pt x="371793" y="245268"/>
                                      </a:cubicBezTo>
                                      <a:cubicBezTo>
                                        <a:pt x="373236" y="250077"/>
                                        <a:pt x="374311" y="255066"/>
                                        <a:pt x="376556" y="259556"/>
                                      </a:cubicBezTo>
                                      <a:cubicBezTo>
                                        <a:pt x="385633" y="277710"/>
                                        <a:pt x="410829" y="299636"/>
                                        <a:pt x="421800" y="309562"/>
                                      </a:cubicBezTo>
                                      <a:cubicBezTo>
                                        <a:pt x="429616" y="316634"/>
                                        <a:pt x="459493" y="332083"/>
                                        <a:pt x="464662" y="333375"/>
                                      </a:cubicBezTo>
                                      <a:cubicBezTo>
                                        <a:pt x="477007" y="336461"/>
                                        <a:pt x="490062" y="334962"/>
                                        <a:pt x="502762" y="335756"/>
                                      </a:cubicBezTo>
                                      <a:cubicBezTo>
                                        <a:pt x="529750" y="331787"/>
                                        <a:pt x="557986" y="332881"/>
                                        <a:pt x="583725" y="323850"/>
                                      </a:cubicBezTo>
                                      <a:cubicBezTo>
                                        <a:pt x="605279" y="316287"/>
                                        <a:pt x="642949" y="286057"/>
                                        <a:pt x="662306" y="266700"/>
                                      </a:cubicBezTo>
                                      <a:cubicBezTo>
                                        <a:pt x="667060" y="261946"/>
                                        <a:pt x="669558" y="253331"/>
                                        <a:pt x="671831" y="247650"/>
                                      </a:cubicBezTo>
                                      <a:cubicBezTo>
                                        <a:pt x="680453" y="191601"/>
                                        <a:pt x="679560" y="213154"/>
                                        <a:pt x="669450" y="126206"/>
                                      </a:cubicBezTo>
                                      <a:cubicBezTo>
                                        <a:pt x="669002" y="122349"/>
                                        <a:pt x="663457" y="110688"/>
                                        <a:pt x="659925" y="107156"/>
                                      </a:cubicBezTo>
                                      <a:cubicBezTo>
                                        <a:pt x="658670" y="105901"/>
                                        <a:pt x="656750" y="105569"/>
                                        <a:pt x="655162" y="104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Freeform 1659"/>
                                <p:cNvSpPr/>
                                <p:nvPr/>
                              </p:nvSpPr>
                              <p:spPr>
                                <a:xfrm>
                                  <a:off x="1760861" y="2385260"/>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Freeform 1660"/>
                                <p:cNvSpPr/>
                                <p:nvPr/>
                              </p:nvSpPr>
                              <p:spPr>
                                <a:xfrm>
                                  <a:off x="3035460" y="1985578"/>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2" name="Freeform 1661"/>
                                <p:cNvSpPr/>
                                <p:nvPr/>
                              </p:nvSpPr>
                              <p:spPr>
                                <a:xfrm>
                                  <a:off x="3156608" y="2208822"/>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3" name="Freeform 1662"/>
                                <p:cNvSpPr/>
                                <p:nvPr/>
                              </p:nvSpPr>
                              <p:spPr>
                                <a:xfrm>
                                  <a:off x="3286218" y="2403527"/>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4" name="Freeform 1663"/>
                                <p:cNvSpPr/>
                                <p:nvPr/>
                              </p:nvSpPr>
                              <p:spPr>
                                <a:xfrm>
                                  <a:off x="2573804" y="1960906"/>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Freeform 1664"/>
                                <p:cNvSpPr/>
                                <p:nvPr/>
                              </p:nvSpPr>
                              <p:spPr>
                                <a:xfrm>
                                  <a:off x="2307715" y="1899716"/>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6" name="Freeform 1665"/>
                                <p:cNvSpPr/>
                                <p:nvPr/>
                              </p:nvSpPr>
                              <p:spPr>
                                <a:xfrm rot="11617280">
                                  <a:off x="4731451" y="2067236"/>
                                  <a:ext cx="448761" cy="235744"/>
                                </a:xfrm>
                                <a:custGeom>
                                  <a:avLst/>
                                  <a:gdLst>
                                    <a:gd name="connsiteX0" fmla="*/ 913 w 448761"/>
                                    <a:gd name="connsiteY0" fmla="*/ 0 h 235744"/>
                                    <a:gd name="connsiteX1" fmla="*/ 10438 w 448761"/>
                                    <a:gd name="connsiteY1" fmla="*/ 45244 h 235744"/>
                                    <a:gd name="connsiteX2" fmla="*/ 22345 w 448761"/>
                                    <a:gd name="connsiteY2" fmla="*/ 47625 h 235744"/>
                                    <a:gd name="connsiteX3" fmla="*/ 77113 w 448761"/>
                                    <a:gd name="connsiteY3" fmla="*/ 45244 h 235744"/>
                                    <a:gd name="connsiteX4" fmla="*/ 93782 w 448761"/>
                                    <a:gd name="connsiteY4" fmla="*/ 42862 h 235744"/>
                                    <a:gd name="connsiteX5" fmla="*/ 134263 w 448761"/>
                                    <a:gd name="connsiteY5" fmla="*/ 50006 h 235744"/>
                                    <a:gd name="connsiteX6" fmla="*/ 148551 w 448761"/>
                                    <a:gd name="connsiteY6" fmla="*/ 69056 h 235744"/>
                                    <a:gd name="connsiteX7" fmla="*/ 158076 w 448761"/>
                                    <a:gd name="connsiteY7" fmla="*/ 83344 h 235744"/>
                                    <a:gd name="connsiteX8" fmla="*/ 162838 w 448761"/>
                                    <a:gd name="connsiteY8" fmla="*/ 97631 h 235744"/>
                                    <a:gd name="connsiteX9" fmla="*/ 160457 w 448761"/>
                                    <a:gd name="connsiteY9" fmla="*/ 114300 h 235744"/>
                                    <a:gd name="connsiteX10" fmla="*/ 150932 w 448761"/>
                                    <a:gd name="connsiteY10" fmla="*/ 123825 h 235744"/>
                                    <a:gd name="connsiteX11" fmla="*/ 146170 w 448761"/>
                                    <a:gd name="connsiteY11" fmla="*/ 130969 h 235744"/>
                                    <a:gd name="connsiteX12" fmla="*/ 148551 w 448761"/>
                                    <a:gd name="connsiteY12" fmla="*/ 145256 h 235744"/>
                                    <a:gd name="connsiteX13" fmla="*/ 155695 w 448761"/>
                                    <a:gd name="connsiteY13" fmla="*/ 152400 h 235744"/>
                                    <a:gd name="connsiteX14" fmla="*/ 177126 w 448761"/>
                                    <a:gd name="connsiteY14" fmla="*/ 161925 h 235744"/>
                                    <a:gd name="connsiteX15" fmla="*/ 212845 w 448761"/>
                                    <a:gd name="connsiteY15" fmla="*/ 159544 h 235744"/>
                                    <a:gd name="connsiteX16" fmla="*/ 215226 w 448761"/>
                                    <a:gd name="connsiteY16" fmla="*/ 152400 h 235744"/>
                                    <a:gd name="connsiteX17" fmla="*/ 210463 w 448761"/>
                                    <a:gd name="connsiteY17" fmla="*/ 145256 h 235744"/>
                                    <a:gd name="connsiteX18" fmla="*/ 212845 w 448761"/>
                                    <a:gd name="connsiteY18" fmla="*/ 128587 h 235744"/>
                                    <a:gd name="connsiteX19" fmla="*/ 219988 w 448761"/>
                                    <a:gd name="connsiteY19" fmla="*/ 123825 h 235744"/>
                                    <a:gd name="connsiteX20" fmla="*/ 229513 w 448761"/>
                                    <a:gd name="connsiteY20" fmla="*/ 121444 h 235744"/>
                                    <a:gd name="connsiteX21" fmla="*/ 248563 w 448761"/>
                                    <a:gd name="connsiteY21" fmla="*/ 116681 h 235744"/>
                                    <a:gd name="connsiteX22" fmla="*/ 305713 w 448761"/>
                                    <a:gd name="connsiteY22" fmla="*/ 119062 h 235744"/>
                                    <a:gd name="connsiteX23" fmla="*/ 315238 w 448761"/>
                                    <a:gd name="connsiteY23" fmla="*/ 128587 h 235744"/>
                                    <a:gd name="connsiteX24" fmla="*/ 317620 w 448761"/>
                                    <a:gd name="connsiteY24" fmla="*/ 135731 h 235744"/>
                                    <a:gd name="connsiteX25" fmla="*/ 324763 w 448761"/>
                                    <a:gd name="connsiteY25" fmla="*/ 161925 h 235744"/>
                                    <a:gd name="connsiteX26" fmla="*/ 322382 w 448761"/>
                                    <a:gd name="connsiteY26" fmla="*/ 195262 h 235744"/>
                                    <a:gd name="connsiteX27" fmla="*/ 312857 w 448761"/>
                                    <a:gd name="connsiteY27" fmla="*/ 197644 h 235744"/>
                                    <a:gd name="connsiteX28" fmla="*/ 293807 w 448761"/>
                                    <a:gd name="connsiteY28" fmla="*/ 195262 h 235744"/>
                                    <a:gd name="connsiteX29" fmla="*/ 286663 w 448761"/>
                                    <a:gd name="connsiteY29" fmla="*/ 188119 h 235744"/>
                                    <a:gd name="connsiteX30" fmla="*/ 269995 w 448761"/>
                                    <a:gd name="connsiteY30" fmla="*/ 176212 h 235744"/>
                                    <a:gd name="connsiteX31" fmla="*/ 262851 w 448761"/>
                                    <a:gd name="connsiteY31" fmla="*/ 178594 h 235744"/>
                                    <a:gd name="connsiteX32" fmla="*/ 260470 w 448761"/>
                                    <a:gd name="connsiteY32" fmla="*/ 185737 h 235744"/>
                                    <a:gd name="connsiteX33" fmla="*/ 265232 w 448761"/>
                                    <a:gd name="connsiteY33" fmla="*/ 221456 h 235744"/>
                                    <a:gd name="connsiteX34" fmla="*/ 272376 w 448761"/>
                                    <a:gd name="connsiteY34" fmla="*/ 226219 h 235744"/>
                                    <a:gd name="connsiteX35" fmla="*/ 279520 w 448761"/>
                                    <a:gd name="connsiteY35" fmla="*/ 228600 h 235744"/>
                                    <a:gd name="connsiteX36" fmla="*/ 315238 w 448761"/>
                                    <a:gd name="connsiteY36" fmla="*/ 235744 h 235744"/>
                                    <a:gd name="connsiteX37" fmla="*/ 353338 w 448761"/>
                                    <a:gd name="connsiteY37" fmla="*/ 233362 h 235744"/>
                                    <a:gd name="connsiteX38" fmla="*/ 358101 w 448761"/>
                                    <a:gd name="connsiteY38" fmla="*/ 226219 h 235744"/>
                                    <a:gd name="connsiteX39" fmla="*/ 360482 w 448761"/>
                                    <a:gd name="connsiteY39" fmla="*/ 214312 h 235744"/>
                                    <a:gd name="connsiteX40" fmla="*/ 365245 w 448761"/>
                                    <a:gd name="connsiteY40" fmla="*/ 202406 h 235744"/>
                                    <a:gd name="connsiteX41" fmla="*/ 377151 w 448761"/>
                                    <a:gd name="connsiteY41" fmla="*/ 150019 h 235744"/>
                                    <a:gd name="connsiteX42" fmla="*/ 400963 w 448761"/>
                                    <a:gd name="connsiteY42" fmla="*/ 152400 h 235744"/>
                                    <a:gd name="connsiteX43" fmla="*/ 410488 w 448761"/>
                                    <a:gd name="connsiteY43" fmla="*/ 169069 h 235744"/>
                                    <a:gd name="connsiteX44" fmla="*/ 417632 w 448761"/>
                                    <a:gd name="connsiteY44" fmla="*/ 173831 h 235744"/>
                                    <a:gd name="connsiteX45" fmla="*/ 446207 w 448761"/>
                                    <a:gd name="connsiteY45" fmla="*/ 166687 h 235744"/>
                                    <a:gd name="connsiteX46" fmla="*/ 448588 w 448761"/>
                                    <a:gd name="connsiteY46" fmla="*/ 159544 h 235744"/>
                                    <a:gd name="connsiteX47" fmla="*/ 448588 w 448761"/>
                                    <a:gd name="connsiteY47" fmla="*/ 152400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8761" h="235744">
                                      <a:moveTo>
                                        <a:pt x="913" y="0"/>
                                      </a:moveTo>
                                      <a:cubicBezTo>
                                        <a:pt x="1537" y="9973"/>
                                        <a:pt x="-5181" y="37434"/>
                                        <a:pt x="10438" y="45244"/>
                                      </a:cubicBezTo>
                                      <a:cubicBezTo>
                                        <a:pt x="14058" y="47054"/>
                                        <a:pt x="18376" y="46831"/>
                                        <a:pt x="22345" y="47625"/>
                                      </a:cubicBezTo>
                                      <a:cubicBezTo>
                                        <a:pt x="40601" y="46831"/>
                                        <a:pt x="58880" y="46460"/>
                                        <a:pt x="77113" y="45244"/>
                                      </a:cubicBezTo>
                                      <a:cubicBezTo>
                                        <a:pt x="82713" y="44871"/>
                                        <a:pt x="88189" y="42396"/>
                                        <a:pt x="93782" y="42862"/>
                                      </a:cubicBezTo>
                                      <a:cubicBezTo>
                                        <a:pt x="107437" y="44000"/>
                                        <a:pt x="120769" y="47625"/>
                                        <a:pt x="134263" y="50006"/>
                                      </a:cubicBezTo>
                                      <a:cubicBezTo>
                                        <a:pt x="150578" y="66321"/>
                                        <a:pt x="138396" y="52131"/>
                                        <a:pt x="148551" y="69056"/>
                                      </a:cubicBezTo>
                                      <a:cubicBezTo>
                                        <a:pt x="151496" y="73964"/>
                                        <a:pt x="155516" y="78224"/>
                                        <a:pt x="158076" y="83344"/>
                                      </a:cubicBezTo>
                                      <a:cubicBezTo>
                                        <a:pt x="160321" y="87834"/>
                                        <a:pt x="162838" y="97631"/>
                                        <a:pt x="162838" y="97631"/>
                                      </a:cubicBezTo>
                                      <a:cubicBezTo>
                                        <a:pt x="162044" y="103187"/>
                                        <a:pt x="162780" y="109190"/>
                                        <a:pt x="160457" y="114300"/>
                                      </a:cubicBezTo>
                                      <a:cubicBezTo>
                                        <a:pt x="158599" y="118388"/>
                                        <a:pt x="153854" y="120416"/>
                                        <a:pt x="150932" y="123825"/>
                                      </a:cubicBezTo>
                                      <a:cubicBezTo>
                                        <a:pt x="149070" y="125998"/>
                                        <a:pt x="147757" y="128588"/>
                                        <a:pt x="146170" y="130969"/>
                                      </a:cubicBezTo>
                                      <a:cubicBezTo>
                                        <a:pt x="146964" y="135731"/>
                                        <a:pt x="146590" y="140844"/>
                                        <a:pt x="148551" y="145256"/>
                                      </a:cubicBezTo>
                                      <a:cubicBezTo>
                                        <a:pt x="149919" y="148333"/>
                                        <a:pt x="152955" y="150443"/>
                                        <a:pt x="155695" y="152400"/>
                                      </a:cubicBezTo>
                                      <a:cubicBezTo>
                                        <a:pt x="159939" y="155431"/>
                                        <a:pt x="172888" y="160229"/>
                                        <a:pt x="177126" y="161925"/>
                                      </a:cubicBezTo>
                                      <a:cubicBezTo>
                                        <a:pt x="189032" y="161131"/>
                                        <a:pt x="201269" y="162438"/>
                                        <a:pt x="212845" y="159544"/>
                                      </a:cubicBezTo>
                                      <a:cubicBezTo>
                                        <a:pt x="215280" y="158935"/>
                                        <a:pt x="215639" y="154876"/>
                                        <a:pt x="215226" y="152400"/>
                                      </a:cubicBezTo>
                                      <a:cubicBezTo>
                                        <a:pt x="214755" y="149577"/>
                                        <a:pt x="212051" y="147637"/>
                                        <a:pt x="210463" y="145256"/>
                                      </a:cubicBezTo>
                                      <a:cubicBezTo>
                                        <a:pt x="211257" y="139700"/>
                                        <a:pt x="210565" y="133716"/>
                                        <a:pt x="212845" y="128587"/>
                                      </a:cubicBezTo>
                                      <a:cubicBezTo>
                                        <a:pt x="214007" y="125972"/>
                                        <a:pt x="217358" y="124952"/>
                                        <a:pt x="219988" y="123825"/>
                                      </a:cubicBezTo>
                                      <a:cubicBezTo>
                                        <a:pt x="222996" y="122536"/>
                                        <a:pt x="226366" y="122343"/>
                                        <a:pt x="229513" y="121444"/>
                                      </a:cubicBezTo>
                                      <a:cubicBezTo>
                                        <a:pt x="246604" y="116560"/>
                                        <a:pt x="224348" y="121524"/>
                                        <a:pt x="248563" y="116681"/>
                                      </a:cubicBezTo>
                                      <a:cubicBezTo>
                                        <a:pt x="267613" y="117475"/>
                                        <a:pt x="286943" y="115710"/>
                                        <a:pt x="305713" y="119062"/>
                                      </a:cubicBezTo>
                                      <a:cubicBezTo>
                                        <a:pt x="310133" y="119851"/>
                                        <a:pt x="312628" y="124933"/>
                                        <a:pt x="315238" y="128587"/>
                                      </a:cubicBezTo>
                                      <a:cubicBezTo>
                                        <a:pt x="316697" y="130630"/>
                                        <a:pt x="316960" y="133309"/>
                                        <a:pt x="317620" y="135731"/>
                                      </a:cubicBezTo>
                                      <a:cubicBezTo>
                                        <a:pt x="325682" y="165292"/>
                                        <a:pt x="319280" y="145474"/>
                                        <a:pt x="324763" y="161925"/>
                                      </a:cubicBezTo>
                                      <a:cubicBezTo>
                                        <a:pt x="323969" y="173037"/>
                                        <a:pt x="325905" y="184693"/>
                                        <a:pt x="322382" y="195262"/>
                                      </a:cubicBezTo>
                                      <a:cubicBezTo>
                                        <a:pt x="321347" y="198367"/>
                                        <a:pt x="316130" y="197644"/>
                                        <a:pt x="312857" y="197644"/>
                                      </a:cubicBezTo>
                                      <a:cubicBezTo>
                                        <a:pt x="306458" y="197644"/>
                                        <a:pt x="300157" y="196056"/>
                                        <a:pt x="293807" y="195262"/>
                                      </a:cubicBezTo>
                                      <a:cubicBezTo>
                                        <a:pt x="291426" y="192881"/>
                                        <a:pt x="289220" y="190310"/>
                                        <a:pt x="286663" y="188119"/>
                                      </a:cubicBezTo>
                                      <a:cubicBezTo>
                                        <a:pt x="281496" y="183691"/>
                                        <a:pt x="275647" y="179980"/>
                                        <a:pt x="269995" y="176212"/>
                                      </a:cubicBezTo>
                                      <a:cubicBezTo>
                                        <a:pt x="267614" y="177006"/>
                                        <a:pt x="264626" y="176819"/>
                                        <a:pt x="262851" y="178594"/>
                                      </a:cubicBezTo>
                                      <a:cubicBezTo>
                                        <a:pt x="261076" y="180369"/>
                                        <a:pt x="260331" y="183231"/>
                                        <a:pt x="260470" y="185737"/>
                                      </a:cubicBezTo>
                                      <a:cubicBezTo>
                                        <a:pt x="261136" y="197730"/>
                                        <a:pt x="261843" y="209932"/>
                                        <a:pt x="265232" y="221456"/>
                                      </a:cubicBezTo>
                                      <a:cubicBezTo>
                                        <a:pt x="266040" y="224202"/>
                                        <a:pt x="269816" y="224939"/>
                                        <a:pt x="272376" y="226219"/>
                                      </a:cubicBezTo>
                                      <a:cubicBezTo>
                                        <a:pt x="274621" y="227342"/>
                                        <a:pt x="277170" y="227719"/>
                                        <a:pt x="279520" y="228600"/>
                                      </a:cubicBezTo>
                                      <a:cubicBezTo>
                                        <a:pt x="300589" y="236500"/>
                                        <a:pt x="283895" y="232609"/>
                                        <a:pt x="315238" y="235744"/>
                                      </a:cubicBezTo>
                                      <a:cubicBezTo>
                                        <a:pt x="327938" y="234950"/>
                                        <a:pt x="340916" y="236122"/>
                                        <a:pt x="353338" y="233362"/>
                                      </a:cubicBezTo>
                                      <a:cubicBezTo>
                                        <a:pt x="356132" y="232741"/>
                                        <a:pt x="357096" y="228899"/>
                                        <a:pt x="358101" y="226219"/>
                                      </a:cubicBezTo>
                                      <a:cubicBezTo>
                                        <a:pt x="359522" y="222429"/>
                                        <a:pt x="359319" y="218189"/>
                                        <a:pt x="360482" y="214312"/>
                                      </a:cubicBezTo>
                                      <a:cubicBezTo>
                                        <a:pt x="361710" y="210218"/>
                                        <a:pt x="363657" y="206375"/>
                                        <a:pt x="365245" y="202406"/>
                                      </a:cubicBezTo>
                                      <a:cubicBezTo>
                                        <a:pt x="366221" y="181907"/>
                                        <a:pt x="351743" y="150019"/>
                                        <a:pt x="377151" y="150019"/>
                                      </a:cubicBezTo>
                                      <a:cubicBezTo>
                                        <a:pt x="385128" y="150019"/>
                                        <a:pt x="393026" y="151606"/>
                                        <a:pt x="400963" y="152400"/>
                                      </a:cubicBezTo>
                                      <a:cubicBezTo>
                                        <a:pt x="402829" y="156131"/>
                                        <a:pt x="407125" y="165706"/>
                                        <a:pt x="410488" y="169069"/>
                                      </a:cubicBezTo>
                                      <a:cubicBezTo>
                                        <a:pt x="412512" y="171093"/>
                                        <a:pt x="415251" y="172244"/>
                                        <a:pt x="417632" y="173831"/>
                                      </a:cubicBezTo>
                                      <a:cubicBezTo>
                                        <a:pt x="425028" y="173009"/>
                                        <a:pt x="439804" y="174690"/>
                                        <a:pt x="446207" y="166687"/>
                                      </a:cubicBezTo>
                                      <a:cubicBezTo>
                                        <a:pt x="447775" y="164727"/>
                                        <a:pt x="448175" y="162020"/>
                                        <a:pt x="448588" y="159544"/>
                                      </a:cubicBezTo>
                                      <a:cubicBezTo>
                                        <a:pt x="448979" y="157195"/>
                                        <a:pt x="448588" y="154781"/>
                                        <a:pt x="448588"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Freeform 1666"/>
                                <p:cNvSpPr/>
                                <p:nvPr/>
                              </p:nvSpPr>
                              <p:spPr>
                                <a:xfrm rot="19965567">
                                  <a:off x="1800687" y="2044277"/>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8" name="Freeform 1667"/>
                                <p:cNvSpPr/>
                                <p:nvPr/>
                              </p:nvSpPr>
                              <p:spPr>
                                <a:xfrm>
                                  <a:off x="1611187" y="262537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Freeform 1668"/>
                                <p:cNvSpPr/>
                                <p:nvPr/>
                              </p:nvSpPr>
                              <p:spPr>
                                <a:xfrm>
                                  <a:off x="3066618" y="2721003"/>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0" name="Freeform 1669"/>
                                <p:cNvSpPr/>
                                <p:nvPr/>
                              </p:nvSpPr>
                              <p:spPr>
                                <a:xfrm rot="19965567">
                                  <a:off x="3534496" y="2099564"/>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1" name="Freeform 1670"/>
                                <p:cNvSpPr/>
                                <p:nvPr/>
                              </p:nvSpPr>
                              <p:spPr>
                                <a:xfrm>
                                  <a:off x="1908459" y="2802215"/>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2" name="Freeform 1671"/>
                                <p:cNvSpPr/>
                                <p:nvPr/>
                              </p:nvSpPr>
                              <p:spPr>
                                <a:xfrm>
                                  <a:off x="2832202" y="2781520"/>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Freeform 1672"/>
                                <p:cNvSpPr/>
                                <p:nvPr/>
                              </p:nvSpPr>
                              <p:spPr>
                                <a:xfrm>
                                  <a:off x="4717835" y="27558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Freeform 1673"/>
                                <p:cNvSpPr/>
                                <p:nvPr/>
                              </p:nvSpPr>
                              <p:spPr>
                                <a:xfrm rot="11040000">
                                  <a:off x="2278807" y="287189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Freeform 1674"/>
                                <p:cNvSpPr/>
                                <p:nvPr/>
                              </p:nvSpPr>
                              <p:spPr>
                                <a:xfrm rot="10200000">
                                  <a:off x="4248364" y="2912698"/>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6" name="Straight Connector 1675"/>
                                <p:cNvCxnSpPr/>
                                <p:nvPr/>
                              </p:nvCxnSpPr>
                              <p:spPr>
                                <a:xfrm flipV="1">
                                  <a:off x="2059736" y="2267064"/>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7" name="Straight Connector 1676"/>
                                <p:cNvCxnSpPr/>
                                <p:nvPr/>
                              </p:nvCxnSpPr>
                              <p:spPr>
                                <a:xfrm flipV="1">
                                  <a:off x="2060881" y="2201678"/>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8" name="Straight Connector 1677"/>
                                <p:cNvCxnSpPr/>
                                <p:nvPr/>
                              </p:nvCxnSpPr>
                              <p:spPr>
                                <a:xfrm>
                                  <a:off x="2257941" y="2236826"/>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9" name="Straight Connector 1678"/>
                                <p:cNvCxnSpPr/>
                                <p:nvPr/>
                              </p:nvCxnSpPr>
                              <p:spPr>
                                <a:xfrm>
                                  <a:off x="2145554" y="2185108"/>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0" name="Straight Connector 1679"/>
                                <p:cNvCxnSpPr/>
                                <p:nvPr/>
                              </p:nvCxnSpPr>
                              <p:spPr>
                                <a:xfrm>
                                  <a:off x="2224180" y="2359651"/>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1" name="Straight Connector 1680"/>
                                <p:cNvCxnSpPr/>
                                <p:nvPr/>
                              </p:nvCxnSpPr>
                              <p:spPr>
                                <a:xfrm flipV="1">
                                  <a:off x="2411879" y="2321455"/>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2" name="Straight Connector 1681"/>
                                <p:cNvCxnSpPr/>
                                <p:nvPr/>
                              </p:nvCxnSpPr>
                              <p:spPr>
                                <a:xfrm flipV="1">
                                  <a:off x="2573804" y="2258057"/>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3" name="Straight Connector 1682"/>
                                <p:cNvCxnSpPr/>
                                <p:nvPr/>
                              </p:nvCxnSpPr>
                              <p:spPr>
                                <a:xfrm flipV="1">
                                  <a:off x="2082454" y="2573834"/>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4" name="Straight Connector 1683"/>
                                <p:cNvCxnSpPr/>
                                <p:nvPr/>
                              </p:nvCxnSpPr>
                              <p:spPr>
                                <a:xfrm>
                                  <a:off x="1855066" y="2469779"/>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5" name="Straight Connector 1684"/>
                                <p:cNvCxnSpPr/>
                                <p:nvPr/>
                              </p:nvCxnSpPr>
                              <p:spPr>
                                <a:xfrm>
                                  <a:off x="2282224" y="2569387"/>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6" name="Straight Connector 1685"/>
                                <p:cNvCxnSpPr/>
                                <p:nvPr/>
                              </p:nvCxnSpPr>
                              <p:spPr>
                                <a:xfrm>
                                  <a:off x="2522332" y="2694320"/>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7" name="Straight Connector 1686"/>
                                <p:cNvCxnSpPr/>
                                <p:nvPr/>
                              </p:nvCxnSpPr>
                              <p:spPr>
                                <a:xfrm flipV="1">
                                  <a:off x="2805087" y="2721003"/>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8" name="Straight Connector 1687"/>
                                <p:cNvCxnSpPr/>
                                <p:nvPr/>
                              </p:nvCxnSpPr>
                              <p:spPr>
                                <a:xfrm flipV="1">
                                  <a:off x="2931487" y="2604746"/>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9" name="Straight Connector 1688"/>
                                <p:cNvCxnSpPr/>
                                <p:nvPr/>
                              </p:nvCxnSpPr>
                              <p:spPr>
                                <a:xfrm flipH="1">
                                  <a:off x="2900277" y="2458149"/>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0" name="Straight Connector 1689"/>
                                <p:cNvCxnSpPr/>
                                <p:nvPr/>
                              </p:nvCxnSpPr>
                              <p:spPr>
                                <a:xfrm>
                                  <a:off x="2592457" y="2422669"/>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1" name="Straight Connector 1690"/>
                                <p:cNvCxnSpPr/>
                                <p:nvPr/>
                              </p:nvCxnSpPr>
                              <p:spPr>
                                <a:xfrm flipV="1">
                                  <a:off x="2836845" y="2206441"/>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2" name="Straight Connector 1691"/>
                                <p:cNvCxnSpPr/>
                                <p:nvPr/>
                              </p:nvCxnSpPr>
                              <p:spPr>
                                <a:xfrm flipH="1">
                                  <a:off x="2498455" y="2481578"/>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3" name="Straight Connector 1692"/>
                                <p:cNvCxnSpPr/>
                                <p:nvPr/>
                              </p:nvCxnSpPr>
                              <p:spPr>
                                <a:xfrm>
                                  <a:off x="2409750" y="2638425"/>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4" name="Straight Connector 1693"/>
                                <p:cNvCxnSpPr/>
                                <p:nvPr/>
                              </p:nvCxnSpPr>
                              <p:spPr>
                                <a:xfrm>
                                  <a:off x="3016078" y="2337851"/>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5" name="Straight Connector 1694"/>
                                <p:cNvCxnSpPr/>
                                <p:nvPr/>
                              </p:nvCxnSpPr>
                              <p:spPr>
                                <a:xfrm flipH="1">
                                  <a:off x="3173938" y="2443357"/>
                                  <a:ext cx="28883" cy="38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6" name="Straight Connector 1695"/>
                                <p:cNvCxnSpPr/>
                                <p:nvPr/>
                              </p:nvCxnSpPr>
                              <p:spPr>
                                <a:xfrm>
                                  <a:off x="3207507" y="2525300"/>
                                  <a:ext cx="40476" cy="24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7" name="Straight Connector 1696"/>
                                <p:cNvCxnSpPr/>
                                <p:nvPr/>
                              </p:nvCxnSpPr>
                              <p:spPr>
                                <a:xfrm>
                                  <a:off x="1739058" y="2394933"/>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8" name="Straight Connector 1697"/>
                                <p:cNvCxnSpPr/>
                                <p:nvPr/>
                              </p:nvCxnSpPr>
                              <p:spPr>
                                <a:xfrm flipV="1">
                                  <a:off x="3860006" y="2290565"/>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 name="Straight Connector 1698"/>
                                <p:cNvCxnSpPr/>
                                <p:nvPr/>
                              </p:nvCxnSpPr>
                              <p:spPr>
                                <a:xfrm flipV="1">
                                  <a:off x="4081558" y="2321931"/>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 name="Straight Connector 1699"/>
                                <p:cNvCxnSpPr/>
                                <p:nvPr/>
                              </p:nvCxnSpPr>
                              <p:spPr>
                                <a:xfrm flipV="1">
                                  <a:off x="4258737" y="2215326"/>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1" name="Straight Connector 1700"/>
                                <p:cNvCxnSpPr/>
                                <p:nvPr/>
                              </p:nvCxnSpPr>
                              <p:spPr>
                                <a:xfrm flipV="1">
                                  <a:off x="4358333" y="2122226"/>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2" name="Straight Connector 1701"/>
                                <p:cNvCxnSpPr/>
                                <p:nvPr/>
                              </p:nvCxnSpPr>
                              <p:spPr>
                                <a:xfrm flipV="1">
                                  <a:off x="3795962" y="2398734"/>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3" name="Straight Connector 1702"/>
                                <p:cNvCxnSpPr/>
                                <p:nvPr/>
                              </p:nvCxnSpPr>
                              <p:spPr>
                                <a:xfrm>
                                  <a:off x="3947716" y="2724521"/>
                                  <a:ext cx="123715" cy="8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4" name="Straight Connector 1703"/>
                                <p:cNvCxnSpPr/>
                                <p:nvPr/>
                              </p:nvCxnSpPr>
                              <p:spPr>
                                <a:xfrm>
                                  <a:off x="4092059" y="2879706"/>
                                  <a:ext cx="14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5" name="Straight Connector 1704"/>
                                <p:cNvCxnSpPr/>
                                <p:nvPr/>
                              </p:nvCxnSpPr>
                              <p:spPr>
                                <a:xfrm flipV="1">
                                  <a:off x="4303988" y="2763330"/>
                                  <a:ext cx="47202" cy="8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6" name="Straight Connector 1705"/>
                                <p:cNvCxnSpPr/>
                                <p:nvPr/>
                              </p:nvCxnSpPr>
                              <p:spPr>
                                <a:xfrm flipH="1" flipV="1">
                                  <a:off x="4217759" y="2544613"/>
                                  <a:ext cx="110769" cy="43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7" name="Straight Connector 1706"/>
                                <p:cNvCxnSpPr/>
                                <p:nvPr/>
                              </p:nvCxnSpPr>
                              <p:spPr>
                                <a:xfrm flipH="1" flipV="1">
                                  <a:off x="4056870" y="2458150"/>
                                  <a:ext cx="64613" cy="121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8" name="Straight Connector 1707"/>
                                <p:cNvCxnSpPr/>
                                <p:nvPr/>
                              </p:nvCxnSpPr>
                              <p:spPr>
                                <a:xfrm>
                                  <a:off x="4297385" y="2651585"/>
                                  <a:ext cx="14744" cy="58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9" name="Straight Connector 1708"/>
                                <p:cNvCxnSpPr/>
                                <p:nvPr/>
                              </p:nvCxnSpPr>
                              <p:spPr>
                                <a:xfrm>
                                  <a:off x="3741091" y="2678373"/>
                                  <a:ext cx="134450" cy="29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0" name="Straight Connector 1709"/>
                                <p:cNvCxnSpPr/>
                                <p:nvPr/>
                              </p:nvCxnSpPr>
                              <p:spPr>
                                <a:xfrm>
                                  <a:off x="3644328" y="2509482"/>
                                  <a:ext cx="73917" cy="9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1" name="Straight Connector 1710"/>
                                <p:cNvCxnSpPr/>
                                <p:nvPr/>
                              </p:nvCxnSpPr>
                              <p:spPr>
                                <a:xfrm flipV="1">
                                  <a:off x="3617798" y="2380647"/>
                                  <a:ext cx="58768" cy="62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2" name="Straight Connector 1711"/>
                                <p:cNvCxnSpPr/>
                                <p:nvPr/>
                              </p:nvCxnSpPr>
                              <p:spPr>
                                <a:xfrm flipV="1">
                                  <a:off x="4352739" y="2333358"/>
                                  <a:ext cx="82328" cy="11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3" name="Straight Connector 1712"/>
                                <p:cNvCxnSpPr/>
                                <p:nvPr/>
                              </p:nvCxnSpPr>
                              <p:spPr>
                                <a:xfrm>
                                  <a:off x="4408582" y="2544648"/>
                                  <a:ext cx="136828" cy="1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4" name="Straight Connector 1713"/>
                                <p:cNvCxnSpPr/>
                                <p:nvPr/>
                              </p:nvCxnSpPr>
                              <p:spPr>
                                <a:xfrm>
                                  <a:off x="4491757" y="2360111"/>
                                  <a:ext cx="145608" cy="4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5" name="Straight Connector 1714"/>
                                <p:cNvCxnSpPr/>
                                <p:nvPr/>
                              </p:nvCxnSpPr>
                              <p:spPr>
                                <a:xfrm>
                                  <a:off x="4748895" y="2431717"/>
                                  <a:ext cx="22586" cy="103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6" name="Straight Connector 1715"/>
                                <p:cNvCxnSpPr/>
                                <p:nvPr/>
                              </p:nvCxnSpPr>
                              <p:spPr>
                                <a:xfrm>
                                  <a:off x="4745124" y="2599232"/>
                                  <a:ext cx="100279" cy="6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7" name="Straight Connector 1716"/>
                                <p:cNvCxnSpPr/>
                                <p:nvPr/>
                              </p:nvCxnSpPr>
                              <p:spPr>
                                <a:xfrm flipV="1">
                                  <a:off x="4865871" y="2592882"/>
                                  <a:ext cx="100279" cy="2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8" name="Straight Connector 1717"/>
                                <p:cNvCxnSpPr/>
                                <p:nvPr/>
                              </p:nvCxnSpPr>
                              <p:spPr>
                                <a:xfrm flipV="1">
                                  <a:off x="5004937" y="2560868"/>
                                  <a:ext cx="63787" cy="62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9" name="Straight Connector 1718"/>
                                <p:cNvCxnSpPr/>
                                <p:nvPr/>
                              </p:nvCxnSpPr>
                              <p:spPr>
                                <a:xfrm>
                                  <a:off x="5016842" y="2408326"/>
                                  <a:ext cx="15580" cy="11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0" name="Freeform 1719"/>
                                <p:cNvSpPr/>
                                <p:nvPr/>
                              </p:nvSpPr>
                              <p:spPr>
                                <a:xfrm>
                                  <a:off x="4498181" y="217884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1" name="Straight Connector 1720"/>
                                <p:cNvCxnSpPr/>
                                <p:nvPr/>
                              </p:nvCxnSpPr>
                              <p:spPr>
                                <a:xfrm>
                                  <a:off x="4533505" y="219848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2" name="Straight Connector 1721"/>
                                <p:cNvCxnSpPr/>
                                <p:nvPr/>
                              </p:nvCxnSpPr>
                              <p:spPr>
                                <a:xfrm flipV="1">
                                  <a:off x="4671083" y="230104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3" name="Straight Connector 1722"/>
                                <p:cNvCxnSpPr/>
                                <p:nvPr/>
                              </p:nvCxnSpPr>
                              <p:spPr>
                                <a:xfrm>
                                  <a:off x="4890279" y="225474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4" name="Freeform 1723"/>
                                <p:cNvSpPr/>
                                <p:nvPr/>
                              </p:nvSpPr>
                              <p:spPr>
                                <a:xfrm>
                                  <a:off x="1521619" y="2238375"/>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Freeform 1724"/>
                                <p:cNvSpPr/>
                                <p:nvPr/>
                              </p:nvSpPr>
                              <p:spPr>
                                <a:xfrm>
                                  <a:off x="4000500" y="2021681"/>
                                  <a:ext cx="721519" cy="85725"/>
                                </a:xfrm>
                                <a:custGeom>
                                  <a:avLst/>
                                  <a:gdLst>
                                    <a:gd name="connsiteX0" fmla="*/ 0 w 721519"/>
                                    <a:gd name="connsiteY0" fmla="*/ 21432 h 85725"/>
                                    <a:gd name="connsiteX1" fmla="*/ 4763 w 721519"/>
                                    <a:gd name="connsiteY1" fmla="*/ 33338 h 85725"/>
                                    <a:gd name="connsiteX2" fmla="*/ 21431 w 721519"/>
                                    <a:gd name="connsiteY2" fmla="*/ 42863 h 85725"/>
                                    <a:gd name="connsiteX3" fmla="*/ 35719 w 721519"/>
                                    <a:gd name="connsiteY3" fmla="*/ 52388 h 85725"/>
                                    <a:gd name="connsiteX4" fmla="*/ 92869 w 721519"/>
                                    <a:gd name="connsiteY4" fmla="*/ 50007 h 85725"/>
                                    <a:gd name="connsiteX5" fmla="*/ 109538 w 721519"/>
                                    <a:gd name="connsiteY5" fmla="*/ 42863 h 85725"/>
                                    <a:gd name="connsiteX6" fmla="*/ 128588 w 721519"/>
                                    <a:gd name="connsiteY6" fmla="*/ 38100 h 85725"/>
                                    <a:gd name="connsiteX7" fmla="*/ 147638 w 721519"/>
                                    <a:gd name="connsiteY7" fmla="*/ 33338 h 85725"/>
                                    <a:gd name="connsiteX8" fmla="*/ 159544 w 721519"/>
                                    <a:gd name="connsiteY8" fmla="*/ 30957 h 85725"/>
                                    <a:gd name="connsiteX9" fmla="*/ 171450 w 721519"/>
                                    <a:gd name="connsiteY9" fmla="*/ 26194 h 85725"/>
                                    <a:gd name="connsiteX10" fmla="*/ 190500 w 721519"/>
                                    <a:gd name="connsiteY10" fmla="*/ 23813 h 85725"/>
                                    <a:gd name="connsiteX11" fmla="*/ 202406 w 721519"/>
                                    <a:gd name="connsiteY11" fmla="*/ 21432 h 85725"/>
                                    <a:gd name="connsiteX12" fmla="*/ 273844 w 721519"/>
                                    <a:gd name="connsiteY12" fmla="*/ 23813 h 85725"/>
                                    <a:gd name="connsiteX13" fmla="*/ 283369 w 721519"/>
                                    <a:gd name="connsiteY13" fmla="*/ 28575 h 85725"/>
                                    <a:gd name="connsiteX14" fmla="*/ 297656 w 721519"/>
                                    <a:gd name="connsiteY14" fmla="*/ 35719 h 85725"/>
                                    <a:gd name="connsiteX15" fmla="*/ 311944 w 721519"/>
                                    <a:gd name="connsiteY15" fmla="*/ 45244 h 85725"/>
                                    <a:gd name="connsiteX16" fmla="*/ 340519 w 721519"/>
                                    <a:gd name="connsiteY16" fmla="*/ 40482 h 85725"/>
                                    <a:gd name="connsiteX17" fmla="*/ 364331 w 721519"/>
                                    <a:gd name="connsiteY17" fmla="*/ 30957 h 85725"/>
                                    <a:gd name="connsiteX18" fmla="*/ 390525 w 721519"/>
                                    <a:gd name="connsiteY18" fmla="*/ 23813 h 85725"/>
                                    <a:gd name="connsiteX19" fmla="*/ 397669 w 721519"/>
                                    <a:gd name="connsiteY19" fmla="*/ 21432 h 85725"/>
                                    <a:gd name="connsiteX20" fmla="*/ 407194 w 721519"/>
                                    <a:gd name="connsiteY20" fmla="*/ 16669 h 85725"/>
                                    <a:gd name="connsiteX21" fmla="*/ 423863 w 721519"/>
                                    <a:gd name="connsiteY21" fmla="*/ 14288 h 85725"/>
                                    <a:gd name="connsiteX22" fmla="*/ 454819 w 721519"/>
                                    <a:gd name="connsiteY22" fmla="*/ 9525 h 85725"/>
                                    <a:gd name="connsiteX23" fmla="*/ 478631 w 721519"/>
                                    <a:gd name="connsiteY23" fmla="*/ 4763 h 85725"/>
                                    <a:gd name="connsiteX24" fmla="*/ 485775 w 721519"/>
                                    <a:gd name="connsiteY24" fmla="*/ 2382 h 85725"/>
                                    <a:gd name="connsiteX25" fmla="*/ 504825 w 721519"/>
                                    <a:gd name="connsiteY25" fmla="*/ 0 h 85725"/>
                                    <a:gd name="connsiteX26" fmla="*/ 545306 w 721519"/>
                                    <a:gd name="connsiteY26" fmla="*/ 2382 h 85725"/>
                                    <a:gd name="connsiteX27" fmla="*/ 552450 w 721519"/>
                                    <a:gd name="connsiteY27" fmla="*/ 7144 h 85725"/>
                                    <a:gd name="connsiteX28" fmla="*/ 566738 w 721519"/>
                                    <a:gd name="connsiteY28" fmla="*/ 21432 h 85725"/>
                                    <a:gd name="connsiteX29" fmla="*/ 583406 w 721519"/>
                                    <a:gd name="connsiteY29" fmla="*/ 35719 h 85725"/>
                                    <a:gd name="connsiteX30" fmla="*/ 590550 w 721519"/>
                                    <a:gd name="connsiteY30" fmla="*/ 38100 h 85725"/>
                                    <a:gd name="connsiteX31" fmla="*/ 611981 w 721519"/>
                                    <a:gd name="connsiteY31" fmla="*/ 47625 h 85725"/>
                                    <a:gd name="connsiteX32" fmla="*/ 635794 w 721519"/>
                                    <a:gd name="connsiteY32" fmla="*/ 45244 h 85725"/>
                                    <a:gd name="connsiteX33" fmla="*/ 645319 w 721519"/>
                                    <a:gd name="connsiteY33" fmla="*/ 42863 h 85725"/>
                                    <a:gd name="connsiteX34" fmla="*/ 657225 w 721519"/>
                                    <a:gd name="connsiteY34" fmla="*/ 40482 h 85725"/>
                                    <a:gd name="connsiteX35" fmla="*/ 666750 w 721519"/>
                                    <a:gd name="connsiteY35" fmla="*/ 35719 h 85725"/>
                                    <a:gd name="connsiteX36" fmla="*/ 673894 w 721519"/>
                                    <a:gd name="connsiteY36" fmla="*/ 33338 h 85725"/>
                                    <a:gd name="connsiteX37" fmla="*/ 683419 w 721519"/>
                                    <a:gd name="connsiteY37" fmla="*/ 14288 h 85725"/>
                                    <a:gd name="connsiteX38" fmla="*/ 690563 w 721519"/>
                                    <a:gd name="connsiteY38" fmla="*/ 9525 h 85725"/>
                                    <a:gd name="connsiteX39" fmla="*/ 695325 w 721519"/>
                                    <a:gd name="connsiteY39" fmla="*/ 2382 h 85725"/>
                                    <a:gd name="connsiteX40" fmla="*/ 702469 w 721519"/>
                                    <a:gd name="connsiteY40" fmla="*/ 0 h 85725"/>
                                    <a:gd name="connsiteX41" fmla="*/ 719138 w 721519"/>
                                    <a:gd name="connsiteY41" fmla="*/ 7144 h 85725"/>
                                    <a:gd name="connsiteX42" fmla="*/ 721519 w 721519"/>
                                    <a:gd name="connsiteY42" fmla="*/ 16669 h 85725"/>
                                    <a:gd name="connsiteX43" fmla="*/ 716756 w 721519"/>
                                    <a:gd name="connsiteY43" fmla="*/ 45244 h 85725"/>
                                    <a:gd name="connsiteX44" fmla="*/ 707231 w 721519"/>
                                    <a:gd name="connsiteY44" fmla="*/ 59532 h 85725"/>
                                    <a:gd name="connsiteX45" fmla="*/ 700088 w 721519"/>
                                    <a:gd name="connsiteY45" fmla="*/ 73819 h 85725"/>
                                    <a:gd name="connsiteX46" fmla="*/ 685800 w 721519"/>
                                    <a:gd name="connsiteY46" fmla="*/ 78582 h 85725"/>
                                    <a:gd name="connsiteX47" fmla="*/ 666750 w 721519"/>
                                    <a:gd name="connsiteY47" fmla="*/ 85725 h 85725"/>
                                    <a:gd name="connsiteX48" fmla="*/ 633413 w 721519"/>
                                    <a:gd name="connsiteY48" fmla="*/ 83344 h 85725"/>
                                    <a:gd name="connsiteX49" fmla="*/ 595313 w 721519"/>
                                    <a:gd name="connsiteY49" fmla="*/ 80963 h 85725"/>
                                    <a:gd name="connsiteX50" fmla="*/ 571500 w 721519"/>
                                    <a:gd name="connsiteY50" fmla="*/ 78582 h 85725"/>
                                    <a:gd name="connsiteX51" fmla="*/ 557213 w 721519"/>
                                    <a:gd name="connsiteY51" fmla="*/ 69057 h 85725"/>
                                    <a:gd name="connsiteX52" fmla="*/ 540544 w 721519"/>
                                    <a:gd name="connsiteY52" fmla="*/ 64294 h 85725"/>
                                    <a:gd name="connsiteX53" fmla="*/ 495300 w 721519"/>
                                    <a:gd name="connsiteY53" fmla="*/ 73819 h 85725"/>
                                    <a:gd name="connsiteX54" fmla="*/ 495300 w 721519"/>
                                    <a:gd name="connsiteY54"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21519" h="85725">
                                      <a:moveTo>
                                        <a:pt x="0" y="21432"/>
                                      </a:moveTo>
                                      <a:cubicBezTo>
                                        <a:pt x="1588" y="25401"/>
                                        <a:pt x="2198" y="29918"/>
                                        <a:pt x="4763" y="33338"/>
                                      </a:cubicBezTo>
                                      <a:cubicBezTo>
                                        <a:pt x="12575" y="43754"/>
                                        <a:pt x="12876" y="38110"/>
                                        <a:pt x="21431" y="42863"/>
                                      </a:cubicBezTo>
                                      <a:cubicBezTo>
                                        <a:pt x="26435" y="45643"/>
                                        <a:pt x="35719" y="52388"/>
                                        <a:pt x="35719" y="52388"/>
                                      </a:cubicBezTo>
                                      <a:cubicBezTo>
                                        <a:pt x="54769" y="51594"/>
                                        <a:pt x="73855" y="51416"/>
                                        <a:pt x="92869" y="50007"/>
                                      </a:cubicBezTo>
                                      <a:cubicBezTo>
                                        <a:pt x="98215" y="49611"/>
                                        <a:pt x="105073" y="44351"/>
                                        <a:pt x="109538" y="42863"/>
                                      </a:cubicBezTo>
                                      <a:cubicBezTo>
                                        <a:pt x="115748" y="40793"/>
                                        <a:pt x="122238" y="39688"/>
                                        <a:pt x="128588" y="38100"/>
                                      </a:cubicBezTo>
                                      <a:cubicBezTo>
                                        <a:pt x="134938" y="36512"/>
                                        <a:pt x="141220" y="34622"/>
                                        <a:pt x="147638" y="33338"/>
                                      </a:cubicBezTo>
                                      <a:lnTo>
                                        <a:pt x="159544" y="30957"/>
                                      </a:lnTo>
                                      <a:cubicBezTo>
                                        <a:pt x="163513" y="29369"/>
                                        <a:pt x="167285" y="27155"/>
                                        <a:pt x="171450" y="26194"/>
                                      </a:cubicBezTo>
                                      <a:cubicBezTo>
                                        <a:pt x="177686" y="24755"/>
                                        <a:pt x="184175" y="24786"/>
                                        <a:pt x="190500" y="23813"/>
                                      </a:cubicBezTo>
                                      <a:cubicBezTo>
                                        <a:pt x="194500" y="23198"/>
                                        <a:pt x="198437" y="22226"/>
                                        <a:pt x="202406" y="21432"/>
                                      </a:cubicBezTo>
                                      <a:cubicBezTo>
                                        <a:pt x="226219" y="22226"/>
                                        <a:pt x="250110" y="21719"/>
                                        <a:pt x="273844" y="23813"/>
                                      </a:cubicBezTo>
                                      <a:cubicBezTo>
                                        <a:pt x="277380" y="24125"/>
                                        <a:pt x="280106" y="27177"/>
                                        <a:pt x="283369" y="28575"/>
                                      </a:cubicBezTo>
                                      <a:cubicBezTo>
                                        <a:pt x="292211" y="32364"/>
                                        <a:pt x="289584" y="28992"/>
                                        <a:pt x="297656" y="35719"/>
                                      </a:cubicBezTo>
                                      <a:cubicBezTo>
                                        <a:pt x="309547" y="45629"/>
                                        <a:pt x="299390" y="41060"/>
                                        <a:pt x="311944" y="45244"/>
                                      </a:cubicBezTo>
                                      <a:cubicBezTo>
                                        <a:pt x="325445" y="43557"/>
                                        <a:pt x="329284" y="43853"/>
                                        <a:pt x="340519" y="40482"/>
                                      </a:cubicBezTo>
                                      <a:cubicBezTo>
                                        <a:pt x="372099" y="31008"/>
                                        <a:pt x="340469" y="40501"/>
                                        <a:pt x="364331" y="30957"/>
                                      </a:cubicBezTo>
                                      <a:cubicBezTo>
                                        <a:pt x="381363" y="24144"/>
                                        <a:pt x="374579" y="27799"/>
                                        <a:pt x="390525" y="23813"/>
                                      </a:cubicBezTo>
                                      <a:cubicBezTo>
                                        <a:pt x="392960" y="23204"/>
                                        <a:pt x="395362" y="22421"/>
                                        <a:pt x="397669" y="21432"/>
                                      </a:cubicBezTo>
                                      <a:cubicBezTo>
                                        <a:pt x="400932" y="20034"/>
                                        <a:pt x="403769" y="17603"/>
                                        <a:pt x="407194" y="16669"/>
                                      </a:cubicBezTo>
                                      <a:cubicBezTo>
                                        <a:pt x="412609" y="15192"/>
                                        <a:pt x="418307" y="15082"/>
                                        <a:pt x="423863" y="14288"/>
                                      </a:cubicBezTo>
                                      <a:cubicBezTo>
                                        <a:pt x="439567" y="9053"/>
                                        <a:pt x="425353" y="13209"/>
                                        <a:pt x="454819" y="9525"/>
                                      </a:cubicBezTo>
                                      <a:cubicBezTo>
                                        <a:pt x="463136" y="8485"/>
                                        <a:pt x="470657" y="7041"/>
                                        <a:pt x="478631" y="4763"/>
                                      </a:cubicBezTo>
                                      <a:cubicBezTo>
                                        <a:pt x="481045" y="4073"/>
                                        <a:pt x="483305" y="2831"/>
                                        <a:pt x="485775" y="2382"/>
                                      </a:cubicBezTo>
                                      <a:cubicBezTo>
                                        <a:pt x="492071" y="1237"/>
                                        <a:pt x="498475" y="794"/>
                                        <a:pt x="504825" y="0"/>
                                      </a:cubicBezTo>
                                      <a:cubicBezTo>
                                        <a:pt x="518319" y="794"/>
                                        <a:pt x="531939" y="377"/>
                                        <a:pt x="545306" y="2382"/>
                                      </a:cubicBezTo>
                                      <a:cubicBezTo>
                                        <a:pt x="548136" y="2807"/>
                                        <a:pt x="550311" y="5243"/>
                                        <a:pt x="552450" y="7144"/>
                                      </a:cubicBezTo>
                                      <a:cubicBezTo>
                                        <a:pt x="557484" y="11619"/>
                                        <a:pt x="561975" y="16669"/>
                                        <a:pt x="566738" y="21432"/>
                                      </a:cubicBezTo>
                                      <a:cubicBezTo>
                                        <a:pt x="572596" y="27290"/>
                                        <a:pt x="576154" y="32093"/>
                                        <a:pt x="583406" y="35719"/>
                                      </a:cubicBezTo>
                                      <a:cubicBezTo>
                                        <a:pt x="585651" y="36841"/>
                                        <a:pt x="588305" y="36977"/>
                                        <a:pt x="590550" y="38100"/>
                                      </a:cubicBezTo>
                                      <a:cubicBezTo>
                                        <a:pt x="611149" y="48399"/>
                                        <a:pt x="593804" y="43081"/>
                                        <a:pt x="611981" y="47625"/>
                                      </a:cubicBezTo>
                                      <a:cubicBezTo>
                                        <a:pt x="619919" y="46831"/>
                                        <a:pt x="627897" y="46372"/>
                                        <a:pt x="635794" y="45244"/>
                                      </a:cubicBezTo>
                                      <a:cubicBezTo>
                                        <a:pt x="639034" y="44781"/>
                                        <a:pt x="642124" y="43573"/>
                                        <a:pt x="645319" y="42863"/>
                                      </a:cubicBezTo>
                                      <a:cubicBezTo>
                                        <a:pt x="649270" y="41985"/>
                                        <a:pt x="653256" y="41276"/>
                                        <a:pt x="657225" y="40482"/>
                                      </a:cubicBezTo>
                                      <a:cubicBezTo>
                                        <a:pt x="660400" y="38894"/>
                                        <a:pt x="663487" y="37117"/>
                                        <a:pt x="666750" y="35719"/>
                                      </a:cubicBezTo>
                                      <a:cubicBezTo>
                                        <a:pt x="669057" y="34730"/>
                                        <a:pt x="672771" y="35583"/>
                                        <a:pt x="673894" y="33338"/>
                                      </a:cubicBezTo>
                                      <a:cubicBezTo>
                                        <a:pt x="684839" y="11448"/>
                                        <a:pt x="667279" y="19667"/>
                                        <a:pt x="683419" y="14288"/>
                                      </a:cubicBezTo>
                                      <a:cubicBezTo>
                                        <a:pt x="685800" y="12700"/>
                                        <a:pt x="688539" y="11549"/>
                                        <a:pt x="690563" y="9525"/>
                                      </a:cubicBezTo>
                                      <a:cubicBezTo>
                                        <a:pt x="692586" y="7502"/>
                                        <a:pt x="693090" y="4170"/>
                                        <a:pt x="695325" y="2382"/>
                                      </a:cubicBezTo>
                                      <a:cubicBezTo>
                                        <a:pt x="697285" y="814"/>
                                        <a:pt x="700088" y="794"/>
                                        <a:pt x="702469" y="0"/>
                                      </a:cubicBezTo>
                                      <a:cubicBezTo>
                                        <a:pt x="707247" y="1195"/>
                                        <a:pt x="715850" y="2212"/>
                                        <a:pt x="719138" y="7144"/>
                                      </a:cubicBezTo>
                                      <a:cubicBezTo>
                                        <a:pt x="720953" y="9867"/>
                                        <a:pt x="720725" y="13494"/>
                                        <a:pt x="721519" y="16669"/>
                                      </a:cubicBezTo>
                                      <a:cubicBezTo>
                                        <a:pt x="721081" y="20613"/>
                                        <a:pt x="720636" y="38260"/>
                                        <a:pt x="716756" y="45244"/>
                                      </a:cubicBezTo>
                                      <a:cubicBezTo>
                                        <a:pt x="713976" y="50248"/>
                                        <a:pt x="707231" y="59532"/>
                                        <a:pt x="707231" y="59532"/>
                                      </a:cubicBezTo>
                                      <a:cubicBezTo>
                                        <a:pt x="705934" y="63424"/>
                                        <a:pt x="703974" y="71390"/>
                                        <a:pt x="700088" y="73819"/>
                                      </a:cubicBezTo>
                                      <a:cubicBezTo>
                                        <a:pt x="695831" y="76480"/>
                                        <a:pt x="689977" y="75797"/>
                                        <a:pt x="685800" y="78582"/>
                                      </a:cubicBezTo>
                                      <a:cubicBezTo>
                                        <a:pt x="675288" y="85589"/>
                                        <a:pt x="681462" y="82783"/>
                                        <a:pt x="666750" y="85725"/>
                                      </a:cubicBezTo>
                                      <a:lnTo>
                                        <a:pt x="633413" y="83344"/>
                                      </a:lnTo>
                                      <a:lnTo>
                                        <a:pt x="595313" y="80963"/>
                                      </a:lnTo>
                                      <a:cubicBezTo>
                                        <a:pt x="587359" y="80351"/>
                                        <a:pt x="579438" y="79376"/>
                                        <a:pt x="571500" y="78582"/>
                                      </a:cubicBezTo>
                                      <a:cubicBezTo>
                                        <a:pt x="566738" y="75407"/>
                                        <a:pt x="562766" y="70446"/>
                                        <a:pt x="557213" y="69057"/>
                                      </a:cubicBezTo>
                                      <a:cubicBezTo>
                                        <a:pt x="545253" y="66066"/>
                                        <a:pt x="550793" y="67710"/>
                                        <a:pt x="540544" y="64294"/>
                                      </a:cubicBezTo>
                                      <a:cubicBezTo>
                                        <a:pt x="517850" y="65555"/>
                                        <a:pt x="498228" y="53320"/>
                                        <a:pt x="495300" y="73819"/>
                                      </a:cubicBezTo>
                                      <a:cubicBezTo>
                                        <a:pt x="494851" y="76962"/>
                                        <a:pt x="495300" y="80169"/>
                                        <a:pt x="49530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Freeform 1725"/>
                                <p:cNvSpPr/>
                                <p:nvPr/>
                              </p:nvSpPr>
                              <p:spPr>
                                <a:xfrm>
                                  <a:off x="3783806" y="2833688"/>
                                  <a:ext cx="452658" cy="254793"/>
                                </a:xfrm>
                                <a:custGeom>
                                  <a:avLst/>
                                  <a:gdLst>
                                    <a:gd name="connsiteX0" fmla="*/ 433388 w 452658"/>
                                    <a:gd name="connsiteY0" fmla="*/ 121443 h 254793"/>
                                    <a:gd name="connsiteX1" fmla="*/ 409575 w 452658"/>
                                    <a:gd name="connsiteY1" fmla="*/ 126206 h 254793"/>
                                    <a:gd name="connsiteX2" fmla="*/ 402432 w 452658"/>
                                    <a:gd name="connsiteY2" fmla="*/ 130968 h 254793"/>
                                    <a:gd name="connsiteX3" fmla="*/ 395288 w 452658"/>
                                    <a:gd name="connsiteY3" fmla="*/ 138112 h 254793"/>
                                    <a:gd name="connsiteX4" fmla="*/ 400050 w 452658"/>
                                    <a:gd name="connsiteY4" fmla="*/ 171450 h 254793"/>
                                    <a:gd name="connsiteX5" fmla="*/ 409575 w 452658"/>
                                    <a:gd name="connsiteY5" fmla="*/ 188118 h 254793"/>
                                    <a:gd name="connsiteX6" fmla="*/ 431007 w 452658"/>
                                    <a:gd name="connsiteY6" fmla="*/ 209550 h 254793"/>
                                    <a:gd name="connsiteX7" fmla="*/ 438150 w 452658"/>
                                    <a:gd name="connsiteY7" fmla="*/ 216693 h 254793"/>
                                    <a:gd name="connsiteX8" fmla="*/ 450057 w 452658"/>
                                    <a:gd name="connsiteY8" fmla="*/ 233362 h 254793"/>
                                    <a:gd name="connsiteX9" fmla="*/ 452438 w 452658"/>
                                    <a:gd name="connsiteY9" fmla="*/ 245268 h 254793"/>
                                    <a:gd name="connsiteX10" fmla="*/ 438150 w 452658"/>
                                    <a:gd name="connsiteY10" fmla="*/ 254793 h 254793"/>
                                    <a:gd name="connsiteX11" fmla="*/ 402432 w 452658"/>
                                    <a:gd name="connsiteY11" fmla="*/ 252412 h 254793"/>
                                    <a:gd name="connsiteX12" fmla="*/ 395288 w 452658"/>
                                    <a:gd name="connsiteY12" fmla="*/ 250031 h 254793"/>
                                    <a:gd name="connsiteX13" fmla="*/ 392907 w 452658"/>
                                    <a:gd name="connsiteY13" fmla="*/ 242887 h 254793"/>
                                    <a:gd name="connsiteX14" fmla="*/ 383382 w 452658"/>
                                    <a:gd name="connsiteY14" fmla="*/ 228600 h 254793"/>
                                    <a:gd name="connsiteX15" fmla="*/ 378619 w 452658"/>
                                    <a:gd name="connsiteY15" fmla="*/ 221456 h 254793"/>
                                    <a:gd name="connsiteX16" fmla="*/ 373857 w 452658"/>
                                    <a:gd name="connsiteY16" fmla="*/ 200025 h 254793"/>
                                    <a:gd name="connsiteX17" fmla="*/ 369094 w 452658"/>
                                    <a:gd name="connsiteY17" fmla="*/ 180975 h 254793"/>
                                    <a:gd name="connsiteX18" fmla="*/ 364332 w 452658"/>
                                    <a:gd name="connsiteY18" fmla="*/ 173831 h 254793"/>
                                    <a:gd name="connsiteX19" fmla="*/ 361950 w 452658"/>
                                    <a:gd name="connsiteY19" fmla="*/ 166687 h 254793"/>
                                    <a:gd name="connsiteX20" fmla="*/ 352425 w 452658"/>
                                    <a:gd name="connsiteY20" fmla="*/ 152400 h 254793"/>
                                    <a:gd name="connsiteX21" fmla="*/ 350044 w 452658"/>
                                    <a:gd name="connsiteY21" fmla="*/ 142875 h 254793"/>
                                    <a:gd name="connsiteX22" fmla="*/ 333375 w 452658"/>
                                    <a:gd name="connsiteY22" fmla="*/ 123825 h 254793"/>
                                    <a:gd name="connsiteX23" fmla="*/ 323850 w 452658"/>
                                    <a:gd name="connsiteY23" fmla="*/ 114300 h 254793"/>
                                    <a:gd name="connsiteX24" fmla="*/ 319088 w 452658"/>
                                    <a:gd name="connsiteY24" fmla="*/ 107156 h 254793"/>
                                    <a:gd name="connsiteX25" fmla="*/ 292894 w 452658"/>
                                    <a:gd name="connsiteY25" fmla="*/ 109537 h 254793"/>
                                    <a:gd name="connsiteX26" fmla="*/ 290513 w 452658"/>
                                    <a:gd name="connsiteY26" fmla="*/ 116681 h 254793"/>
                                    <a:gd name="connsiteX27" fmla="*/ 288132 w 452658"/>
                                    <a:gd name="connsiteY27" fmla="*/ 161925 h 254793"/>
                                    <a:gd name="connsiteX28" fmla="*/ 280988 w 452658"/>
                                    <a:gd name="connsiteY28" fmla="*/ 169068 h 254793"/>
                                    <a:gd name="connsiteX29" fmla="*/ 261938 w 452658"/>
                                    <a:gd name="connsiteY29" fmla="*/ 173831 h 254793"/>
                                    <a:gd name="connsiteX30" fmla="*/ 228600 w 452658"/>
                                    <a:gd name="connsiteY30" fmla="*/ 171450 h 254793"/>
                                    <a:gd name="connsiteX31" fmla="*/ 219075 w 452658"/>
                                    <a:gd name="connsiteY31" fmla="*/ 154781 h 254793"/>
                                    <a:gd name="connsiteX32" fmla="*/ 209550 w 452658"/>
                                    <a:gd name="connsiteY32" fmla="*/ 135731 h 254793"/>
                                    <a:gd name="connsiteX33" fmla="*/ 202407 w 452658"/>
                                    <a:gd name="connsiteY33" fmla="*/ 107156 h 254793"/>
                                    <a:gd name="connsiteX34" fmla="*/ 200025 w 452658"/>
                                    <a:gd name="connsiteY34" fmla="*/ 100012 h 254793"/>
                                    <a:gd name="connsiteX35" fmla="*/ 197644 w 452658"/>
                                    <a:gd name="connsiteY35" fmla="*/ 88106 h 254793"/>
                                    <a:gd name="connsiteX36" fmla="*/ 192882 w 452658"/>
                                    <a:gd name="connsiteY36" fmla="*/ 76200 h 254793"/>
                                    <a:gd name="connsiteX37" fmla="*/ 190500 w 452658"/>
                                    <a:gd name="connsiteY37" fmla="*/ 59531 h 254793"/>
                                    <a:gd name="connsiteX38" fmla="*/ 188119 w 452658"/>
                                    <a:gd name="connsiteY38" fmla="*/ 52387 h 254793"/>
                                    <a:gd name="connsiteX39" fmla="*/ 173832 w 452658"/>
                                    <a:gd name="connsiteY39" fmla="*/ 42862 h 254793"/>
                                    <a:gd name="connsiteX40" fmla="*/ 152400 w 452658"/>
                                    <a:gd name="connsiteY40" fmla="*/ 26193 h 254793"/>
                                    <a:gd name="connsiteX41" fmla="*/ 145257 w 452658"/>
                                    <a:gd name="connsiteY41" fmla="*/ 21431 h 254793"/>
                                    <a:gd name="connsiteX42" fmla="*/ 138113 w 452658"/>
                                    <a:gd name="connsiteY42" fmla="*/ 19050 h 254793"/>
                                    <a:gd name="connsiteX43" fmla="*/ 126207 w 452658"/>
                                    <a:gd name="connsiteY43" fmla="*/ 11906 h 254793"/>
                                    <a:gd name="connsiteX44" fmla="*/ 111919 w 452658"/>
                                    <a:gd name="connsiteY44" fmla="*/ 7143 h 254793"/>
                                    <a:gd name="connsiteX45" fmla="*/ 95250 w 452658"/>
                                    <a:gd name="connsiteY45" fmla="*/ 2381 h 254793"/>
                                    <a:gd name="connsiteX46" fmla="*/ 88107 w 452658"/>
                                    <a:gd name="connsiteY46" fmla="*/ 0 h 254793"/>
                                    <a:gd name="connsiteX47" fmla="*/ 40482 w 452658"/>
                                    <a:gd name="connsiteY47" fmla="*/ 2381 h 254793"/>
                                    <a:gd name="connsiteX48" fmla="*/ 26194 w 452658"/>
                                    <a:gd name="connsiteY48" fmla="*/ 11906 h 254793"/>
                                    <a:gd name="connsiteX49" fmla="*/ 19050 w 452658"/>
                                    <a:gd name="connsiteY49" fmla="*/ 16668 h 254793"/>
                                    <a:gd name="connsiteX50" fmla="*/ 14288 w 452658"/>
                                    <a:gd name="connsiteY50" fmla="*/ 23812 h 254793"/>
                                    <a:gd name="connsiteX51" fmla="*/ 4763 w 452658"/>
                                    <a:gd name="connsiteY51" fmla="*/ 28575 h 254793"/>
                                    <a:gd name="connsiteX52" fmla="*/ 0 w 452658"/>
                                    <a:gd name="connsiteY52" fmla="*/ 33337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658" h="254793">
                                      <a:moveTo>
                                        <a:pt x="433388" y="121443"/>
                                      </a:moveTo>
                                      <a:cubicBezTo>
                                        <a:pt x="427249" y="122320"/>
                                        <a:pt x="416223" y="122882"/>
                                        <a:pt x="409575" y="126206"/>
                                      </a:cubicBezTo>
                                      <a:cubicBezTo>
                                        <a:pt x="407015" y="127486"/>
                                        <a:pt x="404630" y="129136"/>
                                        <a:pt x="402432" y="130968"/>
                                      </a:cubicBezTo>
                                      <a:cubicBezTo>
                                        <a:pt x="399845" y="133124"/>
                                        <a:pt x="397669" y="135731"/>
                                        <a:pt x="395288" y="138112"/>
                                      </a:cubicBezTo>
                                      <a:cubicBezTo>
                                        <a:pt x="396511" y="151566"/>
                                        <a:pt x="395293" y="160352"/>
                                        <a:pt x="400050" y="171450"/>
                                      </a:cubicBezTo>
                                      <a:cubicBezTo>
                                        <a:pt x="401833" y="175611"/>
                                        <a:pt x="406277" y="184408"/>
                                        <a:pt x="409575" y="188118"/>
                                      </a:cubicBezTo>
                                      <a:lnTo>
                                        <a:pt x="431007" y="209550"/>
                                      </a:lnTo>
                                      <a:cubicBezTo>
                                        <a:pt x="433388" y="211931"/>
                                        <a:pt x="436130" y="213999"/>
                                        <a:pt x="438150" y="216693"/>
                                      </a:cubicBezTo>
                                      <a:cubicBezTo>
                                        <a:pt x="447011" y="228508"/>
                                        <a:pt x="443092" y="222916"/>
                                        <a:pt x="450057" y="233362"/>
                                      </a:cubicBezTo>
                                      <a:cubicBezTo>
                                        <a:pt x="450851" y="237331"/>
                                        <a:pt x="453420" y="241342"/>
                                        <a:pt x="452438" y="245268"/>
                                      </a:cubicBezTo>
                                      <a:cubicBezTo>
                                        <a:pt x="450816" y="251755"/>
                                        <a:pt x="443050" y="253160"/>
                                        <a:pt x="438150" y="254793"/>
                                      </a:cubicBezTo>
                                      <a:cubicBezTo>
                                        <a:pt x="426244" y="253999"/>
                                        <a:pt x="414291" y="253730"/>
                                        <a:pt x="402432" y="252412"/>
                                      </a:cubicBezTo>
                                      <a:cubicBezTo>
                                        <a:pt x="399937" y="252135"/>
                                        <a:pt x="397063" y="251806"/>
                                        <a:pt x="395288" y="250031"/>
                                      </a:cubicBezTo>
                                      <a:cubicBezTo>
                                        <a:pt x="393513" y="248256"/>
                                        <a:pt x="394126" y="245081"/>
                                        <a:pt x="392907" y="242887"/>
                                      </a:cubicBezTo>
                                      <a:cubicBezTo>
                                        <a:pt x="390127" y="237884"/>
                                        <a:pt x="386557" y="233362"/>
                                        <a:pt x="383382" y="228600"/>
                                      </a:cubicBezTo>
                                      <a:lnTo>
                                        <a:pt x="378619" y="221456"/>
                                      </a:lnTo>
                                      <a:cubicBezTo>
                                        <a:pt x="373548" y="206242"/>
                                        <a:pt x="378888" y="223500"/>
                                        <a:pt x="373857" y="200025"/>
                                      </a:cubicBezTo>
                                      <a:cubicBezTo>
                                        <a:pt x="372485" y="193625"/>
                                        <a:pt x="372724" y="186421"/>
                                        <a:pt x="369094" y="180975"/>
                                      </a:cubicBezTo>
                                      <a:cubicBezTo>
                                        <a:pt x="367507" y="178594"/>
                                        <a:pt x="365612" y="176391"/>
                                        <a:pt x="364332" y="173831"/>
                                      </a:cubicBezTo>
                                      <a:cubicBezTo>
                                        <a:pt x="363209" y="171586"/>
                                        <a:pt x="363169" y="168881"/>
                                        <a:pt x="361950" y="166687"/>
                                      </a:cubicBezTo>
                                      <a:cubicBezTo>
                                        <a:pt x="359170" y="161684"/>
                                        <a:pt x="352425" y="152400"/>
                                        <a:pt x="352425" y="152400"/>
                                      </a:cubicBezTo>
                                      <a:cubicBezTo>
                                        <a:pt x="351631" y="149225"/>
                                        <a:pt x="351508" y="145802"/>
                                        <a:pt x="350044" y="142875"/>
                                      </a:cubicBezTo>
                                      <a:cubicBezTo>
                                        <a:pt x="343098" y="128983"/>
                                        <a:pt x="343198" y="130373"/>
                                        <a:pt x="333375" y="123825"/>
                                      </a:cubicBezTo>
                                      <a:cubicBezTo>
                                        <a:pt x="328180" y="108238"/>
                                        <a:pt x="335396" y="123537"/>
                                        <a:pt x="323850" y="114300"/>
                                      </a:cubicBezTo>
                                      <a:cubicBezTo>
                                        <a:pt x="321615" y="112512"/>
                                        <a:pt x="320675" y="109537"/>
                                        <a:pt x="319088" y="107156"/>
                                      </a:cubicBezTo>
                                      <a:cubicBezTo>
                                        <a:pt x="310357" y="107950"/>
                                        <a:pt x="301211" y="106765"/>
                                        <a:pt x="292894" y="109537"/>
                                      </a:cubicBezTo>
                                      <a:cubicBezTo>
                                        <a:pt x="290513" y="110331"/>
                                        <a:pt x="290740" y="114181"/>
                                        <a:pt x="290513" y="116681"/>
                                      </a:cubicBezTo>
                                      <a:cubicBezTo>
                                        <a:pt x="289146" y="131721"/>
                                        <a:pt x="290834" y="147066"/>
                                        <a:pt x="288132" y="161925"/>
                                      </a:cubicBezTo>
                                      <a:cubicBezTo>
                                        <a:pt x="287530" y="165238"/>
                                        <a:pt x="283790" y="167200"/>
                                        <a:pt x="280988" y="169068"/>
                                      </a:cubicBezTo>
                                      <a:cubicBezTo>
                                        <a:pt x="277847" y="171162"/>
                                        <a:pt x="263661" y="173487"/>
                                        <a:pt x="261938" y="173831"/>
                                      </a:cubicBezTo>
                                      <a:cubicBezTo>
                                        <a:pt x="250825" y="173037"/>
                                        <a:pt x="239445" y="174002"/>
                                        <a:pt x="228600" y="171450"/>
                                      </a:cubicBezTo>
                                      <a:cubicBezTo>
                                        <a:pt x="219978" y="169421"/>
                                        <a:pt x="221463" y="160352"/>
                                        <a:pt x="219075" y="154781"/>
                                      </a:cubicBezTo>
                                      <a:cubicBezTo>
                                        <a:pt x="209664" y="132823"/>
                                        <a:pt x="218778" y="167108"/>
                                        <a:pt x="209550" y="135731"/>
                                      </a:cubicBezTo>
                                      <a:cubicBezTo>
                                        <a:pt x="206780" y="126312"/>
                                        <a:pt x="205513" y="116470"/>
                                        <a:pt x="202407" y="107156"/>
                                      </a:cubicBezTo>
                                      <a:cubicBezTo>
                                        <a:pt x="201613" y="104775"/>
                                        <a:pt x="200634" y="102447"/>
                                        <a:pt x="200025" y="100012"/>
                                      </a:cubicBezTo>
                                      <a:cubicBezTo>
                                        <a:pt x="199043" y="96086"/>
                                        <a:pt x="198807" y="91983"/>
                                        <a:pt x="197644" y="88106"/>
                                      </a:cubicBezTo>
                                      <a:cubicBezTo>
                                        <a:pt x="196416" y="84012"/>
                                        <a:pt x="194469" y="80169"/>
                                        <a:pt x="192882" y="76200"/>
                                      </a:cubicBezTo>
                                      <a:cubicBezTo>
                                        <a:pt x="192088" y="70644"/>
                                        <a:pt x="191601" y="65035"/>
                                        <a:pt x="190500" y="59531"/>
                                      </a:cubicBezTo>
                                      <a:cubicBezTo>
                                        <a:pt x="190008" y="57070"/>
                                        <a:pt x="189894" y="54162"/>
                                        <a:pt x="188119" y="52387"/>
                                      </a:cubicBezTo>
                                      <a:cubicBezTo>
                                        <a:pt x="184072" y="48340"/>
                                        <a:pt x="177879" y="46909"/>
                                        <a:pt x="173832" y="42862"/>
                                      </a:cubicBezTo>
                                      <a:cubicBezTo>
                                        <a:pt x="162640" y="31670"/>
                                        <a:pt x="169491" y="37586"/>
                                        <a:pt x="152400" y="26193"/>
                                      </a:cubicBezTo>
                                      <a:cubicBezTo>
                                        <a:pt x="150019" y="24606"/>
                                        <a:pt x="147972" y="22336"/>
                                        <a:pt x="145257" y="21431"/>
                                      </a:cubicBezTo>
                                      <a:cubicBezTo>
                                        <a:pt x="142876" y="20637"/>
                                        <a:pt x="140358" y="20173"/>
                                        <a:pt x="138113" y="19050"/>
                                      </a:cubicBezTo>
                                      <a:cubicBezTo>
                                        <a:pt x="133973" y="16980"/>
                                        <a:pt x="130420" y="13821"/>
                                        <a:pt x="126207" y="11906"/>
                                      </a:cubicBezTo>
                                      <a:cubicBezTo>
                                        <a:pt x="121637" y="9828"/>
                                        <a:pt x="116682" y="8731"/>
                                        <a:pt x="111919" y="7143"/>
                                      </a:cubicBezTo>
                                      <a:cubicBezTo>
                                        <a:pt x="94801" y="1437"/>
                                        <a:pt x="116166" y="8357"/>
                                        <a:pt x="95250" y="2381"/>
                                      </a:cubicBezTo>
                                      <a:cubicBezTo>
                                        <a:pt x="92837" y="1692"/>
                                        <a:pt x="90488" y="794"/>
                                        <a:pt x="88107" y="0"/>
                                      </a:cubicBezTo>
                                      <a:cubicBezTo>
                                        <a:pt x="72232" y="794"/>
                                        <a:pt x="56091" y="-621"/>
                                        <a:pt x="40482" y="2381"/>
                                      </a:cubicBezTo>
                                      <a:cubicBezTo>
                                        <a:pt x="34861" y="3462"/>
                                        <a:pt x="30957" y="8731"/>
                                        <a:pt x="26194" y="11906"/>
                                      </a:cubicBezTo>
                                      <a:lnTo>
                                        <a:pt x="19050" y="16668"/>
                                      </a:lnTo>
                                      <a:cubicBezTo>
                                        <a:pt x="17463" y="19049"/>
                                        <a:pt x="16486" y="21980"/>
                                        <a:pt x="14288" y="23812"/>
                                      </a:cubicBezTo>
                                      <a:cubicBezTo>
                                        <a:pt x="11561" y="26085"/>
                                        <a:pt x="7717" y="26606"/>
                                        <a:pt x="4763" y="28575"/>
                                      </a:cubicBezTo>
                                      <a:cubicBezTo>
                                        <a:pt x="2895" y="29820"/>
                                        <a:pt x="1588" y="31750"/>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1" name="Freeform 1650"/>
                              <p:cNvSpPr/>
                              <p:nvPr/>
                            </p:nvSpPr>
                            <p:spPr>
                              <a:xfrm>
                                <a:off x="5419725" y="2738213"/>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2" name="Freeform 1651"/>
                              <p:cNvSpPr/>
                              <p:nvPr/>
                            </p:nvSpPr>
                            <p:spPr>
                              <a:xfrm>
                                <a:off x="5659732" y="2874169"/>
                                <a:ext cx="412631" cy="295275"/>
                              </a:xfrm>
                              <a:custGeom>
                                <a:avLst/>
                                <a:gdLst>
                                  <a:gd name="connsiteX0" fmla="*/ 2881 w 412631"/>
                                  <a:gd name="connsiteY0" fmla="*/ 38100 h 295275"/>
                                  <a:gd name="connsiteX1" fmla="*/ 2881 w 412631"/>
                                  <a:gd name="connsiteY1" fmla="*/ 76200 h 295275"/>
                                  <a:gd name="connsiteX2" fmla="*/ 7643 w 412631"/>
                                  <a:gd name="connsiteY2" fmla="*/ 88106 h 295275"/>
                                  <a:gd name="connsiteX3" fmla="*/ 12406 w 412631"/>
                                  <a:gd name="connsiteY3" fmla="*/ 102394 h 295275"/>
                                  <a:gd name="connsiteX4" fmla="*/ 14787 w 412631"/>
                                  <a:gd name="connsiteY4" fmla="*/ 109537 h 295275"/>
                                  <a:gd name="connsiteX5" fmla="*/ 21931 w 412631"/>
                                  <a:gd name="connsiteY5" fmla="*/ 119062 h 295275"/>
                                  <a:gd name="connsiteX6" fmla="*/ 38599 w 412631"/>
                                  <a:gd name="connsiteY6" fmla="*/ 145256 h 295275"/>
                                  <a:gd name="connsiteX7" fmla="*/ 55268 w 412631"/>
                                  <a:gd name="connsiteY7" fmla="*/ 159544 h 295275"/>
                                  <a:gd name="connsiteX8" fmla="*/ 93368 w 412631"/>
                                  <a:gd name="connsiteY8" fmla="*/ 176212 h 295275"/>
                                  <a:gd name="connsiteX9" fmla="*/ 133849 w 412631"/>
                                  <a:gd name="connsiteY9" fmla="*/ 173831 h 295275"/>
                                  <a:gd name="connsiteX10" fmla="*/ 138612 w 412631"/>
                                  <a:gd name="connsiteY10" fmla="*/ 166687 h 295275"/>
                                  <a:gd name="connsiteX11" fmla="*/ 145756 w 412631"/>
                                  <a:gd name="connsiteY11" fmla="*/ 152400 h 295275"/>
                                  <a:gd name="connsiteX12" fmla="*/ 150518 w 412631"/>
                                  <a:gd name="connsiteY12" fmla="*/ 135731 h 295275"/>
                                  <a:gd name="connsiteX13" fmla="*/ 155281 w 412631"/>
                                  <a:gd name="connsiteY13" fmla="*/ 126206 h 295275"/>
                                  <a:gd name="connsiteX14" fmla="*/ 160043 w 412631"/>
                                  <a:gd name="connsiteY14" fmla="*/ 104775 h 295275"/>
                                  <a:gd name="connsiteX15" fmla="*/ 157662 w 412631"/>
                                  <a:gd name="connsiteY15" fmla="*/ 52387 h 295275"/>
                                  <a:gd name="connsiteX16" fmla="*/ 160043 w 412631"/>
                                  <a:gd name="connsiteY16" fmla="*/ 26194 h 295275"/>
                                  <a:gd name="connsiteX17" fmla="*/ 179093 w 412631"/>
                                  <a:gd name="connsiteY17" fmla="*/ 11906 h 295275"/>
                                  <a:gd name="connsiteX18" fmla="*/ 188618 w 412631"/>
                                  <a:gd name="connsiteY18" fmla="*/ 4762 h 295275"/>
                                  <a:gd name="connsiteX19" fmla="*/ 205287 w 412631"/>
                                  <a:gd name="connsiteY19" fmla="*/ 0 h 295275"/>
                                  <a:gd name="connsiteX20" fmla="*/ 255293 w 412631"/>
                                  <a:gd name="connsiteY20" fmla="*/ 2381 h 295275"/>
                                  <a:gd name="connsiteX21" fmla="*/ 260056 w 412631"/>
                                  <a:gd name="connsiteY21" fmla="*/ 9525 h 295275"/>
                                  <a:gd name="connsiteX22" fmla="*/ 267199 w 412631"/>
                                  <a:gd name="connsiteY22" fmla="*/ 26194 h 295275"/>
                                  <a:gd name="connsiteX23" fmla="*/ 271962 w 412631"/>
                                  <a:gd name="connsiteY23" fmla="*/ 33337 h 295275"/>
                                  <a:gd name="connsiteX24" fmla="*/ 281487 w 412631"/>
                                  <a:gd name="connsiteY24" fmla="*/ 66675 h 295275"/>
                                  <a:gd name="connsiteX25" fmla="*/ 283868 w 412631"/>
                                  <a:gd name="connsiteY25" fmla="*/ 78581 h 295275"/>
                                  <a:gd name="connsiteX26" fmla="*/ 288631 w 412631"/>
                                  <a:gd name="connsiteY26" fmla="*/ 90487 h 295275"/>
                                  <a:gd name="connsiteX27" fmla="*/ 291012 w 412631"/>
                                  <a:gd name="connsiteY27" fmla="*/ 111919 h 295275"/>
                                  <a:gd name="connsiteX28" fmla="*/ 295774 w 412631"/>
                                  <a:gd name="connsiteY28" fmla="*/ 123825 h 295275"/>
                                  <a:gd name="connsiteX29" fmla="*/ 307681 w 412631"/>
                                  <a:gd name="connsiteY29" fmla="*/ 197644 h 295275"/>
                                  <a:gd name="connsiteX30" fmla="*/ 317206 w 412631"/>
                                  <a:gd name="connsiteY30" fmla="*/ 219075 h 295275"/>
                                  <a:gd name="connsiteX31" fmla="*/ 329112 w 412631"/>
                                  <a:gd name="connsiteY31" fmla="*/ 247650 h 295275"/>
                                  <a:gd name="connsiteX32" fmla="*/ 348162 w 412631"/>
                                  <a:gd name="connsiteY32" fmla="*/ 276225 h 295275"/>
                                  <a:gd name="connsiteX33" fmla="*/ 355306 w 412631"/>
                                  <a:gd name="connsiteY33" fmla="*/ 285750 h 295275"/>
                                  <a:gd name="connsiteX34" fmla="*/ 371974 w 412631"/>
                                  <a:gd name="connsiteY34" fmla="*/ 295275 h 295275"/>
                                  <a:gd name="connsiteX35" fmla="*/ 383881 w 412631"/>
                                  <a:gd name="connsiteY35" fmla="*/ 292894 h 295275"/>
                                  <a:gd name="connsiteX36" fmla="*/ 381499 w 412631"/>
                                  <a:gd name="connsiteY36" fmla="*/ 252412 h 295275"/>
                                  <a:gd name="connsiteX37" fmla="*/ 374356 w 412631"/>
                                  <a:gd name="connsiteY37" fmla="*/ 228600 h 295275"/>
                                  <a:gd name="connsiteX38" fmla="*/ 369593 w 412631"/>
                                  <a:gd name="connsiteY38" fmla="*/ 211931 h 295275"/>
                                  <a:gd name="connsiteX39" fmla="*/ 364831 w 412631"/>
                                  <a:gd name="connsiteY39" fmla="*/ 204787 h 295275"/>
                                  <a:gd name="connsiteX40" fmla="*/ 357687 w 412631"/>
                                  <a:gd name="connsiteY40" fmla="*/ 190500 h 295275"/>
                                  <a:gd name="connsiteX41" fmla="*/ 355306 w 412631"/>
                                  <a:gd name="connsiteY41" fmla="*/ 178594 h 295275"/>
                                  <a:gd name="connsiteX42" fmla="*/ 350543 w 412631"/>
                                  <a:gd name="connsiteY42" fmla="*/ 159544 h 295275"/>
                                  <a:gd name="connsiteX43" fmla="*/ 348162 w 412631"/>
                                  <a:gd name="connsiteY43" fmla="*/ 145256 h 295275"/>
                                  <a:gd name="connsiteX44" fmla="*/ 345781 w 412631"/>
                                  <a:gd name="connsiteY44" fmla="*/ 128587 h 295275"/>
                                  <a:gd name="connsiteX45" fmla="*/ 343399 w 412631"/>
                                  <a:gd name="connsiteY45" fmla="*/ 119062 h 295275"/>
                                  <a:gd name="connsiteX46" fmla="*/ 345781 w 412631"/>
                                  <a:gd name="connsiteY46" fmla="*/ 57150 h 295275"/>
                                  <a:gd name="connsiteX47" fmla="*/ 355306 w 412631"/>
                                  <a:gd name="connsiteY47" fmla="*/ 54769 h 295275"/>
                                  <a:gd name="connsiteX48" fmla="*/ 391024 w 412631"/>
                                  <a:gd name="connsiteY48" fmla="*/ 57150 h 295275"/>
                                  <a:gd name="connsiteX49" fmla="*/ 400549 w 412631"/>
                                  <a:gd name="connsiteY49" fmla="*/ 71437 h 295275"/>
                                  <a:gd name="connsiteX50" fmla="*/ 402931 w 412631"/>
                                  <a:gd name="connsiteY50" fmla="*/ 80962 h 295275"/>
                                  <a:gd name="connsiteX51" fmla="*/ 410074 w 412631"/>
                                  <a:gd name="connsiteY51" fmla="*/ 107156 h 295275"/>
                                  <a:gd name="connsiteX52" fmla="*/ 412456 w 412631"/>
                                  <a:gd name="connsiteY52" fmla="*/ 119062 h 295275"/>
                                  <a:gd name="connsiteX53" fmla="*/ 412456 w 412631"/>
                                  <a:gd name="connsiteY53" fmla="*/ 1309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2631" h="295275">
                                    <a:moveTo>
                                      <a:pt x="2881" y="38100"/>
                                    </a:moveTo>
                                    <a:cubicBezTo>
                                      <a:pt x="-525" y="55126"/>
                                      <a:pt x="-1374" y="53506"/>
                                      <a:pt x="2881" y="76200"/>
                                    </a:cubicBezTo>
                                    <a:cubicBezTo>
                                      <a:pt x="3669" y="80401"/>
                                      <a:pt x="6182" y="84089"/>
                                      <a:pt x="7643" y="88106"/>
                                    </a:cubicBezTo>
                                    <a:cubicBezTo>
                                      <a:pt x="9359" y="92824"/>
                                      <a:pt x="10818" y="97631"/>
                                      <a:pt x="12406" y="102394"/>
                                    </a:cubicBezTo>
                                    <a:cubicBezTo>
                                      <a:pt x="13200" y="104775"/>
                                      <a:pt x="13281" y="107529"/>
                                      <a:pt x="14787" y="109537"/>
                                    </a:cubicBezTo>
                                    <a:cubicBezTo>
                                      <a:pt x="17168" y="112712"/>
                                      <a:pt x="19828" y="115696"/>
                                      <a:pt x="21931" y="119062"/>
                                    </a:cubicBezTo>
                                    <a:cubicBezTo>
                                      <a:pt x="35569" y="140884"/>
                                      <a:pt x="13429" y="113793"/>
                                      <a:pt x="38599" y="145256"/>
                                    </a:cubicBezTo>
                                    <a:cubicBezTo>
                                      <a:pt x="42103" y="149636"/>
                                      <a:pt x="50646" y="156944"/>
                                      <a:pt x="55268" y="159544"/>
                                    </a:cubicBezTo>
                                    <a:cubicBezTo>
                                      <a:pt x="80469" y="173719"/>
                                      <a:pt x="75448" y="171733"/>
                                      <a:pt x="93368" y="176212"/>
                                    </a:cubicBezTo>
                                    <a:cubicBezTo>
                                      <a:pt x="106862" y="175418"/>
                                      <a:pt x="120622" y="176616"/>
                                      <a:pt x="133849" y="173831"/>
                                    </a:cubicBezTo>
                                    <a:cubicBezTo>
                                      <a:pt x="136650" y="173241"/>
                                      <a:pt x="137222" y="169189"/>
                                      <a:pt x="138612" y="166687"/>
                                    </a:cubicBezTo>
                                    <a:cubicBezTo>
                                      <a:pt x="141198" y="162033"/>
                                      <a:pt x="143845" y="157370"/>
                                      <a:pt x="145756" y="152400"/>
                                    </a:cubicBezTo>
                                    <a:cubicBezTo>
                                      <a:pt x="147830" y="147007"/>
                                      <a:pt x="148543" y="141162"/>
                                      <a:pt x="150518" y="135731"/>
                                    </a:cubicBezTo>
                                    <a:cubicBezTo>
                                      <a:pt x="151731" y="132395"/>
                                      <a:pt x="153883" y="129469"/>
                                      <a:pt x="155281" y="126206"/>
                                    </a:cubicBezTo>
                                    <a:cubicBezTo>
                                      <a:pt x="158478" y="118747"/>
                                      <a:pt x="158617" y="113334"/>
                                      <a:pt x="160043" y="104775"/>
                                    </a:cubicBezTo>
                                    <a:cubicBezTo>
                                      <a:pt x="159249" y="87312"/>
                                      <a:pt x="157662" y="69868"/>
                                      <a:pt x="157662" y="52387"/>
                                    </a:cubicBezTo>
                                    <a:cubicBezTo>
                                      <a:pt x="157662" y="43620"/>
                                      <a:pt x="155941" y="33942"/>
                                      <a:pt x="160043" y="26194"/>
                                    </a:cubicBezTo>
                                    <a:cubicBezTo>
                                      <a:pt x="163757" y="19179"/>
                                      <a:pt x="172743" y="16669"/>
                                      <a:pt x="179093" y="11906"/>
                                    </a:cubicBezTo>
                                    <a:cubicBezTo>
                                      <a:pt x="182268" y="9525"/>
                                      <a:pt x="184768" y="5724"/>
                                      <a:pt x="188618" y="4762"/>
                                    </a:cubicBezTo>
                                    <a:cubicBezTo>
                                      <a:pt x="200578" y="1772"/>
                                      <a:pt x="195038" y="3416"/>
                                      <a:pt x="205287" y="0"/>
                                    </a:cubicBezTo>
                                    <a:cubicBezTo>
                                      <a:pt x="221956" y="794"/>
                                      <a:pt x="238852" y="-478"/>
                                      <a:pt x="255293" y="2381"/>
                                    </a:cubicBezTo>
                                    <a:cubicBezTo>
                                      <a:pt x="258113" y="2871"/>
                                      <a:pt x="258636" y="7040"/>
                                      <a:pt x="260056" y="9525"/>
                                    </a:cubicBezTo>
                                    <a:cubicBezTo>
                                      <a:pt x="279889" y="44234"/>
                                      <a:pt x="253832" y="-538"/>
                                      <a:pt x="267199" y="26194"/>
                                    </a:cubicBezTo>
                                    <a:cubicBezTo>
                                      <a:pt x="268479" y="28754"/>
                                      <a:pt x="270374" y="30956"/>
                                      <a:pt x="271962" y="33337"/>
                                    </a:cubicBezTo>
                                    <a:cubicBezTo>
                                      <a:pt x="276498" y="46947"/>
                                      <a:pt x="278499" y="51735"/>
                                      <a:pt x="281487" y="66675"/>
                                    </a:cubicBezTo>
                                    <a:cubicBezTo>
                                      <a:pt x="282281" y="70644"/>
                                      <a:pt x="282705" y="74704"/>
                                      <a:pt x="283868" y="78581"/>
                                    </a:cubicBezTo>
                                    <a:cubicBezTo>
                                      <a:pt x="285096" y="82675"/>
                                      <a:pt x="287043" y="86518"/>
                                      <a:pt x="288631" y="90487"/>
                                    </a:cubicBezTo>
                                    <a:cubicBezTo>
                                      <a:pt x="289425" y="97631"/>
                                      <a:pt x="289506" y="104891"/>
                                      <a:pt x="291012" y="111919"/>
                                    </a:cubicBezTo>
                                    <a:cubicBezTo>
                                      <a:pt x="291907" y="116098"/>
                                      <a:pt x="294967" y="119628"/>
                                      <a:pt x="295774" y="123825"/>
                                    </a:cubicBezTo>
                                    <a:cubicBezTo>
                                      <a:pt x="296276" y="126435"/>
                                      <a:pt x="303359" y="183959"/>
                                      <a:pt x="307681" y="197644"/>
                                    </a:cubicBezTo>
                                    <a:cubicBezTo>
                                      <a:pt x="310035" y="205099"/>
                                      <a:pt x="314461" y="211755"/>
                                      <a:pt x="317206" y="219075"/>
                                    </a:cubicBezTo>
                                    <a:cubicBezTo>
                                      <a:pt x="331799" y="257991"/>
                                      <a:pt x="312139" y="216535"/>
                                      <a:pt x="329112" y="247650"/>
                                    </a:cubicBezTo>
                                    <a:cubicBezTo>
                                      <a:pt x="342989" y="273090"/>
                                      <a:pt x="328236" y="251317"/>
                                      <a:pt x="348162" y="276225"/>
                                    </a:cubicBezTo>
                                    <a:cubicBezTo>
                                      <a:pt x="350641" y="279324"/>
                                      <a:pt x="352500" y="282944"/>
                                      <a:pt x="355306" y="285750"/>
                                    </a:cubicBezTo>
                                    <a:cubicBezTo>
                                      <a:pt x="358671" y="289115"/>
                                      <a:pt x="368240" y="293408"/>
                                      <a:pt x="371974" y="295275"/>
                                    </a:cubicBezTo>
                                    <a:cubicBezTo>
                                      <a:pt x="375943" y="294481"/>
                                      <a:pt x="383003" y="296845"/>
                                      <a:pt x="383881" y="292894"/>
                                    </a:cubicBezTo>
                                    <a:cubicBezTo>
                                      <a:pt x="386813" y="279699"/>
                                      <a:pt x="382781" y="265868"/>
                                      <a:pt x="381499" y="252412"/>
                                    </a:cubicBezTo>
                                    <a:cubicBezTo>
                                      <a:pt x="380918" y="246307"/>
                                      <a:pt x="375525" y="233276"/>
                                      <a:pt x="374356" y="228600"/>
                                    </a:cubicBezTo>
                                    <a:cubicBezTo>
                                      <a:pt x="373594" y="225553"/>
                                      <a:pt x="371299" y="215344"/>
                                      <a:pt x="369593" y="211931"/>
                                    </a:cubicBezTo>
                                    <a:cubicBezTo>
                                      <a:pt x="368313" y="209371"/>
                                      <a:pt x="366111" y="207347"/>
                                      <a:pt x="364831" y="204787"/>
                                    </a:cubicBezTo>
                                    <a:cubicBezTo>
                                      <a:pt x="354972" y="185070"/>
                                      <a:pt x="371335" y="210974"/>
                                      <a:pt x="357687" y="190500"/>
                                    </a:cubicBezTo>
                                    <a:cubicBezTo>
                                      <a:pt x="356893" y="186531"/>
                                      <a:pt x="356288" y="182520"/>
                                      <a:pt x="355306" y="178594"/>
                                    </a:cubicBezTo>
                                    <a:cubicBezTo>
                                      <a:pt x="349797" y="156560"/>
                                      <a:pt x="356394" y="191728"/>
                                      <a:pt x="350543" y="159544"/>
                                    </a:cubicBezTo>
                                    <a:cubicBezTo>
                                      <a:pt x="349679" y="154794"/>
                                      <a:pt x="348896" y="150028"/>
                                      <a:pt x="348162" y="145256"/>
                                    </a:cubicBezTo>
                                    <a:cubicBezTo>
                                      <a:pt x="347309" y="139709"/>
                                      <a:pt x="346785" y="134109"/>
                                      <a:pt x="345781" y="128587"/>
                                    </a:cubicBezTo>
                                    <a:cubicBezTo>
                                      <a:pt x="345195" y="125367"/>
                                      <a:pt x="344193" y="122237"/>
                                      <a:pt x="343399" y="119062"/>
                                    </a:cubicBezTo>
                                    <a:cubicBezTo>
                                      <a:pt x="344193" y="98425"/>
                                      <a:pt x="342020" y="77457"/>
                                      <a:pt x="345781" y="57150"/>
                                    </a:cubicBezTo>
                                    <a:cubicBezTo>
                                      <a:pt x="346377" y="53932"/>
                                      <a:pt x="352033" y="54769"/>
                                      <a:pt x="355306" y="54769"/>
                                    </a:cubicBezTo>
                                    <a:cubicBezTo>
                                      <a:pt x="367238" y="54769"/>
                                      <a:pt x="379118" y="56356"/>
                                      <a:pt x="391024" y="57150"/>
                                    </a:cubicBezTo>
                                    <a:cubicBezTo>
                                      <a:pt x="394199" y="61912"/>
                                      <a:pt x="399160" y="65884"/>
                                      <a:pt x="400549" y="71437"/>
                                    </a:cubicBezTo>
                                    <a:cubicBezTo>
                                      <a:pt x="401343" y="74612"/>
                                      <a:pt x="402032" y="77815"/>
                                      <a:pt x="402931" y="80962"/>
                                    </a:cubicBezTo>
                                    <a:cubicBezTo>
                                      <a:pt x="407493" y="96927"/>
                                      <a:pt x="404413" y="78862"/>
                                      <a:pt x="410074" y="107156"/>
                                    </a:cubicBezTo>
                                    <a:cubicBezTo>
                                      <a:pt x="410868" y="111125"/>
                                      <a:pt x="412053" y="115035"/>
                                      <a:pt x="412456" y="119062"/>
                                    </a:cubicBezTo>
                                    <a:cubicBezTo>
                                      <a:pt x="412851" y="123011"/>
                                      <a:pt x="412456" y="127000"/>
                                      <a:pt x="412456" y="130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9" name="Freeform 1618"/>
                          <p:cNvSpPr/>
                          <p:nvPr/>
                        </p:nvSpPr>
                        <p:spPr>
                          <a:xfrm>
                            <a:off x="6527006" y="2726531"/>
                            <a:ext cx="447675" cy="285750"/>
                          </a:xfrm>
                          <a:custGeom>
                            <a:avLst/>
                            <a:gdLst>
                              <a:gd name="connsiteX0" fmla="*/ 447675 w 447675"/>
                              <a:gd name="connsiteY0" fmla="*/ 47625 h 285750"/>
                              <a:gd name="connsiteX1" fmla="*/ 435769 w 447675"/>
                              <a:gd name="connsiteY1" fmla="*/ 38100 h 285750"/>
                              <a:gd name="connsiteX2" fmla="*/ 426244 w 447675"/>
                              <a:gd name="connsiteY2" fmla="*/ 33338 h 285750"/>
                              <a:gd name="connsiteX3" fmla="*/ 411957 w 447675"/>
                              <a:gd name="connsiteY3" fmla="*/ 21432 h 285750"/>
                              <a:gd name="connsiteX4" fmla="*/ 404813 w 447675"/>
                              <a:gd name="connsiteY4" fmla="*/ 19050 h 285750"/>
                              <a:gd name="connsiteX5" fmla="*/ 366713 w 447675"/>
                              <a:gd name="connsiteY5" fmla="*/ 4763 h 285750"/>
                              <a:gd name="connsiteX6" fmla="*/ 357188 w 447675"/>
                              <a:gd name="connsiteY6" fmla="*/ 2382 h 285750"/>
                              <a:gd name="connsiteX7" fmla="*/ 333375 w 447675"/>
                              <a:gd name="connsiteY7" fmla="*/ 0 h 285750"/>
                              <a:gd name="connsiteX8" fmla="*/ 307182 w 447675"/>
                              <a:gd name="connsiteY8" fmla="*/ 2382 h 285750"/>
                              <a:gd name="connsiteX9" fmla="*/ 300038 w 447675"/>
                              <a:gd name="connsiteY9" fmla="*/ 7144 h 285750"/>
                              <a:gd name="connsiteX10" fmla="*/ 285750 w 447675"/>
                              <a:gd name="connsiteY10" fmla="*/ 11907 h 285750"/>
                              <a:gd name="connsiteX11" fmla="*/ 273844 w 447675"/>
                              <a:gd name="connsiteY11" fmla="*/ 26194 h 285750"/>
                              <a:gd name="connsiteX12" fmla="*/ 269082 w 447675"/>
                              <a:gd name="connsiteY12" fmla="*/ 40482 h 285750"/>
                              <a:gd name="connsiteX13" fmla="*/ 264319 w 447675"/>
                              <a:gd name="connsiteY13" fmla="*/ 71438 h 285750"/>
                              <a:gd name="connsiteX14" fmla="*/ 259557 w 447675"/>
                              <a:gd name="connsiteY14" fmla="*/ 88107 h 285750"/>
                              <a:gd name="connsiteX15" fmla="*/ 257175 w 447675"/>
                              <a:gd name="connsiteY15" fmla="*/ 97632 h 285750"/>
                              <a:gd name="connsiteX16" fmla="*/ 252413 w 447675"/>
                              <a:gd name="connsiteY16" fmla="*/ 116682 h 285750"/>
                              <a:gd name="connsiteX17" fmla="*/ 245269 w 447675"/>
                              <a:gd name="connsiteY17" fmla="*/ 128588 h 285750"/>
                              <a:gd name="connsiteX18" fmla="*/ 230982 w 447675"/>
                              <a:gd name="connsiteY18" fmla="*/ 154782 h 285750"/>
                              <a:gd name="connsiteX19" fmla="*/ 223838 w 447675"/>
                              <a:gd name="connsiteY19" fmla="*/ 164307 h 285750"/>
                              <a:gd name="connsiteX20" fmla="*/ 207169 w 447675"/>
                              <a:gd name="connsiteY20" fmla="*/ 176213 h 285750"/>
                              <a:gd name="connsiteX21" fmla="*/ 200025 w 447675"/>
                              <a:gd name="connsiteY21" fmla="*/ 178594 h 285750"/>
                              <a:gd name="connsiteX22" fmla="*/ 176213 w 447675"/>
                              <a:gd name="connsiteY22" fmla="*/ 173832 h 285750"/>
                              <a:gd name="connsiteX23" fmla="*/ 150019 w 447675"/>
                              <a:gd name="connsiteY23" fmla="*/ 164307 h 285750"/>
                              <a:gd name="connsiteX24" fmla="*/ 138113 w 447675"/>
                              <a:gd name="connsiteY24" fmla="*/ 159544 h 285750"/>
                              <a:gd name="connsiteX25" fmla="*/ 111919 w 447675"/>
                              <a:gd name="connsiteY25" fmla="*/ 147638 h 285750"/>
                              <a:gd name="connsiteX26" fmla="*/ 104775 w 447675"/>
                              <a:gd name="connsiteY26" fmla="*/ 140494 h 285750"/>
                              <a:gd name="connsiteX27" fmla="*/ 95250 w 447675"/>
                              <a:gd name="connsiteY27" fmla="*/ 138113 h 285750"/>
                              <a:gd name="connsiteX28" fmla="*/ 71438 w 447675"/>
                              <a:gd name="connsiteY28" fmla="*/ 133350 h 285750"/>
                              <a:gd name="connsiteX29" fmla="*/ 42863 w 447675"/>
                              <a:gd name="connsiteY29" fmla="*/ 135732 h 285750"/>
                              <a:gd name="connsiteX30" fmla="*/ 28575 w 447675"/>
                              <a:gd name="connsiteY30" fmla="*/ 145257 h 285750"/>
                              <a:gd name="connsiteX31" fmla="*/ 19050 w 447675"/>
                              <a:gd name="connsiteY31" fmla="*/ 164307 h 285750"/>
                              <a:gd name="connsiteX32" fmla="*/ 16669 w 447675"/>
                              <a:gd name="connsiteY32" fmla="*/ 221457 h 285750"/>
                              <a:gd name="connsiteX33" fmla="*/ 14288 w 447675"/>
                              <a:gd name="connsiteY33" fmla="*/ 230982 h 285750"/>
                              <a:gd name="connsiteX34" fmla="*/ 0 w 447675"/>
                              <a:gd name="connsiteY34" fmla="*/ 238125 h 285750"/>
                              <a:gd name="connsiteX35" fmla="*/ 4763 w 447675"/>
                              <a:gd name="connsiteY35" fmla="*/ 269082 h 285750"/>
                              <a:gd name="connsiteX36" fmla="*/ 9525 w 447675"/>
                              <a:gd name="connsiteY36" fmla="*/ 276225 h 285750"/>
                              <a:gd name="connsiteX37" fmla="*/ 16669 w 447675"/>
                              <a:gd name="connsiteY37" fmla="*/ 283369 h 285750"/>
                              <a:gd name="connsiteX38" fmla="*/ 23813 w 447675"/>
                              <a:gd name="connsiteY38" fmla="*/ 285750 h 285750"/>
                              <a:gd name="connsiteX39" fmla="*/ 45244 w 447675"/>
                              <a:gd name="connsiteY39" fmla="*/ 283369 h 285750"/>
                              <a:gd name="connsiteX40" fmla="*/ 52388 w 447675"/>
                              <a:gd name="connsiteY40" fmla="*/ 280988 h 285750"/>
                              <a:gd name="connsiteX41" fmla="*/ 59532 w 447675"/>
                              <a:gd name="connsiteY41" fmla="*/ 273844 h 285750"/>
                              <a:gd name="connsiteX42" fmla="*/ 66675 w 447675"/>
                              <a:gd name="connsiteY42" fmla="*/ 269082 h 285750"/>
                              <a:gd name="connsiteX43" fmla="*/ 76200 w 447675"/>
                              <a:gd name="connsiteY43" fmla="*/ 261938 h 285750"/>
                              <a:gd name="connsiteX44" fmla="*/ 90488 w 447675"/>
                              <a:gd name="connsiteY44" fmla="*/ 252413 h 285750"/>
                              <a:gd name="connsiteX45" fmla="*/ 97632 w 447675"/>
                              <a:gd name="connsiteY45" fmla="*/ 247650 h 285750"/>
                              <a:gd name="connsiteX46" fmla="*/ 111919 w 447675"/>
                              <a:gd name="connsiteY46" fmla="*/ 242888 h 285750"/>
                              <a:gd name="connsiteX47" fmla="*/ 133350 w 447675"/>
                              <a:gd name="connsiteY47" fmla="*/ 245269 h 285750"/>
                              <a:gd name="connsiteX48" fmla="*/ 142875 w 447675"/>
                              <a:gd name="connsiteY48" fmla="*/ 247650 h 285750"/>
                              <a:gd name="connsiteX49" fmla="*/ 152400 w 447675"/>
                              <a:gd name="connsiteY49" fmla="*/ 25003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285750">
                                <a:moveTo>
                                  <a:pt x="447675" y="47625"/>
                                </a:moveTo>
                                <a:cubicBezTo>
                                  <a:pt x="443706" y="44450"/>
                                  <a:pt x="439998" y="40919"/>
                                  <a:pt x="435769" y="38100"/>
                                </a:cubicBezTo>
                                <a:cubicBezTo>
                                  <a:pt x="432815" y="36131"/>
                                  <a:pt x="429133" y="35401"/>
                                  <a:pt x="426244" y="33338"/>
                                </a:cubicBezTo>
                                <a:cubicBezTo>
                                  <a:pt x="413952" y="24559"/>
                                  <a:pt x="424557" y="27732"/>
                                  <a:pt x="411957" y="21432"/>
                                </a:cubicBezTo>
                                <a:cubicBezTo>
                                  <a:pt x="409712" y="20309"/>
                                  <a:pt x="407156" y="19951"/>
                                  <a:pt x="404813" y="19050"/>
                                </a:cubicBezTo>
                                <a:cubicBezTo>
                                  <a:pt x="386192" y="11888"/>
                                  <a:pt x="383325" y="9746"/>
                                  <a:pt x="366713" y="4763"/>
                                </a:cubicBezTo>
                                <a:cubicBezTo>
                                  <a:pt x="363578" y="3823"/>
                                  <a:pt x="360428" y="2845"/>
                                  <a:pt x="357188" y="2382"/>
                                </a:cubicBezTo>
                                <a:cubicBezTo>
                                  <a:pt x="349291" y="1254"/>
                                  <a:pt x="341313" y="794"/>
                                  <a:pt x="333375" y="0"/>
                                </a:cubicBezTo>
                                <a:cubicBezTo>
                                  <a:pt x="324644" y="794"/>
                                  <a:pt x="315754" y="545"/>
                                  <a:pt x="307182" y="2382"/>
                                </a:cubicBezTo>
                                <a:cubicBezTo>
                                  <a:pt x="304384" y="2982"/>
                                  <a:pt x="302653" y="5982"/>
                                  <a:pt x="300038" y="7144"/>
                                </a:cubicBezTo>
                                <a:cubicBezTo>
                                  <a:pt x="295450" y="9183"/>
                                  <a:pt x="285750" y="11907"/>
                                  <a:pt x="285750" y="11907"/>
                                </a:cubicBezTo>
                                <a:cubicBezTo>
                                  <a:pt x="281265" y="16392"/>
                                  <a:pt x="276496" y="20228"/>
                                  <a:pt x="273844" y="26194"/>
                                </a:cubicBezTo>
                                <a:cubicBezTo>
                                  <a:pt x="271805" y="30782"/>
                                  <a:pt x="269082" y="40482"/>
                                  <a:pt x="269082" y="40482"/>
                                </a:cubicBezTo>
                                <a:cubicBezTo>
                                  <a:pt x="267940" y="48470"/>
                                  <a:pt x="265968" y="63193"/>
                                  <a:pt x="264319" y="71438"/>
                                </a:cubicBezTo>
                                <a:cubicBezTo>
                                  <a:pt x="261840" y="83834"/>
                                  <a:pt x="262581" y="77524"/>
                                  <a:pt x="259557" y="88107"/>
                                </a:cubicBezTo>
                                <a:cubicBezTo>
                                  <a:pt x="258658" y="91254"/>
                                  <a:pt x="257885" y="94437"/>
                                  <a:pt x="257175" y="97632"/>
                                </a:cubicBezTo>
                                <a:cubicBezTo>
                                  <a:pt x="256088" y="102521"/>
                                  <a:pt x="254966" y="111577"/>
                                  <a:pt x="252413" y="116682"/>
                                </a:cubicBezTo>
                                <a:cubicBezTo>
                                  <a:pt x="250343" y="120822"/>
                                  <a:pt x="247485" y="124525"/>
                                  <a:pt x="245269" y="128588"/>
                                </a:cubicBezTo>
                                <a:cubicBezTo>
                                  <a:pt x="237140" y="143491"/>
                                  <a:pt x="239921" y="141372"/>
                                  <a:pt x="230982" y="154782"/>
                                </a:cubicBezTo>
                                <a:cubicBezTo>
                                  <a:pt x="228781" y="158084"/>
                                  <a:pt x="226788" y="161652"/>
                                  <a:pt x="223838" y="164307"/>
                                </a:cubicBezTo>
                                <a:cubicBezTo>
                                  <a:pt x="218763" y="168875"/>
                                  <a:pt x="213024" y="172700"/>
                                  <a:pt x="207169" y="176213"/>
                                </a:cubicBezTo>
                                <a:cubicBezTo>
                                  <a:pt x="205017" y="177504"/>
                                  <a:pt x="202406" y="177800"/>
                                  <a:pt x="200025" y="178594"/>
                                </a:cubicBezTo>
                                <a:cubicBezTo>
                                  <a:pt x="197184" y="178121"/>
                                  <a:pt x="180475" y="175726"/>
                                  <a:pt x="176213" y="173832"/>
                                </a:cubicBezTo>
                                <a:cubicBezTo>
                                  <a:pt x="151180" y="162706"/>
                                  <a:pt x="178247" y="169011"/>
                                  <a:pt x="150019" y="164307"/>
                                </a:cubicBezTo>
                                <a:cubicBezTo>
                                  <a:pt x="146050" y="162719"/>
                                  <a:pt x="141994" y="161335"/>
                                  <a:pt x="138113" y="159544"/>
                                </a:cubicBezTo>
                                <a:cubicBezTo>
                                  <a:pt x="110436" y="146769"/>
                                  <a:pt x="128055" y="153016"/>
                                  <a:pt x="111919" y="147638"/>
                                </a:cubicBezTo>
                                <a:cubicBezTo>
                                  <a:pt x="109538" y="145257"/>
                                  <a:pt x="107699" y="142165"/>
                                  <a:pt x="104775" y="140494"/>
                                </a:cubicBezTo>
                                <a:cubicBezTo>
                                  <a:pt x="101933" y="138870"/>
                                  <a:pt x="98397" y="139012"/>
                                  <a:pt x="95250" y="138113"/>
                                </a:cubicBezTo>
                                <a:cubicBezTo>
                                  <a:pt x="78623" y="133363"/>
                                  <a:pt x="99893" y="137416"/>
                                  <a:pt x="71438" y="133350"/>
                                </a:cubicBezTo>
                                <a:cubicBezTo>
                                  <a:pt x="61913" y="134144"/>
                                  <a:pt x="52072" y="133174"/>
                                  <a:pt x="42863" y="135732"/>
                                </a:cubicBezTo>
                                <a:cubicBezTo>
                                  <a:pt x="37348" y="137264"/>
                                  <a:pt x="28575" y="145257"/>
                                  <a:pt x="28575" y="145257"/>
                                </a:cubicBezTo>
                                <a:cubicBezTo>
                                  <a:pt x="24864" y="150823"/>
                                  <a:pt x="19763" y="157412"/>
                                  <a:pt x="19050" y="164307"/>
                                </a:cubicBezTo>
                                <a:cubicBezTo>
                                  <a:pt x="17088" y="183272"/>
                                  <a:pt x="18027" y="202439"/>
                                  <a:pt x="16669" y="221457"/>
                                </a:cubicBezTo>
                                <a:cubicBezTo>
                                  <a:pt x="16436" y="224721"/>
                                  <a:pt x="16103" y="228259"/>
                                  <a:pt x="14288" y="230982"/>
                                </a:cubicBezTo>
                                <a:cubicBezTo>
                                  <a:pt x="11650" y="234938"/>
                                  <a:pt x="4075" y="236767"/>
                                  <a:pt x="0" y="238125"/>
                                </a:cubicBezTo>
                                <a:cubicBezTo>
                                  <a:pt x="683" y="244950"/>
                                  <a:pt x="473" y="260501"/>
                                  <a:pt x="4763" y="269082"/>
                                </a:cubicBezTo>
                                <a:cubicBezTo>
                                  <a:pt x="6043" y="271642"/>
                                  <a:pt x="7693" y="274027"/>
                                  <a:pt x="9525" y="276225"/>
                                </a:cubicBezTo>
                                <a:cubicBezTo>
                                  <a:pt x="11681" y="278812"/>
                                  <a:pt x="13867" y="281501"/>
                                  <a:pt x="16669" y="283369"/>
                                </a:cubicBezTo>
                                <a:cubicBezTo>
                                  <a:pt x="18758" y="284761"/>
                                  <a:pt x="21432" y="284956"/>
                                  <a:pt x="23813" y="285750"/>
                                </a:cubicBezTo>
                                <a:cubicBezTo>
                                  <a:pt x="30957" y="284956"/>
                                  <a:pt x="38154" y="284551"/>
                                  <a:pt x="45244" y="283369"/>
                                </a:cubicBezTo>
                                <a:cubicBezTo>
                                  <a:pt x="47720" y="282956"/>
                                  <a:pt x="50299" y="282380"/>
                                  <a:pt x="52388" y="280988"/>
                                </a:cubicBezTo>
                                <a:cubicBezTo>
                                  <a:pt x="55190" y="279120"/>
                                  <a:pt x="56945" y="276000"/>
                                  <a:pt x="59532" y="273844"/>
                                </a:cubicBezTo>
                                <a:cubicBezTo>
                                  <a:pt x="61730" y="272012"/>
                                  <a:pt x="64346" y="270745"/>
                                  <a:pt x="66675" y="269082"/>
                                </a:cubicBezTo>
                                <a:cubicBezTo>
                                  <a:pt x="69905" y="266775"/>
                                  <a:pt x="72949" y="264214"/>
                                  <a:pt x="76200" y="261938"/>
                                </a:cubicBezTo>
                                <a:cubicBezTo>
                                  <a:pt x="80889" y="258656"/>
                                  <a:pt x="85725" y="255588"/>
                                  <a:pt x="90488" y="252413"/>
                                </a:cubicBezTo>
                                <a:cubicBezTo>
                                  <a:pt x="92869" y="250825"/>
                                  <a:pt x="94917" y="248555"/>
                                  <a:pt x="97632" y="247650"/>
                                </a:cubicBezTo>
                                <a:lnTo>
                                  <a:pt x="111919" y="242888"/>
                                </a:lnTo>
                                <a:cubicBezTo>
                                  <a:pt x="119063" y="243682"/>
                                  <a:pt x="126246" y="244176"/>
                                  <a:pt x="133350" y="245269"/>
                                </a:cubicBezTo>
                                <a:cubicBezTo>
                                  <a:pt x="136585" y="245767"/>
                                  <a:pt x="139728" y="246751"/>
                                  <a:pt x="142875" y="247650"/>
                                </a:cubicBezTo>
                                <a:cubicBezTo>
                                  <a:pt x="152090" y="250283"/>
                                  <a:pt x="147092" y="250032"/>
                                  <a:pt x="152400" y="250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Freeform 1619"/>
                          <p:cNvSpPr/>
                          <p:nvPr/>
                        </p:nvSpPr>
                        <p:spPr>
                          <a:xfrm>
                            <a:off x="6110288" y="2859881"/>
                            <a:ext cx="623887" cy="209550"/>
                          </a:xfrm>
                          <a:custGeom>
                            <a:avLst/>
                            <a:gdLst>
                              <a:gd name="connsiteX0" fmla="*/ 623887 w 623887"/>
                              <a:gd name="connsiteY0" fmla="*/ 95250 h 209550"/>
                              <a:gd name="connsiteX1" fmla="*/ 609600 w 623887"/>
                              <a:gd name="connsiteY1" fmla="*/ 150019 h 209550"/>
                              <a:gd name="connsiteX2" fmla="*/ 583406 w 623887"/>
                              <a:gd name="connsiteY2" fmla="*/ 169069 h 209550"/>
                              <a:gd name="connsiteX3" fmla="*/ 566737 w 623887"/>
                              <a:gd name="connsiteY3" fmla="*/ 178594 h 209550"/>
                              <a:gd name="connsiteX4" fmla="*/ 550068 w 623887"/>
                              <a:gd name="connsiteY4" fmla="*/ 183357 h 209550"/>
                              <a:gd name="connsiteX5" fmla="*/ 526256 w 623887"/>
                              <a:gd name="connsiteY5" fmla="*/ 188119 h 209550"/>
                              <a:gd name="connsiteX6" fmla="*/ 497681 w 623887"/>
                              <a:gd name="connsiteY6" fmla="*/ 190500 h 209550"/>
                              <a:gd name="connsiteX7" fmla="*/ 457200 w 623887"/>
                              <a:gd name="connsiteY7" fmla="*/ 185738 h 209550"/>
                              <a:gd name="connsiteX8" fmla="*/ 442912 w 623887"/>
                              <a:gd name="connsiteY8" fmla="*/ 178594 h 209550"/>
                              <a:gd name="connsiteX9" fmla="*/ 431006 w 623887"/>
                              <a:gd name="connsiteY9" fmla="*/ 173832 h 209550"/>
                              <a:gd name="connsiteX10" fmla="*/ 414337 w 623887"/>
                              <a:gd name="connsiteY10" fmla="*/ 164307 h 209550"/>
                              <a:gd name="connsiteX11" fmla="*/ 388143 w 623887"/>
                              <a:gd name="connsiteY11" fmla="*/ 150019 h 209550"/>
                              <a:gd name="connsiteX12" fmla="*/ 364331 w 623887"/>
                              <a:gd name="connsiteY12" fmla="*/ 130969 h 209550"/>
                              <a:gd name="connsiteX13" fmla="*/ 352425 w 623887"/>
                              <a:gd name="connsiteY13" fmla="*/ 119063 h 209550"/>
                              <a:gd name="connsiteX14" fmla="*/ 338137 w 623887"/>
                              <a:gd name="connsiteY14" fmla="*/ 97632 h 209550"/>
                              <a:gd name="connsiteX15" fmla="*/ 307181 w 623887"/>
                              <a:gd name="connsiteY15" fmla="*/ 45244 h 209550"/>
                              <a:gd name="connsiteX16" fmla="*/ 295275 w 623887"/>
                              <a:gd name="connsiteY16" fmla="*/ 21432 h 209550"/>
                              <a:gd name="connsiteX17" fmla="*/ 280987 w 623887"/>
                              <a:gd name="connsiteY17" fmla="*/ 7144 h 209550"/>
                              <a:gd name="connsiteX18" fmla="*/ 254793 w 623887"/>
                              <a:gd name="connsiteY18" fmla="*/ 0 h 209550"/>
                              <a:gd name="connsiteX19" fmla="*/ 221456 w 623887"/>
                              <a:gd name="connsiteY19" fmla="*/ 4763 h 209550"/>
                              <a:gd name="connsiteX20" fmla="*/ 202406 w 623887"/>
                              <a:gd name="connsiteY20" fmla="*/ 14288 h 209550"/>
                              <a:gd name="connsiteX21" fmla="*/ 183356 w 623887"/>
                              <a:gd name="connsiteY21" fmla="*/ 21432 h 209550"/>
                              <a:gd name="connsiteX22" fmla="*/ 180975 w 623887"/>
                              <a:gd name="connsiteY22" fmla="*/ 28575 h 209550"/>
                              <a:gd name="connsiteX23" fmla="*/ 171450 w 623887"/>
                              <a:gd name="connsiteY23" fmla="*/ 47625 h 209550"/>
                              <a:gd name="connsiteX24" fmla="*/ 164306 w 623887"/>
                              <a:gd name="connsiteY24" fmla="*/ 83344 h 209550"/>
                              <a:gd name="connsiteX25" fmla="*/ 159543 w 623887"/>
                              <a:gd name="connsiteY25" fmla="*/ 100013 h 209550"/>
                              <a:gd name="connsiteX26" fmla="*/ 157162 w 623887"/>
                              <a:gd name="connsiteY26" fmla="*/ 114300 h 209550"/>
                              <a:gd name="connsiteX27" fmla="*/ 154781 w 623887"/>
                              <a:gd name="connsiteY27" fmla="*/ 123825 h 209550"/>
                              <a:gd name="connsiteX28" fmla="*/ 152400 w 623887"/>
                              <a:gd name="connsiteY28" fmla="*/ 135732 h 209550"/>
                              <a:gd name="connsiteX29" fmla="*/ 135731 w 623887"/>
                              <a:gd name="connsiteY29" fmla="*/ 166688 h 209550"/>
                              <a:gd name="connsiteX30" fmla="*/ 130968 w 623887"/>
                              <a:gd name="connsiteY30" fmla="*/ 173832 h 209550"/>
                              <a:gd name="connsiteX31" fmla="*/ 109537 w 623887"/>
                              <a:gd name="connsiteY31" fmla="*/ 195263 h 209550"/>
                              <a:gd name="connsiteX32" fmla="*/ 100012 w 623887"/>
                              <a:gd name="connsiteY32" fmla="*/ 204788 h 209550"/>
                              <a:gd name="connsiteX33" fmla="*/ 80962 w 623887"/>
                              <a:gd name="connsiteY33" fmla="*/ 209550 h 209550"/>
                              <a:gd name="connsiteX34" fmla="*/ 54768 w 623887"/>
                              <a:gd name="connsiteY34" fmla="*/ 207169 h 209550"/>
                              <a:gd name="connsiteX35" fmla="*/ 50006 w 623887"/>
                              <a:gd name="connsiteY35" fmla="*/ 200025 h 209550"/>
                              <a:gd name="connsiteX36" fmla="*/ 38100 w 623887"/>
                              <a:gd name="connsiteY36" fmla="*/ 185738 h 209550"/>
                              <a:gd name="connsiteX37" fmla="*/ 35718 w 623887"/>
                              <a:gd name="connsiteY37" fmla="*/ 173832 h 209550"/>
                              <a:gd name="connsiteX38" fmla="*/ 33337 w 623887"/>
                              <a:gd name="connsiteY38" fmla="*/ 159544 h 209550"/>
                              <a:gd name="connsiteX39" fmla="*/ 28575 w 623887"/>
                              <a:gd name="connsiteY39" fmla="*/ 147638 h 209550"/>
                              <a:gd name="connsiteX40" fmla="*/ 23812 w 623887"/>
                              <a:gd name="connsiteY40" fmla="*/ 130969 h 209550"/>
                              <a:gd name="connsiteX41" fmla="*/ 21431 w 623887"/>
                              <a:gd name="connsiteY41" fmla="*/ 114300 h 209550"/>
                              <a:gd name="connsiteX42" fmla="*/ 19050 w 623887"/>
                              <a:gd name="connsiteY42" fmla="*/ 107157 h 209550"/>
                              <a:gd name="connsiteX43" fmla="*/ 16668 w 623887"/>
                              <a:gd name="connsiteY43" fmla="*/ 97632 h 209550"/>
                              <a:gd name="connsiteX44" fmla="*/ 11906 w 623887"/>
                              <a:gd name="connsiteY44" fmla="*/ 78582 h 209550"/>
                              <a:gd name="connsiteX45" fmla="*/ 7143 w 623887"/>
                              <a:gd name="connsiteY45" fmla="*/ 71438 h 209550"/>
                              <a:gd name="connsiteX46" fmla="*/ 0 w 623887"/>
                              <a:gd name="connsiteY46" fmla="*/ 547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887" h="209550">
                                <a:moveTo>
                                  <a:pt x="623887" y="95250"/>
                                </a:moveTo>
                                <a:cubicBezTo>
                                  <a:pt x="620201" y="113682"/>
                                  <a:pt x="616718" y="132620"/>
                                  <a:pt x="609600" y="150019"/>
                                </a:cubicBezTo>
                                <a:cubicBezTo>
                                  <a:pt x="606329" y="158014"/>
                                  <a:pt x="588610" y="165946"/>
                                  <a:pt x="583406" y="169069"/>
                                </a:cubicBezTo>
                                <a:cubicBezTo>
                                  <a:pt x="576078" y="173466"/>
                                  <a:pt x="575387" y="175449"/>
                                  <a:pt x="566737" y="178594"/>
                                </a:cubicBezTo>
                                <a:cubicBezTo>
                                  <a:pt x="561306" y="180569"/>
                                  <a:pt x="555643" y="181836"/>
                                  <a:pt x="550068" y="183357"/>
                                </a:cubicBezTo>
                                <a:cubicBezTo>
                                  <a:pt x="541941" y="185574"/>
                                  <a:pt x="534799" y="187170"/>
                                  <a:pt x="526256" y="188119"/>
                                </a:cubicBezTo>
                                <a:cubicBezTo>
                                  <a:pt x="516756" y="189174"/>
                                  <a:pt x="507206" y="189706"/>
                                  <a:pt x="497681" y="190500"/>
                                </a:cubicBezTo>
                                <a:cubicBezTo>
                                  <a:pt x="484187" y="188913"/>
                                  <a:pt x="470477" y="188624"/>
                                  <a:pt x="457200" y="185738"/>
                                </a:cubicBezTo>
                                <a:cubicBezTo>
                                  <a:pt x="451997" y="184607"/>
                                  <a:pt x="447760" y="180797"/>
                                  <a:pt x="442912" y="178594"/>
                                </a:cubicBezTo>
                                <a:cubicBezTo>
                                  <a:pt x="439021" y="176825"/>
                                  <a:pt x="434829" y="175743"/>
                                  <a:pt x="431006" y="173832"/>
                                </a:cubicBezTo>
                                <a:cubicBezTo>
                                  <a:pt x="425282" y="170970"/>
                                  <a:pt x="420061" y="167169"/>
                                  <a:pt x="414337" y="164307"/>
                                </a:cubicBezTo>
                                <a:cubicBezTo>
                                  <a:pt x="392514" y="153395"/>
                                  <a:pt x="431919" y="181635"/>
                                  <a:pt x="388143" y="150019"/>
                                </a:cubicBezTo>
                                <a:cubicBezTo>
                                  <a:pt x="379903" y="144068"/>
                                  <a:pt x="369970" y="139426"/>
                                  <a:pt x="364331" y="130969"/>
                                </a:cubicBezTo>
                                <a:cubicBezTo>
                                  <a:pt x="357981" y="121444"/>
                                  <a:pt x="361949" y="125413"/>
                                  <a:pt x="352425" y="119063"/>
                                </a:cubicBezTo>
                                <a:cubicBezTo>
                                  <a:pt x="347662" y="111919"/>
                                  <a:pt x="342307" y="105137"/>
                                  <a:pt x="338137" y="97632"/>
                                </a:cubicBezTo>
                                <a:cubicBezTo>
                                  <a:pt x="312398" y="51300"/>
                                  <a:pt x="324132" y="67844"/>
                                  <a:pt x="307181" y="45244"/>
                                </a:cubicBezTo>
                                <a:cubicBezTo>
                                  <a:pt x="303592" y="30887"/>
                                  <a:pt x="306300" y="37182"/>
                                  <a:pt x="295275" y="21432"/>
                                </a:cubicBezTo>
                                <a:cubicBezTo>
                                  <a:pt x="291387" y="15878"/>
                                  <a:pt x="287847" y="9594"/>
                                  <a:pt x="280987" y="7144"/>
                                </a:cubicBezTo>
                                <a:cubicBezTo>
                                  <a:pt x="272464" y="4100"/>
                                  <a:pt x="263524" y="2381"/>
                                  <a:pt x="254793" y="0"/>
                                </a:cubicBezTo>
                                <a:cubicBezTo>
                                  <a:pt x="243681" y="1588"/>
                                  <a:pt x="232440" y="2450"/>
                                  <a:pt x="221456" y="4763"/>
                                </a:cubicBezTo>
                                <a:cubicBezTo>
                                  <a:pt x="204306" y="8374"/>
                                  <a:pt x="214839" y="8637"/>
                                  <a:pt x="202406" y="14288"/>
                                </a:cubicBezTo>
                                <a:cubicBezTo>
                                  <a:pt x="196232" y="17094"/>
                                  <a:pt x="189706" y="19051"/>
                                  <a:pt x="183356" y="21432"/>
                                </a:cubicBezTo>
                                <a:cubicBezTo>
                                  <a:pt x="182562" y="23813"/>
                                  <a:pt x="182014" y="26290"/>
                                  <a:pt x="180975" y="28575"/>
                                </a:cubicBezTo>
                                <a:cubicBezTo>
                                  <a:pt x="178037" y="35038"/>
                                  <a:pt x="171450" y="47625"/>
                                  <a:pt x="171450" y="47625"/>
                                </a:cubicBezTo>
                                <a:cubicBezTo>
                                  <a:pt x="168668" y="67096"/>
                                  <a:pt x="169816" y="63137"/>
                                  <a:pt x="164306" y="83344"/>
                                </a:cubicBezTo>
                                <a:cubicBezTo>
                                  <a:pt x="160904" y="95820"/>
                                  <a:pt x="162516" y="85149"/>
                                  <a:pt x="159543" y="100013"/>
                                </a:cubicBezTo>
                                <a:cubicBezTo>
                                  <a:pt x="158596" y="104747"/>
                                  <a:pt x="158109" y="109566"/>
                                  <a:pt x="157162" y="114300"/>
                                </a:cubicBezTo>
                                <a:cubicBezTo>
                                  <a:pt x="156520" y="117509"/>
                                  <a:pt x="155491" y="120630"/>
                                  <a:pt x="154781" y="123825"/>
                                </a:cubicBezTo>
                                <a:cubicBezTo>
                                  <a:pt x="153903" y="127776"/>
                                  <a:pt x="153761" y="131920"/>
                                  <a:pt x="152400" y="135732"/>
                                </a:cubicBezTo>
                                <a:cubicBezTo>
                                  <a:pt x="144529" y="157771"/>
                                  <a:pt x="145907" y="152442"/>
                                  <a:pt x="135731" y="166688"/>
                                </a:cubicBezTo>
                                <a:cubicBezTo>
                                  <a:pt x="134067" y="169017"/>
                                  <a:pt x="132902" y="171722"/>
                                  <a:pt x="130968" y="173832"/>
                                </a:cubicBezTo>
                                <a:cubicBezTo>
                                  <a:pt x="124141" y="181279"/>
                                  <a:pt x="116681" y="188119"/>
                                  <a:pt x="109537" y="195263"/>
                                </a:cubicBezTo>
                                <a:cubicBezTo>
                                  <a:pt x="106362" y="198438"/>
                                  <a:pt x="104368" y="203699"/>
                                  <a:pt x="100012" y="204788"/>
                                </a:cubicBezTo>
                                <a:lnTo>
                                  <a:pt x="80962" y="209550"/>
                                </a:lnTo>
                                <a:cubicBezTo>
                                  <a:pt x="72231" y="208756"/>
                                  <a:pt x="63148" y="209747"/>
                                  <a:pt x="54768" y="207169"/>
                                </a:cubicBezTo>
                                <a:cubicBezTo>
                                  <a:pt x="52033" y="206327"/>
                                  <a:pt x="51838" y="202224"/>
                                  <a:pt x="50006" y="200025"/>
                                </a:cubicBezTo>
                                <a:cubicBezTo>
                                  <a:pt x="34727" y="181691"/>
                                  <a:pt x="49923" y="203475"/>
                                  <a:pt x="38100" y="185738"/>
                                </a:cubicBezTo>
                                <a:cubicBezTo>
                                  <a:pt x="37306" y="181769"/>
                                  <a:pt x="36442" y="177814"/>
                                  <a:pt x="35718" y="173832"/>
                                </a:cubicBezTo>
                                <a:cubicBezTo>
                                  <a:pt x="34854" y="169082"/>
                                  <a:pt x="34607" y="164202"/>
                                  <a:pt x="33337" y="159544"/>
                                </a:cubicBezTo>
                                <a:cubicBezTo>
                                  <a:pt x="32212" y="155420"/>
                                  <a:pt x="29927" y="151693"/>
                                  <a:pt x="28575" y="147638"/>
                                </a:cubicBezTo>
                                <a:cubicBezTo>
                                  <a:pt x="26748" y="142156"/>
                                  <a:pt x="25400" y="136525"/>
                                  <a:pt x="23812" y="130969"/>
                                </a:cubicBezTo>
                                <a:cubicBezTo>
                                  <a:pt x="23018" y="125413"/>
                                  <a:pt x="22532" y="119804"/>
                                  <a:pt x="21431" y="114300"/>
                                </a:cubicBezTo>
                                <a:cubicBezTo>
                                  <a:pt x="20939" y="111839"/>
                                  <a:pt x="19740" y="109570"/>
                                  <a:pt x="19050" y="107157"/>
                                </a:cubicBezTo>
                                <a:cubicBezTo>
                                  <a:pt x="18151" y="104010"/>
                                  <a:pt x="17378" y="100827"/>
                                  <a:pt x="16668" y="97632"/>
                                </a:cubicBezTo>
                                <a:cubicBezTo>
                                  <a:pt x="15581" y="92741"/>
                                  <a:pt x="14459" y="83688"/>
                                  <a:pt x="11906" y="78582"/>
                                </a:cubicBezTo>
                                <a:cubicBezTo>
                                  <a:pt x="10626" y="76022"/>
                                  <a:pt x="8731" y="73819"/>
                                  <a:pt x="7143" y="71438"/>
                                </a:cubicBezTo>
                                <a:cubicBezTo>
                                  <a:pt x="2026" y="56085"/>
                                  <a:pt x="5931" y="60700"/>
                                  <a:pt x="0" y="5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Oval 1620"/>
                          <p:cNvSpPr/>
                          <p:nvPr/>
                        </p:nvSpPr>
                        <p:spPr>
                          <a:xfrm>
                            <a:off x="3533721" y="2114865"/>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2" name="Freeform 1621"/>
                          <p:cNvSpPr/>
                          <p:nvPr/>
                        </p:nvSpPr>
                        <p:spPr>
                          <a:xfrm>
                            <a:off x="6288980" y="2599337"/>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3" name="Straight Connector 1622"/>
                          <p:cNvCxnSpPr/>
                          <p:nvPr/>
                        </p:nvCxnSpPr>
                        <p:spPr>
                          <a:xfrm>
                            <a:off x="6324304" y="2618982"/>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4" name="Straight Connector 1623"/>
                          <p:cNvCxnSpPr/>
                          <p:nvPr/>
                        </p:nvCxnSpPr>
                        <p:spPr>
                          <a:xfrm flipV="1">
                            <a:off x="6461882" y="2721537"/>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5" name="Straight Connector 1624"/>
                          <p:cNvCxnSpPr/>
                          <p:nvPr/>
                        </p:nvCxnSpPr>
                        <p:spPr>
                          <a:xfrm>
                            <a:off x="6681078" y="2675242"/>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6" name="Freeform 1625"/>
                          <p:cNvSpPr/>
                          <p:nvPr/>
                        </p:nvSpPr>
                        <p:spPr>
                          <a:xfrm rot="20312945">
                            <a:off x="5419187" y="2322426"/>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7" name="Straight Connector 1626"/>
                          <p:cNvCxnSpPr/>
                          <p:nvPr/>
                        </p:nvCxnSpPr>
                        <p:spPr>
                          <a:xfrm flipV="1">
                            <a:off x="5568301" y="2364787"/>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8" name="Straight Connector 1627"/>
                          <p:cNvCxnSpPr/>
                          <p:nvPr/>
                        </p:nvCxnSpPr>
                        <p:spPr>
                          <a:xfrm flipV="1">
                            <a:off x="5789853" y="2396153"/>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9" name="Straight Connector 1628"/>
                          <p:cNvCxnSpPr/>
                          <p:nvPr/>
                        </p:nvCxnSpPr>
                        <p:spPr>
                          <a:xfrm flipV="1">
                            <a:off x="5967032" y="2289548"/>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0" name="Straight Connector 1629"/>
                          <p:cNvCxnSpPr/>
                          <p:nvPr/>
                        </p:nvCxnSpPr>
                        <p:spPr>
                          <a:xfrm flipV="1">
                            <a:off x="6066628" y="2196448"/>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1" name="Straight Connector 1630"/>
                          <p:cNvCxnSpPr/>
                          <p:nvPr/>
                        </p:nvCxnSpPr>
                        <p:spPr>
                          <a:xfrm flipV="1">
                            <a:off x="5504257" y="2472956"/>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2" name="Freeform 1631"/>
                          <p:cNvSpPr/>
                          <p:nvPr/>
                        </p:nvSpPr>
                        <p:spPr>
                          <a:xfrm>
                            <a:off x="5622131" y="2326481"/>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3" name="Straight Connector 1632"/>
                          <p:cNvCxnSpPr/>
                          <p:nvPr/>
                        </p:nvCxnSpPr>
                        <p:spPr>
                          <a:xfrm>
                            <a:off x="5665003" y="2714964"/>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4" name="Straight Connector 1633"/>
                          <p:cNvCxnSpPr/>
                          <p:nvPr/>
                        </p:nvCxnSpPr>
                        <p:spPr>
                          <a:xfrm flipV="1">
                            <a:off x="5967032" y="2540316"/>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5" name="Straight Connector 1634"/>
                          <p:cNvCxnSpPr/>
                          <p:nvPr/>
                        </p:nvCxnSpPr>
                        <p:spPr>
                          <a:xfrm flipV="1">
                            <a:off x="6232228" y="2363733"/>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6" name="Straight Connector 1635"/>
                          <p:cNvCxnSpPr/>
                          <p:nvPr/>
                        </p:nvCxnSpPr>
                        <p:spPr>
                          <a:xfrm flipV="1">
                            <a:off x="6386046" y="2355851"/>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7" name="Straight Connector 1636"/>
                          <p:cNvCxnSpPr/>
                          <p:nvPr/>
                        </p:nvCxnSpPr>
                        <p:spPr>
                          <a:xfrm>
                            <a:off x="6540813" y="2323125"/>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8" name="Freeform 1637"/>
                          <p:cNvSpPr/>
                          <p:nvPr/>
                        </p:nvSpPr>
                        <p:spPr>
                          <a:xfrm>
                            <a:off x="6288881" y="2216341"/>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9" name="Straight Connector 1638"/>
                          <p:cNvCxnSpPr/>
                          <p:nvPr/>
                        </p:nvCxnSpPr>
                        <p:spPr>
                          <a:xfrm>
                            <a:off x="6665485" y="2513338"/>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0" name="Straight Connector 1639"/>
                          <p:cNvCxnSpPr/>
                          <p:nvPr/>
                        </p:nvCxnSpPr>
                        <p:spPr>
                          <a:xfrm flipH="1" flipV="1">
                            <a:off x="6822279" y="2355057"/>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1" name="Straight Connector 1640"/>
                          <p:cNvCxnSpPr/>
                          <p:nvPr/>
                        </p:nvCxnSpPr>
                        <p:spPr>
                          <a:xfrm flipH="1" flipV="1">
                            <a:off x="6563916" y="2205037"/>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2" name="Straight Connector 1641"/>
                          <p:cNvCxnSpPr/>
                          <p:nvPr/>
                        </p:nvCxnSpPr>
                        <p:spPr>
                          <a:xfrm flipH="1" flipV="1">
                            <a:off x="6330403" y="2248550"/>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3" name="Oval 1642"/>
                          <p:cNvSpPr/>
                          <p:nvPr/>
                        </p:nvSpPr>
                        <p:spPr>
                          <a:xfrm>
                            <a:off x="5364795" y="211714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503"/>
                        <p:cNvGrpSpPr/>
                        <p:nvPr/>
                      </p:nvGrpSpPr>
                      <p:grpSpPr>
                        <a:xfrm>
                          <a:off x="107796" y="5137764"/>
                          <a:ext cx="5639266" cy="1269728"/>
                          <a:chOff x="1521619" y="1899716"/>
                          <a:chExt cx="5639266" cy="1269728"/>
                        </a:xfrm>
                      </p:grpSpPr>
                      <p:sp>
                        <p:nvSpPr>
                          <p:cNvPr id="1505" name="Freeform 1504"/>
                          <p:cNvSpPr/>
                          <p:nvPr/>
                        </p:nvSpPr>
                        <p:spPr>
                          <a:xfrm>
                            <a:off x="6579824" y="2079732"/>
                            <a:ext cx="581061" cy="412005"/>
                          </a:xfrm>
                          <a:custGeom>
                            <a:avLst/>
                            <a:gdLst>
                              <a:gd name="connsiteX0" fmla="*/ 230982 w 581061"/>
                              <a:gd name="connsiteY0" fmla="*/ 154781 h 412005"/>
                              <a:gd name="connsiteX1" fmla="*/ 211932 w 581061"/>
                              <a:gd name="connsiteY1" fmla="*/ 150018 h 412005"/>
                              <a:gd name="connsiteX2" fmla="*/ 202407 w 581061"/>
                              <a:gd name="connsiteY2" fmla="*/ 142875 h 412005"/>
                              <a:gd name="connsiteX3" fmla="*/ 195263 w 581061"/>
                              <a:gd name="connsiteY3" fmla="*/ 140493 h 412005"/>
                              <a:gd name="connsiteX4" fmla="*/ 180975 w 581061"/>
                              <a:gd name="connsiteY4" fmla="*/ 128587 h 412005"/>
                              <a:gd name="connsiteX5" fmla="*/ 173832 w 581061"/>
                              <a:gd name="connsiteY5" fmla="*/ 111918 h 412005"/>
                              <a:gd name="connsiteX6" fmla="*/ 176213 w 581061"/>
                              <a:gd name="connsiteY6" fmla="*/ 95250 h 412005"/>
                              <a:gd name="connsiteX7" fmla="*/ 247650 w 581061"/>
                              <a:gd name="connsiteY7" fmla="*/ 100012 h 412005"/>
                              <a:gd name="connsiteX8" fmla="*/ 254794 w 581061"/>
                              <a:gd name="connsiteY8" fmla="*/ 104775 h 412005"/>
                              <a:gd name="connsiteX9" fmla="*/ 266700 w 581061"/>
                              <a:gd name="connsiteY9" fmla="*/ 111918 h 412005"/>
                              <a:gd name="connsiteX10" fmla="*/ 271463 w 581061"/>
                              <a:gd name="connsiteY10" fmla="*/ 126206 h 412005"/>
                              <a:gd name="connsiteX11" fmla="*/ 276225 w 581061"/>
                              <a:gd name="connsiteY11" fmla="*/ 133350 h 412005"/>
                              <a:gd name="connsiteX12" fmla="*/ 283369 w 581061"/>
                              <a:gd name="connsiteY12" fmla="*/ 147637 h 412005"/>
                              <a:gd name="connsiteX13" fmla="*/ 285750 w 581061"/>
                              <a:gd name="connsiteY13" fmla="*/ 171450 h 412005"/>
                              <a:gd name="connsiteX14" fmla="*/ 290513 w 581061"/>
                              <a:gd name="connsiteY14" fmla="*/ 259556 h 412005"/>
                              <a:gd name="connsiteX15" fmla="*/ 304800 w 581061"/>
                              <a:gd name="connsiteY15" fmla="*/ 280987 h 412005"/>
                              <a:gd name="connsiteX16" fmla="*/ 311944 w 581061"/>
                              <a:gd name="connsiteY16" fmla="*/ 283368 h 412005"/>
                              <a:gd name="connsiteX17" fmla="*/ 333375 w 581061"/>
                              <a:gd name="connsiteY17" fmla="*/ 288131 h 412005"/>
                              <a:gd name="connsiteX18" fmla="*/ 364332 w 581061"/>
                              <a:gd name="connsiteY18" fmla="*/ 280987 h 412005"/>
                              <a:gd name="connsiteX19" fmla="*/ 371475 w 581061"/>
                              <a:gd name="connsiteY19" fmla="*/ 273843 h 412005"/>
                              <a:gd name="connsiteX20" fmla="*/ 376238 w 581061"/>
                              <a:gd name="connsiteY20" fmla="*/ 254793 h 412005"/>
                              <a:gd name="connsiteX21" fmla="*/ 381000 w 581061"/>
                              <a:gd name="connsiteY21" fmla="*/ 173831 h 412005"/>
                              <a:gd name="connsiteX22" fmla="*/ 407194 w 581061"/>
                              <a:gd name="connsiteY22" fmla="*/ 176212 h 412005"/>
                              <a:gd name="connsiteX23" fmla="*/ 416719 w 581061"/>
                              <a:gd name="connsiteY23" fmla="*/ 178593 h 412005"/>
                              <a:gd name="connsiteX24" fmla="*/ 433388 w 581061"/>
                              <a:gd name="connsiteY24" fmla="*/ 185737 h 412005"/>
                              <a:gd name="connsiteX25" fmla="*/ 442913 w 581061"/>
                              <a:gd name="connsiteY25" fmla="*/ 192881 h 412005"/>
                              <a:gd name="connsiteX26" fmla="*/ 450057 w 581061"/>
                              <a:gd name="connsiteY26" fmla="*/ 197643 h 412005"/>
                              <a:gd name="connsiteX27" fmla="*/ 459582 w 581061"/>
                              <a:gd name="connsiteY27" fmla="*/ 209550 h 412005"/>
                              <a:gd name="connsiteX28" fmla="*/ 466725 w 581061"/>
                              <a:gd name="connsiteY28" fmla="*/ 216693 h 412005"/>
                              <a:gd name="connsiteX29" fmla="*/ 478632 w 581061"/>
                              <a:gd name="connsiteY29" fmla="*/ 230981 h 412005"/>
                              <a:gd name="connsiteX30" fmla="*/ 485775 w 581061"/>
                              <a:gd name="connsiteY30" fmla="*/ 245268 h 412005"/>
                              <a:gd name="connsiteX31" fmla="*/ 490538 w 581061"/>
                              <a:gd name="connsiteY31" fmla="*/ 261937 h 412005"/>
                              <a:gd name="connsiteX32" fmla="*/ 488157 w 581061"/>
                              <a:gd name="connsiteY32" fmla="*/ 283368 h 412005"/>
                              <a:gd name="connsiteX33" fmla="*/ 485775 w 581061"/>
                              <a:gd name="connsiteY33" fmla="*/ 292893 h 412005"/>
                              <a:gd name="connsiteX34" fmla="*/ 466725 w 581061"/>
                              <a:gd name="connsiteY34" fmla="*/ 314325 h 412005"/>
                              <a:gd name="connsiteX35" fmla="*/ 447675 w 581061"/>
                              <a:gd name="connsiteY35" fmla="*/ 335756 h 412005"/>
                              <a:gd name="connsiteX36" fmla="*/ 428625 w 581061"/>
                              <a:gd name="connsiteY36" fmla="*/ 338137 h 412005"/>
                              <a:gd name="connsiteX37" fmla="*/ 411957 w 581061"/>
                              <a:gd name="connsiteY37" fmla="*/ 340518 h 412005"/>
                              <a:gd name="connsiteX38" fmla="*/ 411957 w 581061"/>
                              <a:gd name="connsiteY38" fmla="*/ 383381 h 412005"/>
                              <a:gd name="connsiteX39" fmla="*/ 419100 w 581061"/>
                              <a:gd name="connsiteY39" fmla="*/ 392906 h 412005"/>
                              <a:gd name="connsiteX40" fmla="*/ 423863 w 581061"/>
                              <a:gd name="connsiteY40" fmla="*/ 402431 h 412005"/>
                              <a:gd name="connsiteX41" fmla="*/ 435769 w 581061"/>
                              <a:gd name="connsiteY41" fmla="*/ 404812 h 412005"/>
                              <a:gd name="connsiteX42" fmla="*/ 442913 w 581061"/>
                              <a:gd name="connsiteY42" fmla="*/ 409575 h 412005"/>
                              <a:gd name="connsiteX43" fmla="*/ 531019 w 581061"/>
                              <a:gd name="connsiteY43" fmla="*/ 409575 h 412005"/>
                              <a:gd name="connsiteX44" fmla="*/ 550069 w 581061"/>
                              <a:gd name="connsiteY44" fmla="*/ 400050 h 412005"/>
                              <a:gd name="connsiteX45" fmla="*/ 557213 w 581061"/>
                              <a:gd name="connsiteY45" fmla="*/ 383381 h 412005"/>
                              <a:gd name="connsiteX46" fmla="*/ 564357 w 581061"/>
                              <a:gd name="connsiteY46" fmla="*/ 357187 h 412005"/>
                              <a:gd name="connsiteX47" fmla="*/ 566738 w 581061"/>
                              <a:gd name="connsiteY47" fmla="*/ 345281 h 412005"/>
                              <a:gd name="connsiteX48" fmla="*/ 573882 w 581061"/>
                              <a:gd name="connsiteY48" fmla="*/ 330993 h 412005"/>
                              <a:gd name="connsiteX49" fmla="*/ 578644 w 581061"/>
                              <a:gd name="connsiteY49" fmla="*/ 276225 h 412005"/>
                              <a:gd name="connsiteX50" fmla="*/ 573882 w 581061"/>
                              <a:gd name="connsiteY50" fmla="*/ 283368 h 412005"/>
                              <a:gd name="connsiteX51" fmla="*/ 566738 w 581061"/>
                              <a:gd name="connsiteY51" fmla="*/ 288131 h 412005"/>
                              <a:gd name="connsiteX52" fmla="*/ 557213 w 581061"/>
                              <a:gd name="connsiteY52" fmla="*/ 302418 h 412005"/>
                              <a:gd name="connsiteX53" fmla="*/ 540544 w 581061"/>
                              <a:gd name="connsiteY53" fmla="*/ 300037 h 412005"/>
                              <a:gd name="connsiteX54" fmla="*/ 535782 w 581061"/>
                              <a:gd name="connsiteY54" fmla="*/ 285750 h 412005"/>
                              <a:gd name="connsiteX55" fmla="*/ 538163 w 581061"/>
                              <a:gd name="connsiteY55" fmla="*/ 238125 h 412005"/>
                              <a:gd name="connsiteX56" fmla="*/ 550069 w 581061"/>
                              <a:gd name="connsiteY56" fmla="*/ 223837 h 412005"/>
                              <a:gd name="connsiteX57" fmla="*/ 557213 w 581061"/>
                              <a:gd name="connsiteY57" fmla="*/ 207168 h 412005"/>
                              <a:gd name="connsiteX58" fmla="*/ 561975 w 581061"/>
                              <a:gd name="connsiteY58" fmla="*/ 197643 h 412005"/>
                              <a:gd name="connsiteX59" fmla="*/ 559594 w 581061"/>
                              <a:gd name="connsiteY59" fmla="*/ 135731 h 412005"/>
                              <a:gd name="connsiteX60" fmla="*/ 554832 w 581061"/>
                              <a:gd name="connsiteY60" fmla="*/ 126206 h 412005"/>
                              <a:gd name="connsiteX61" fmla="*/ 552450 w 581061"/>
                              <a:gd name="connsiteY61" fmla="*/ 119062 h 412005"/>
                              <a:gd name="connsiteX62" fmla="*/ 538163 w 581061"/>
                              <a:gd name="connsiteY62" fmla="*/ 100012 h 412005"/>
                              <a:gd name="connsiteX63" fmla="*/ 533400 w 581061"/>
                              <a:gd name="connsiteY63" fmla="*/ 92868 h 412005"/>
                              <a:gd name="connsiteX64" fmla="*/ 521494 w 581061"/>
                              <a:gd name="connsiteY64" fmla="*/ 85725 h 412005"/>
                              <a:gd name="connsiteX65" fmla="*/ 504825 w 581061"/>
                              <a:gd name="connsiteY65" fmla="*/ 83343 h 412005"/>
                              <a:gd name="connsiteX66" fmla="*/ 497682 w 581061"/>
                              <a:gd name="connsiteY66" fmla="*/ 80962 h 412005"/>
                              <a:gd name="connsiteX67" fmla="*/ 419100 w 581061"/>
                              <a:gd name="connsiteY67" fmla="*/ 88106 h 412005"/>
                              <a:gd name="connsiteX68" fmla="*/ 369094 w 581061"/>
                              <a:gd name="connsiteY68" fmla="*/ 85725 h 412005"/>
                              <a:gd name="connsiteX69" fmla="*/ 359569 w 581061"/>
                              <a:gd name="connsiteY69" fmla="*/ 80962 h 412005"/>
                              <a:gd name="connsiteX70" fmla="*/ 326232 w 581061"/>
                              <a:gd name="connsiteY70" fmla="*/ 59531 h 412005"/>
                              <a:gd name="connsiteX71" fmla="*/ 316707 w 581061"/>
                              <a:gd name="connsiteY71" fmla="*/ 42862 h 412005"/>
                              <a:gd name="connsiteX72" fmla="*/ 311944 w 581061"/>
                              <a:gd name="connsiteY72" fmla="*/ 35718 h 412005"/>
                              <a:gd name="connsiteX73" fmla="*/ 302419 w 581061"/>
                              <a:gd name="connsiteY73" fmla="*/ 16668 h 412005"/>
                              <a:gd name="connsiteX74" fmla="*/ 295275 w 581061"/>
                              <a:gd name="connsiteY74" fmla="*/ 4762 h 412005"/>
                              <a:gd name="connsiteX75" fmla="*/ 285750 w 581061"/>
                              <a:gd name="connsiteY75" fmla="*/ 0 h 412005"/>
                              <a:gd name="connsiteX76" fmla="*/ 235744 w 581061"/>
                              <a:gd name="connsiteY76" fmla="*/ 2381 h 412005"/>
                              <a:gd name="connsiteX77" fmla="*/ 221457 w 581061"/>
                              <a:gd name="connsiteY77" fmla="*/ 9525 h 412005"/>
                              <a:gd name="connsiteX78" fmla="*/ 207169 w 581061"/>
                              <a:gd name="connsiteY78" fmla="*/ 14287 h 412005"/>
                              <a:gd name="connsiteX79" fmla="*/ 200025 w 581061"/>
                              <a:gd name="connsiteY79" fmla="*/ 16668 h 412005"/>
                              <a:gd name="connsiteX80" fmla="*/ 190500 w 581061"/>
                              <a:gd name="connsiteY80" fmla="*/ 21431 h 412005"/>
                              <a:gd name="connsiteX81" fmla="*/ 171450 w 581061"/>
                              <a:gd name="connsiteY81" fmla="*/ 35718 h 412005"/>
                              <a:gd name="connsiteX82" fmla="*/ 161925 w 581061"/>
                              <a:gd name="connsiteY82" fmla="*/ 40481 h 412005"/>
                              <a:gd name="connsiteX83" fmla="*/ 154782 w 581061"/>
                              <a:gd name="connsiteY83" fmla="*/ 50006 h 412005"/>
                              <a:gd name="connsiteX84" fmla="*/ 109538 w 581061"/>
                              <a:gd name="connsiteY84" fmla="*/ 83343 h 412005"/>
                              <a:gd name="connsiteX85" fmla="*/ 102394 w 581061"/>
                              <a:gd name="connsiteY85" fmla="*/ 85725 h 412005"/>
                              <a:gd name="connsiteX86" fmla="*/ 52388 w 581061"/>
                              <a:gd name="connsiteY86" fmla="*/ 78581 h 412005"/>
                              <a:gd name="connsiteX87" fmla="*/ 28575 w 581061"/>
                              <a:gd name="connsiteY87" fmla="*/ 54768 h 412005"/>
                              <a:gd name="connsiteX88" fmla="*/ 16669 w 581061"/>
                              <a:gd name="connsiteY88" fmla="*/ 47625 h 412005"/>
                              <a:gd name="connsiteX89" fmla="*/ 9525 w 581061"/>
                              <a:gd name="connsiteY89" fmla="*/ 42862 h 412005"/>
                              <a:gd name="connsiteX90" fmla="*/ 0 w 581061"/>
                              <a:gd name="connsiteY90" fmla="*/ 40481 h 412005"/>
                              <a:gd name="connsiteX91" fmla="*/ 7144 w 581061"/>
                              <a:gd name="connsiteY91" fmla="*/ 26193 h 412005"/>
                              <a:gd name="connsiteX92" fmla="*/ 11907 w 581061"/>
                              <a:gd name="connsiteY92" fmla="*/ 11906 h 412005"/>
                              <a:gd name="connsiteX93" fmla="*/ 33338 w 581061"/>
                              <a:gd name="connsiteY93" fmla="*/ 4762 h 412005"/>
                              <a:gd name="connsiteX94" fmla="*/ 42863 w 581061"/>
                              <a:gd name="connsiteY94" fmla="*/ 7143 h 41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81061" h="412005">
                                <a:moveTo>
                                  <a:pt x="230982" y="154781"/>
                                </a:moveTo>
                                <a:cubicBezTo>
                                  <a:pt x="224632" y="153193"/>
                                  <a:pt x="217974" y="152535"/>
                                  <a:pt x="211932" y="150018"/>
                                </a:cubicBezTo>
                                <a:cubicBezTo>
                                  <a:pt x="208269" y="148492"/>
                                  <a:pt x="205853" y="144844"/>
                                  <a:pt x="202407" y="142875"/>
                                </a:cubicBezTo>
                                <a:cubicBezTo>
                                  <a:pt x="200228" y="141630"/>
                                  <a:pt x="197644" y="141287"/>
                                  <a:pt x="195263" y="140493"/>
                                </a:cubicBezTo>
                                <a:cubicBezTo>
                                  <a:pt x="190500" y="136524"/>
                                  <a:pt x="185094" y="133221"/>
                                  <a:pt x="180975" y="128587"/>
                                </a:cubicBezTo>
                                <a:cubicBezTo>
                                  <a:pt x="177837" y="125056"/>
                                  <a:pt x="175393" y="116603"/>
                                  <a:pt x="173832" y="111918"/>
                                </a:cubicBezTo>
                                <a:cubicBezTo>
                                  <a:pt x="174626" y="106362"/>
                                  <a:pt x="170725" y="96426"/>
                                  <a:pt x="176213" y="95250"/>
                                </a:cubicBezTo>
                                <a:cubicBezTo>
                                  <a:pt x="212358" y="87505"/>
                                  <a:pt x="223749" y="92045"/>
                                  <a:pt x="247650" y="100012"/>
                                </a:cubicBezTo>
                                <a:cubicBezTo>
                                  <a:pt x="250031" y="101600"/>
                                  <a:pt x="252367" y="103258"/>
                                  <a:pt x="254794" y="104775"/>
                                </a:cubicBezTo>
                                <a:cubicBezTo>
                                  <a:pt x="258719" y="107228"/>
                                  <a:pt x="263859" y="108265"/>
                                  <a:pt x="266700" y="111918"/>
                                </a:cubicBezTo>
                                <a:cubicBezTo>
                                  <a:pt x="269782" y="115881"/>
                                  <a:pt x="268678" y="122029"/>
                                  <a:pt x="271463" y="126206"/>
                                </a:cubicBezTo>
                                <a:cubicBezTo>
                                  <a:pt x="273050" y="128587"/>
                                  <a:pt x="274945" y="130790"/>
                                  <a:pt x="276225" y="133350"/>
                                </a:cubicBezTo>
                                <a:cubicBezTo>
                                  <a:pt x="286084" y="153067"/>
                                  <a:pt x="269721" y="127163"/>
                                  <a:pt x="283369" y="147637"/>
                                </a:cubicBezTo>
                                <a:cubicBezTo>
                                  <a:pt x="284163" y="155575"/>
                                  <a:pt x="285242" y="163489"/>
                                  <a:pt x="285750" y="171450"/>
                                </a:cubicBezTo>
                                <a:cubicBezTo>
                                  <a:pt x="287624" y="200802"/>
                                  <a:pt x="283380" y="231022"/>
                                  <a:pt x="290513" y="259556"/>
                                </a:cubicBezTo>
                                <a:cubicBezTo>
                                  <a:pt x="293617" y="271974"/>
                                  <a:pt x="291674" y="271143"/>
                                  <a:pt x="304800" y="280987"/>
                                </a:cubicBezTo>
                                <a:cubicBezTo>
                                  <a:pt x="306808" y="282493"/>
                                  <a:pt x="309530" y="282678"/>
                                  <a:pt x="311944" y="283368"/>
                                </a:cubicBezTo>
                                <a:cubicBezTo>
                                  <a:pt x="319802" y="285613"/>
                                  <a:pt x="325177" y="286492"/>
                                  <a:pt x="333375" y="288131"/>
                                </a:cubicBezTo>
                                <a:cubicBezTo>
                                  <a:pt x="346859" y="286633"/>
                                  <a:pt x="354046" y="288335"/>
                                  <a:pt x="364332" y="280987"/>
                                </a:cubicBezTo>
                                <a:cubicBezTo>
                                  <a:pt x="367072" y="279030"/>
                                  <a:pt x="369094" y="276224"/>
                                  <a:pt x="371475" y="273843"/>
                                </a:cubicBezTo>
                                <a:cubicBezTo>
                                  <a:pt x="373063" y="267493"/>
                                  <a:pt x="375941" y="261332"/>
                                  <a:pt x="376238" y="254793"/>
                                </a:cubicBezTo>
                                <a:cubicBezTo>
                                  <a:pt x="379053" y="192858"/>
                                  <a:pt x="377167" y="219826"/>
                                  <a:pt x="381000" y="173831"/>
                                </a:cubicBezTo>
                                <a:cubicBezTo>
                                  <a:pt x="389731" y="174625"/>
                                  <a:pt x="398504" y="175053"/>
                                  <a:pt x="407194" y="176212"/>
                                </a:cubicBezTo>
                                <a:cubicBezTo>
                                  <a:pt x="410438" y="176644"/>
                                  <a:pt x="413572" y="177694"/>
                                  <a:pt x="416719" y="178593"/>
                                </a:cubicBezTo>
                                <a:cubicBezTo>
                                  <a:pt x="422685" y="180298"/>
                                  <a:pt x="428045" y="182398"/>
                                  <a:pt x="433388" y="185737"/>
                                </a:cubicBezTo>
                                <a:cubicBezTo>
                                  <a:pt x="436754" y="187840"/>
                                  <a:pt x="439683" y="190574"/>
                                  <a:pt x="442913" y="192881"/>
                                </a:cubicBezTo>
                                <a:cubicBezTo>
                                  <a:pt x="445242" y="194544"/>
                                  <a:pt x="448033" y="195619"/>
                                  <a:pt x="450057" y="197643"/>
                                </a:cubicBezTo>
                                <a:cubicBezTo>
                                  <a:pt x="453651" y="201237"/>
                                  <a:pt x="456235" y="205725"/>
                                  <a:pt x="459582" y="209550"/>
                                </a:cubicBezTo>
                                <a:cubicBezTo>
                                  <a:pt x="461799" y="212084"/>
                                  <a:pt x="464569" y="214106"/>
                                  <a:pt x="466725" y="216693"/>
                                </a:cubicBezTo>
                                <a:cubicBezTo>
                                  <a:pt x="483301" y="236584"/>
                                  <a:pt x="457763" y="210112"/>
                                  <a:pt x="478632" y="230981"/>
                                </a:cubicBezTo>
                                <a:cubicBezTo>
                                  <a:pt x="484615" y="248932"/>
                                  <a:pt x="476546" y="226811"/>
                                  <a:pt x="485775" y="245268"/>
                                </a:cubicBezTo>
                                <a:cubicBezTo>
                                  <a:pt x="487485" y="248688"/>
                                  <a:pt x="489774" y="258879"/>
                                  <a:pt x="490538" y="261937"/>
                                </a:cubicBezTo>
                                <a:cubicBezTo>
                                  <a:pt x="489744" y="269081"/>
                                  <a:pt x="489250" y="276264"/>
                                  <a:pt x="488157" y="283368"/>
                                </a:cubicBezTo>
                                <a:cubicBezTo>
                                  <a:pt x="487659" y="286603"/>
                                  <a:pt x="487364" y="290032"/>
                                  <a:pt x="485775" y="292893"/>
                                </a:cubicBezTo>
                                <a:cubicBezTo>
                                  <a:pt x="479023" y="305046"/>
                                  <a:pt x="474916" y="304086"/>
                                  <a:pt x="466725" y="314325"/>
                                </a:cubicBezTo>
                                <a:cubicBezTo>
                                  <a:pt x="461047" y="321422"/>
                                  <a:pt x="457585" y="332453"/>
                                  <a:pt x="447675" y="335756"/>
                                </a:cubicBezTo>
                                <a:cubicBezTo>
                                  <a:pt x="441604" y="337780"/>
                                  <a:pt x="434968" y="337291"/>
                                  <a:pt x="428625" y="338137"/>
                                </a:cubicBezTo>
                                <a:lnTo>
                                  <a:pt x="411957" y="340518"/>
                                </a:lnTo>
                                <a:cubicBezTo>
                                  <a:pt x="405452" y="360032"/>
                                  <a:pt x="403845" y="357423"/>
                                  <a:pt x="411957" y="383381"/>
                                </a:cubicBezTo>
                                <a:cubicBezTo>
                                  <a:pt x="413141" y="387169"/>
                                  <a:pt x="416997" y="389541"/>
                                  <a:pt x="419100" y="392906"/>
                                </a:cubicBezTo>
                                <a:cubicBezTo>
                                  <a:pt x="420981" y="395916"/>
                                  <a:pt x="420974" y="400368"/>
                                  <a:pt x="423863" y="402431"/>
                                </a:cubicBezTo>
                                <a:cubicBezTo>
                                  <a:pt x="427156" y="404783"/>
                                  <a:pt x="431800" y="404018"/>
                                  <a:pt x="435769" y="404812"/>
                                </a:cubicBezTo>
                                <a:cubicBezTo>
                                  <a:pt x="438150" y="406400"/>
                                  <a:pt x="440114" y="408975"/>
                                  <a:pt x="442913" y="409575"/>
                                </a:cubicBezTo>
                                <a:cubicBezTo>
                                  <a:pt x="466846" y="414704"/>
                                  <a:pt x="514123" y="410225"/>
                                  <a:pt x="531019" y="409575"/>
                                </a:cubicBezTo>
                                <a:cubicBezTo>
                                  <a:pt x="534925" y="408012"/>
                                  <a:pt x="546503" y="404328"/>
                                  <a:pt x="550069" y="400050"/>
                                </a:cubicBezTo>
                                <a:cubicBezTo>
                                  <a:pt x="552832" y="396735"/>
                                  <a:pt x="555918" y="387914"/>
                                  <a:pt x="557213" y="383381"/>
                                </a:cubicBezTo>
                                <a:cubicBezTo>
                                  <a:pt x="559699" y="374679"/>
                                  <a:pt x="562162" y="365967"/>
                                  <a:pt x="564357" y="357187"/>
                                </a:cubicBezTo>
                                <a:cubicBezTo>
                                  <a:pt x="565339" y="353261"/>
                                  <a:pt x="565355" y="349085"/>
                                  <a:pt x="566738" y="345281"/>
                                </a:cubicBezTo>
                                <a:cubicBezTo>
                                  <a:pt x="568558" y="340277"/>
                                  <a:pt x="571501" y="335756"/>
                                  <a:pt x="573882" y="330993"/>
                                </a:cubicBezTo>
                                <a:cubicBezTo>
                                  <a:pt x="583151" y="293913"/>
                                  <a:pt x="581914" y="312196"/>
                                  <a:pt x="578644" y="276225"/>
                                </a:cubicBezTo>
                                <a:cubicBezTo>
                                  <a:pt x="577057" y="278606"/>
                                  <a:pt x="575905" y="281345"/>
                                  <a:pt x="573882" y="283368"/>
                                </a:cubicBezTo>
                                <a:cubicBezTo>
                                  <a:pt x="571858" y="285392"/>
                                  <a:pt x="568623" y="285977"/>
                                  <a:pt x="566738" y="288131"/>
                                </a:cubicBezTo>
                                <a:cubicBezTo>
                                  <a:pt x="562969" y="292438"/>
                                  <a:pt x="557213" y="302418"/>
                                  <a:pt x="557213" y="302418"/>
                                </a:cubicBezTo>
                                <a:cubicBezTo>
                                  <a:pt x="551657" y="301624"/>
                                  <a:pt x="544974" y="303483"/>
                                  <a:pt x="540544" y="300037"/>
                                </a:cubicBezTo>
                                <a:cubicBezTo>
                                  <a:pt x="536581" y="296955"/>
                                  <a:pt x="535782" y="285750"/>
                                  <a:pt x="535782" y="285750"/>
                                </a:cubicBezTo>
                                <a:cubicBezTo>
                                  <a:pt x="536576" y="269875"/>
                                  <a:pt x="534589" y="253613"/>
                                  <a:pt x="538163" y="238125"/>
                                </a:cubicBezTo>
                                <a:cubicBezTo>
                                  <a:pt x="539557" y="232084"/>
                                  <a:pt x="546514" y="228916"/>
                                  <a:pt x="550069" y="223837"/>
                                </a:cubicBezTo>
                                <a:cubicBezTo>
                                  <a:pt x="555890" y="215521"/>
                                  <a:pt x="553755" y="215238"/>
                                  <a:pt x="557213" y="207168"/>
                                </a:cubicBezTo>
                                <a:cubicBezTo>
                                  <a:pt x="558611" y="203905"/>
                                  <a:pt x="560388" y="200818"/>
                                  <a:pt x="561975" y="197643"/>
                                </a:cubicBezTo>
                                <a:cubicBezTo>
                                  <a:pt x="561181" y="177006"/>
                                  <a:pt x="561649" y="156281"/>
                                  <a:pt x="559594" y="135731"/>
                                </a:cubicBezTo>
                                <a:cubicBezTo>
                                  <a:pt x="559241" y="132199"/>
                                  <a:pt x="556230" y="129469"/>
                                  <a:pt x="554832" y="126206"/>
                                </a:cubicBezTo>
                                <a:cubicBezTo>
                                  <a:pt x="553843" y="123899"/>
                                  <a:pt x="553798" y="121180"/>
                                  <a:pt x="552450" y="119062"/>
                                </a:cubicBezTo>
                                <a:cubicBezTo>
                                  <a:pt x="548189" y="112366"/>
                                  <a:pt x="542566" y="106616"/>
                                  <a:pt x="538163" y="100012"/>
                                </a:cubicBezTo>
                                <a:cubicBezTo>
                                  <a:pt x="536575" y="97631"/>
                                  <a:pt x="535573" y="94731"/>
                                  <a:pt x="533400" y="92868"/>
                                </a:cubicBezTo>
                                <a:cubicBezTo>
                                  <a:pt x="529886" y="89856"/>
                                  <a:pt x="525885" y="87189"/>
                                  <a:pt x="521494" y="85725"/>
                                </a:cubicBezTo>
                                <a:cubicBezTo>
                                  <a:pt x="516169" y="83950"/>
                                  <a:pt x="510381" y="84137"/>
                                  <a:pt x="504825" y="83343"/>
                                </a:cubicBezTo>
                                <a:cubicBezTo>
                                  <a:pt x="502444" y="82549"/>
                                  <a:pt x="500192" y="80962"/>
                                  <a:pt x="497682" y="80962"/>
                                </a:cubicBezTo>
                                <a:cubicBezTo>
                                  <a:pt x="442179" y="80962"/>
                                  <a:pt x="453933" y="79397"/>
                                  <a:pt x="419100" y="88106"/>
                                </a:cubicBezTo>
                                <a:cubicBezTo>
                                  <a:pt x="402431" y="87312"/>
                                  <a:pt x="385663" y="87713"/>
                                  <a:pt x="369094" y="85725"/>
                                </a:cubicBezTo>
                                <a:cubicBezTo>
                                  <a:pt x="365569" y="85302"/>
                                  <a:pt x="362813" y="82404"/>
                                  <a:pt x="359569" y="80962"/>
                                </a:cubicBezTo>
                                <a:cubicBezTo>
                                  <a:pt x="336550" y="70731"/>
                                  <a:pt x="356775" y="83287"/>
                                  <a:pt x="326232" y="59531"/>
                                </a:cubicBezTo>
                                <a:cubicBezTo>
                                  <a:pt x="323057" y="53975"/>
                                  <a:pt x="320000" y="48349"/>
                                  <a:pt x="316707" y="42862"/>
                                </a:cubicBezTo>
                                <a:cubicBezTo>
                                  <a:pt x="315234" y="40408"/>
                                  <a:pt x="313224" y="38278"/>
                                  <a:pt x="311944" y="35718"/>
                                </a:cubicBezTo>
                                <a:cubicBezTo>
                                  <a:pt x="296174" y="4178"/>
                                  <a:pt x="316212" y="38736"/>
                                  <a:pt x="302419" y="16668"/>
                                </a:cubicBezTo>
                                <a:cubicBezTo>
                                  <a:pt x="299966" y="12743"/>
                                  <a:pt x="298548" y="8035"/>
                                  <a:pt x="295275" y="4762"/>
                                </a:cubicBezTo>
                                <a:cubicBezTo>
                                  <a:pt x="292765" y="2252"/>
                                  <a:pt x="288925" y="1587"/>
                                  <a:pt x="285750" y="0"/>
                                </a:cubicBezTo>
                                <a:cubicBezTo>
                                  <a:pt x="269081" y="794"/>
                                  <a:pt x="252251" y="-65"/>
                                  <a:pt x="235744" y="2381"/>
                                </a:cubicBezTo>
                                <a:cubicBezTo>
                                  <a:pt x="230477" y="3161"/>
                                  <a:pt x="226372" y="7477"/>
                                  <a:pt x="221457" y="9525"/>
                                </a:cubicBezTo>
                                <a:cubicBezTo>
                                  <a:pt x="216823" y="11456"/>
                                  <a:pt x="211932" y="12700"/>
                                  <a:pt x="207169" y="14287"/>
                                </a:cubicBezTo>
                                <a:cubicBezTo>
                                  <a:pt x="204788" y="15081"/>
                                  <a:pt x="202270" y="15545"/>
                                  <a:pt x="200025" y="16668"/>
                                </a:cubicBezTo>
                                <a:cubicBezTo>
                                  <a:pt x="196850" y="18256"/>
                                  <a:pt x="193603" y="19707"/>
                                  <a:pt x="190500" y="21431"/>
                                </a:cubicBezTo>
                                <a:cubicBezTo>
                                  <a:pt x="154078" y="41667"/>
                                  <a:pt x="197603" y="17038"/>
                                  <a:pt x="171450" y="35718"/>
                                </a:cubicBezTo>
                                <a:cubicBezTo>
                                  <a:pt x="168561" y="37781"/>
                                  <a:pt x="165100" y="38893"/>
                                  <a:pt x="161925" y="40481"/>
                                </a:cubicBezTo>
                                <a:cubicBezTo>
                                  <a:pt x="159544" y="43656"/>
                                  <a:pt x="157437" y="47056"/>
                                  <a:pt x="154782" y="50006"/>
                                </a:cubicBezTo>
                                <a:cubicBezTo>
                                  <a:pt x="142589" y="63554"/>
                                  <a:pt x="127049" y="77504"/>
                                  <a:pt x="109538" y="83343"/>
                                </a:cubicBezTo>
                                <a:lnTo>
                                  <a:pt x="102394" y="85725"/>
                                </a:lnTo>
                                <a:cubicBezTo>
                                  <a:pt x="98333" y="85471"/>
                                  <a:pt x="63242" y="87264"/>
                                  <a:pt x="52388" y="78581"/>
                                </a:cubicBezTo>
                                <a:cubicBezTo>
                                  <a:pt x="43622" y="71568"/>
                                  <a:pt x="38201" y="60543"/>
                                  <a:pt x="28575" y="54768"/>
                                </a:cubicBezTo>
                                <a:cubicBezTo>
                                  <a:pt x="24606" y="52387"/>
                                  <a:pt x="20594" y="50078"/>
                                  <a:pt x="16669" y="47625"/>
                                </a:cubicBezTo>
                                <a:cubicBezTo>
                                  <a:pt x="14242" y="46108"/>
                                  <a:pt x="12156" y="43989"/>
                                  <a:pt x="9525" y="42862"/>
                                </a:cubicBezTo>
                                <a:cubicBezTo>
                                  <a:pt x="6517" y="41573"/>
                                  <a:pt x="3175" y="41275"/>
                                  <a:pt x="0" y="40481"/>
                                </a:cubicBezTo>
                                <a:cubicBezTo>
                                  <a:pt x="8689" y="14420"/>
                                  <a:pt x="-5169" y="53898"/>
                                  <a:pt x="7144" y="26193"/>
                                </a:cubicBezTo>
                                <a:cubicBezTo>
                                  <a:pt x="9183" y="21606"/>
                                  <a:pt x="7145" y="13494"/>
                                  <a:pt x="11907" y="11906"/>
                                </a:cubicBezTo>
                                <a:lnTo>
                                  <a:pt x="33338" y="4762"/>
                                </a:lnTo>
                                <a:lnTo>
                                  <a:pt x="42863" y="71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Freeform 1505"/>
                          <p:cNvSpPr/>
                          <p:nvPr/>
                        </p:nvSpPr>
                        <p:spPr>
                          <a:xfrm rot="6171937">
                            <a:off x="6714944" y="2606089"/>
                            <a:ext cx="438150" cy="297656"/>
                          </a:xfrm>
                          <a:custGeom>
                            <a:avLst/>
                            <a:gdLst>
                              <a:gd name="connsiteX0" fmla="*/ 0 w 438150"/>
                              <a:gd name="connsiteY0" fmla="*/ 16668 h 297656"/>
                              <a:gd name="connsiteX1" fmla="*/ 19050 w 438150"/>
                              <a:gd name="connsiteY1" fmla="*/ 7143 h 297656"/>
                              <a:gd name="connsiteX2" fmla="*/ 30957 w 438150"/>
                              <a:gd name="connsiteY2" fmla="*/ 4762 h 297656"/>
                              <a:gd name="connsiteX3" fmla="*/ 54769 w 438150"/>
                              <a:gd name="connsiteY3" fmla="*/ 0 h 297656"/>
                              <a:gd name="connsiteX4" fmla="*/ 83344 w 438150"/>
                              <a:gd name="connsiteY4" fmla="*/ 2381 h 297656"/>
                              <a:gd name="connsiteX5" fmla="*/ 97632 w 438150"/>
                              <a:gd name="connsiteY5" fmla="*/ 11906 h 297656"/>
                              <a:gd name="connsiteX6" fmla="*/ 107157 w 438150"/>
                              <a:gd name="connsiteY6" fmla="*/ 28575 h 297656"/>
                              <a:gd name="connsiteX7" fmla="*/ 111919 w 438150"/>
                              <a:gd name="connsiteY7" fmla="*/ 45243 h 297656"/>
                              <a:gd name="connsiteX8" fmla="*/ 109538 w 438150"/>
                              <a:gd name="connsiteY8" fmla="*/ 57150 h 297656"/>
                              <a:gd name="connsiteX9" fmla="*/ 85725 w 438150"/>
                              <a:gd name="connsiteY9" fmla="*/ 80962 h 297656"/>
                              <a:gd name="connsiteX10" fmla="*/ 69057 w 438150"/>
                              <a:gd name="connsiteY10" fmla="*/ 92868 h 297656"/>
                              <a:gd name="connsiteX11" fmla="*/ 61913 w 438150"/>
                              <a:gd name="connsiteY11" fmla="*/ 97631 h 297656"/>
                              <a:gd name="connsiteX12" fmla="*/ 59532 w 438150"/>
                              <a:gd name="connsiteY12" fmla="*/ 104775 h 297656"/>
                              <a:gd name="connsiteX13" fmla="*/ 52388 w 438150"/>
                              <a:gd name="connsiteY13" fmla="*/ 114300 h 297656"/>
                              <a:gd name="connsiteX14" fmla="*/ 61913 w 438150"/>
                              <a:gd name="connsiteY14" fmla="*/ 145256 h 297656"/>
                              <a:gd name="connsiteX15" fmla="*/ 69057 w 438150"/>
                              <a:gd name="connsiteY15" fmla="*/ 147637 h 297656"/>
                              <a:gd name="connsiteX16" fmla="*/ 223838 w 438150"/>
                              <a:gd name="connsiteY16" fmla="*/ 150018 h 297656"/>
                              <a:gd name="connsiteX17" fmla="*/ 230982 w 438150"/>
                              <a:gd name="connsiteY17" fmla="*/ 157162 h 297656"/>
                              <a:gd name="connsiteX18" fmla="*/ 233363 w 438150"/>
                              <a:gd name="connsiteY18" fmla="*/ 164306 h 297656"/>
                              <a:gd name="connsiteX19" fmla="*/ 238125 w 438150"/>
                              <a:gd name="connsiteY19" fmla="*/ 173831 h 297656"/>
                              <a:gd name="connsiteX20" fmla="*/ 240507 w 438150"/>
                              <a:gd name="connsiteY20" fmla="*/ 180975 h 297656"/>
                              <a:gd name="connsiteX21" fmla="*/ 245269 w 438150"/>
                              <a:gd name="connsiteY21" fmla="*/ 188118 h 297656"/>
                              <a:gd name="connsiteX22" fmla="*/ 259557 w 438150"/>
                              <a:gd name="connsiteY22" fmla="*/ 204787 h 297656"/>
                              <a:gd name="connsiteX23" fmla="*/ 269082 w 438150"/>
                              <a:gd name="connsiteY23" fmla="*/ 211931 h 297656"/>
                              <a:gd name="connsiteX24" fmla="*/ 280988 w 438150"/>
                              <a:gd name="connsiteY24" fmla="*/ 216693 h 297656"/>
                              <a:gd name="connsiteX25" fmla="*/ 314325 w 438150"/>
                              <a:gd name="connsiteY25" fmla="*/ 214312 h 297656"/>
                              <a:gd name="connsiteX26" fmla="*/ 316707 w 438150"/>
                              <a:gd name="connsiteY26" fmla="*/ 204787 h 297656"/>
                              <a:gd name="connsiteX27" fmla="*/ 323850 w 438150"/>
                              <a:gd name="connsiteY27" fmla="*/ 190500 h 297656"/>
                              <a:gd name="connsiteX28" fmla="*/ 328613 w 438150"/>
                              <a:gd name="connsiteY28" fmla="*/ 173831 h 297656"/>
                              <a:gd name="connsiteX29" fmla="*/ 335757 w 438150"/>
                              <a:gd name="connsiteY29" fmla="*/ 159543 h 297656"/>
                              <a:gd name="connsiteX30" fmla="*/ 338138 w 438150"/>
                              <a:gd name="connsiteY30" fmla="*/ 152400 h 297656"/>
                              <a:gd name="connsiteX31" fmla="*/ 340519 w 438150"/>
                              <a:gd name="connsiteY31" fmla="*/ 133350 h 297656"/>
                              <a:gd name="connsiteX32" fmla="*/ 366713 w 438150"/>
                              <a:gd name="connsiteY32" fmla="*/ 142875 h 297656"/>
                              <a:gd name="connsiteX33" fmla="*/ 373857 w 438150"/>
                              <a:gd name="connsiteY33" fmla="*/ 145256 h 297656"/>
                              <a:gd name="connsiteX34" fmla="*/ 378619 w 438150"/>
                              <a:gd name="connsiteY34" fmla="*/ 152400 h 297656"/>
                              <a:gd name="connsiteX35" fmla="*/ 390525 w 438150"/>
                              <a:gd name="connsiteY35" fmla="*/ 164306 h 297656"/>
                              <a:gd name="connsiteX36" fmla="*/ 392907 w 438150"/>
                              <a:gd name="connsiteY36" fmla="*/ 173831 h 297656"/>
                              <a:gd name="connsiteX37" fmla="*/ 397669 w 438150"/>
                              <a:gd name="connsiteY37" fmla="*/ 180975 h 297656"/>
                              <a:gd name="connsiteX38" fmla="*/ 400050 w 438150"/>
                              <a:gd name="connsiteY38" fmla="*/ 195262 h 297656"/>
                              <a:gd name="connsiteX39" fmla="*/ 404813 w 438150"/>
                              <a:gd name="connsiteY39" fmla="*/ 233362 h 297656"/>
                              <a:gd name="connsiteX40" fmla="*/ 409575 w 438150"/>
                              <a:gd name="connsiteY40" fmla="*/ 250031 h 297656"/>
                              <a:gd name="connsiteX41" fmla="*/ 416719 w 438150"/>
                              <a:gd name="connsiteY41" fmla="*/ 252412 h 297656"/>
                              <a:gd name="connsiteX42" fmla="*/ 433388 w 438150"/>
                              <a:gd name="connsiteY42" fmla="*/ 257175 h 297656"/>
                              <a:gd name="connsiteX43" fmla="*/ 438150 w 438150"/>
                              <a:gd name="connsiteY43" fmla="*/ 264318 h 297656"/>
                              <a:gd name="connsiteX44" fmla="*/ 433388 w 438150"/>
                              <a:gd name="connsiteY44" fmla="*/ 273843 h 297656"/>
                              <a:gd name="connsiteX45" fmla="*/ 404813 w 438150"/>
                              <a:gd name="connsiteY45" fmla="*/ 292893 h 297656"/>
                              <a:gd name="connsiteX46" fmla="*/ 385763 w 438150"/>
                              <a:gd name="connsiteY46" fmla="*/ 297656 h 297656"/>
                              <a:gd name="connsiteX47" fmla="*/ 359569 w 438150"/>
                              <a:gd name="connsiteY47" fmla="*/ 292893 h 297656"/>
                              <a:gd name="connsiteX48" fmla="*/ 359569 w 438150"/>
                              <a:gd name="connsiteY48" fmla="*/ 266700 h 297656"/>
                              <a:gd name="connsiteX49" fmla="*/ 359569 w 438150"/>
                              <a:gd name="connsiteY49" fmla="*/ 264318 h 2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8150" h="297656">
                                <a:moveTo>
                                  <a:pt x="0" y="16668"/>
                                </a:moveTo>
                                <a:cubicBezTo>
                                  <a:pt x="6350" y="13493"/>
                                  <a:pt x="12424" y="9691"/>
                                  <a:pt x="19050" y="7143"/>
                                </a:cubicBezTo>
                                <a:cubicBezTo>
                                  <a:pt x="22828" y="5690"/>
                                  <a:pt x="27030" y="5744"/>
                                  <a:pt x="30957" y="4762"/>
                                </a:cubicBezTo>
                                <a:cubicBezTo>
                                  <a:pt x="53126" y="-780"/>
                                  <a:pt x="13921" y="5835"/>
                                  <a:pt x="54769" y="0"/>
                                </a:cubicBezTo>
                                <a:cubicBezTo>
                                  <a:pt x="64294" y="794"/>
                                  <a:pt x="74135" y="-177"/>
                                  <a:pt x="83344" y="2381"/>
                                </a:cubicBezTo>
                                <a:cubicBezTo>
                                  <a:pt x="88859" y="3913"/>
                                  <a:pt x="97632" y="11906"/>
                                  <a:pt x="97632" y="11906"/>
                                </a:cubicBezTo>
                                <a:cubicBezTo>
                                  <a:pt x="102413" y="19079"/>
                                  <a:pt x="103533" y="20119"/>
                                  <a:pt x="107157" y="28575"/>
                                </a:cubicBezTo>
                                <a:cubicBezTo>
                                  <a:pt x="109207" y="33357"/>
                                  <a:pt x="110711" y="40410"/>
                                  <a:pt x="111919" y="45243"/>
                                </a:cubicBezTo>
                                <a:cubicBezTo>
                                  <a:pt x="111125" y="49212"/>
                                  <a:pt x="111213" y="53465"/>
                                  <a:pt x="109538" y="57150"/>
                                </a:cubicBezTo>
                                <a:cubicBezTo>
                                  <a:pt x="102636" y="72335"/>
                                  <a:pt x="98977" y="72127"/>
                                  <a:pt x="85725" y="80962"/>
                                </a:cubicBezTo>
                                <a:cubicBezTo>
                                  <a:pt x="68916" y="92168"/>
                                  <a:pt x="89697" y="78126"/>
                                  <a:pt x="69057" y="92868"/>
                                </a:cubicBezTo>
                                <a:cubicBezTo>
                                  <a:pt x="66728" y="94532"/>
                                  <a:pt x="64294" y="96043"/>
                                  <a:pt x="61913" y="97631"/>
                                </a:cubicBezTo>
                                <a:cubicBezTo>
                                  <a:pt x="61119" y="100012"/>
                                  <a:pt x="60777" y="102596"/>
                                  <a:pt x="59532" y="104775"/>
                                </a:cubicBezTo>
                                <a:cubicBezTo>
                                  <a:pt x="57563" y="108221"/>
                                  <a:pt x="52671" y="110341"/>
                                  <a:pt x="52388" y="114300"/>
                                </a:cubicBezTo>
                                <a:cubicBezTo>
                                  <a:pt x="52115" y="118124"/>
                                  <a:pt x="54639" y="139437"/>
                                  <a:pt x="61913" y="145256"/>
                                </a:cubicBezTo>
                                <a:cubicBezTo>
                                  <a:pt x="63873" y="146824"/>
                                  <a:pt x="66548" y="147563"/>
                                  <a:pt x="69057" y="147637"/>
                                </a:cubicBezTo>
                                <a:cubicBezTo>
                                  <a:pt x="120634" y="149154"/>
                                  <a:pt x="172244" y="149224"/>
                                  <a:pt x="223838" y="150018"/>
                                </a:cubicBezTo>
                                <a:cubicBezTo>
                                  <a:pt x="226219" y="152399"/>
                                  <a:pt x="229114" y="154360"/>
                                  <a:pt x="230982" y="157162"/>
                                </a:cubicBezTo>
                                <a:cubicBezTo>
                                  <a:pt x="232374" y="159251"/>
                                  <a:pt x="232374" y="161999"/>
                                  <a:pt x="233363" y="164306"/>
                                </a:cubicBezTo>
                                <a:cubicBezTo>
                                  <a:pt x="234761" y="167569"/>
                                  <a:pt x="236727" y="170568"/>
                                  <a:pt x="238125" y="173831"/>
                                </a:cubicBezTo>
                                <a:cubicBezTo>
                                  <a:pt x="239114" y="176138"/>
                                  <a:pt x="239384" y="178730"/>
                                  <a:pt x="240507" y="180975"/>
                                </a:cubicBezTo>
                                <a:cubicBezTo>
                                  <a:pt x="241787" y="183534"/>
                                  <a:pt x="243606" y="185789"/>
                                  <a:pt x="245269" y="188118"/>
                                </a:cubicBezTo>
                                <a:cubicBezTo>
                                  <a:pt x="250222" y="195052"/>
                                  <a:pt x="253180" y="199321"/>
                                  <a:pt x="259557" y="204787"/>
                                </a:cubicBezTo>
                                <a:cubicBezTo>
                                  <a:pt x="262570" y="207370"/>
                                  <a:pt x="265613" y="210004"/>
                                  <a:pt x="269082" y="211931"/>
                                </a:cubicBezTo>
                                <a:cubicBezTo>
                                  <a:pt x="272818" y="214007"/>
                                  <a:pt x="277019" y="215106"/>
                                  <a:pt x="280988" y="216693"/>
                                </a:cubicBezTo>
                                <a:cubicBezTo>
                                  <a:pt x="292100" y="215899"/>
                                  <a:pt x="303756" y="217835"/>
                                  <a:pt x="314325" y="214312"/>
                                </a:cubicBezTo>
                                <a:cubicBezTo>
                                  <a:pt x="317430" y="213277"/>
                                  <a:pt x="315491" y="207826"/>
                                  <a:pt x="316707" y="204787"/>
                                </a:cubicBezTo>
                                <a:cubicBezTo>
                                  <a:pt x="318684" y="199843"/>
                                  <a:pt x="321939" y="195469"/>
                                  <a:pt x="323850" y="190500"/>
                                </a:cubicBezTo>
                                <a:cubicBezTo>
                                  <a:pt x="325924" y="185106"/>
                                  <a:pt x="326538" y="179225"/>
                                  <a:pt x="328613" y="173831"/>
                                </a:cubicBezTo>
                                <a:cubicBezTo>
                                  <a:pt x="330525" y="168861"/>
                                  <a:pt x="333594" y="164409"/>
                                  <a:pt x="335757" y="159543"/>
                                </a:cubicBezTo>
                                <a:cubicBezTo>
                                  <a:pt x="336776" y="157250"/>
                                  <a:pt x="337344" y="154781"/>
                                  <a:pt x="338138" y="152400"/>
                                </a:cubicBezTo>
                                <a:cubicBezTo>
                                  <a:pt x="338932" y="146050"/>
                                  <a:pt x="335276" y="137020"/>
                                  <a:pt x="340519" y="133350"/>
                                </a:cubicBezTo>
                                <a:cubicBezTo>
                                  <a:pt x="361922" y="118368"/>
                                  <a:pt x="359107" y="136790"/>
                                  <a:pt x="366713" y="142875"/>
                                </a:cubicBezTo>
                                <a:cubicBezTo>
                                  <a:pt x="368673" y="144443"/>
                                  <a:pt x="371476" y="144462"/>
                                  <a:pt x="373857" y="145256"/>
                                </a:cubicBezTo>
                                <a:cubicBezTo>
                                  <a:pt x="375444" y="147637"/>
                                  <a:pt x="376595" y="150376"/>
                                  <a:pt x="378619" y="152400"/>
                                </a:cubicBezTo>
                                <a:cubicBezTo>
                                  <a:pt x="394494" y="168275"/>
                                  <a:pt x="377826" y="145255"/>
                                  <a:pt x="390525" y="164306"/>
                                </a:cubicBezTo>
                                <a:cubicBezTo>
                                  <a:pt x="391319" y="167481"/>
                                  <a:pt x="391618" y="170823"/>
                                  <a:pt x="392907" y="173831"/>
                                </a:cubicBezTo>
                                <a:cubicBezTo>
                                  <a:pt x="394034" y="176461"/>
                                  <a:pt x="396764" y="178260"/>
                                  <a:pt x="397669" y="180975"/>
                                </a:cubicBezTo>
                                <a:cubicBezTo>
                                  <a:pt x="399196" y="185555"/>
                                  <a:pt x="399398" y="190478"/>
                                  <a:pt x="400050" y="195262"/>
                                </a:cubicBezTo>
                                <a:cubicBezTo>
                                  <a:pt x="401779" y="207943"/>
                                  <a:pt x="401709" y="220945"/>
                                  <a:pt x="404813" y="233362"/>
                                </a:cubicBezTo>
                                <a:cubicBezTo>
                                  <a:pt x="404834" y="233444"/>
                                  <a:pt x="408437" y="248893"/>
                                  <a:pt x="409575" y="250031"/>
                                </a:cubicBezTo>
                                <a:cubicBezTo>
                                  <a:pt x="411350" y="251806"/>
                                  <a:pt x="414305" y="251722"/>
                                  <a:pt x="416719" y="252412"/>
                                </a:cubicBezTo>
                                <a:cubicBezTo>
                                  <a:pt x="437624" y="258384"/>
                                  <a:pt x="416279" y="251470"/>
                                  <a:pt x="433388" y="257175"/>
                                </a:cubicBezTo>
                                <a:cubicBezTo>
                                  <a:pt x="434975" y="259556"/>
                                  <a:pt x="438150" y="261456"/>
                                  <a:pt x="438150" y="264318"/>
                                </a:cubicBezTo>
                                <a:cubicBezTo>
                                  <a:pt x="438150" y="267868"/>
                                  <a:pt x="435898" y="271333"/>
                                  <a:pt x="433388" y="273843"/>
                                </a:cubicBezTo>
                                <a:cubicBezTo>
                                  <a:pt x="428997" y="278234"/>
                                  <a:pt x="413612" y="289960"/>
                                  <a:pt x="404813" y="292893"/>
                                </a:cubicBezTo>
                                <a:cubicBezTo>
                                  <a:pt x="398603" y="294963"/>
                                  <a:pt x="385763" y="297656"/>
                                  <a:pt x="385763" y="297656"/>
                                </a:cubicBezTo>
                                <a:cubicBezTo>
                                  <a:pt x="377032" y="296068"/>
                                  <a:pt x="367235" y="297365"/>
                                  <a:pt x="359569" y="292893"/>
                                </a:cubicBezTo>
                                <a:cubicBezTo>
                                  <a:pt x="353966" y="289625"/>
                                  <a:pt x="359237" y="269028"/>
                                  <a:pt x="359569" y="266700"/>
                                </a:cubicBezTo>
                                <a:cubicBezTo>
                                  <a:pt x="359681" y="265914"/>
                                  <a:pt x="359569" y="265112"/>
                                  <a:pt x="359569"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7" name="Group 1506"/>
                          <p:cNvGrpSpPr/>
                          <p:nvPr/>
                        </p:nvGrpSpPr>
                        <p:grpSpPr>
                          <a:xfrm>
                            <a:off x="1521619" y="1899716"/>
                            <a:ext cx="5079206" cy="1269728"/>
                            <a:chOff x="1521619" y="1899716"/>
                            <a:chExt cx="5079206" cy="1269728"/>
                          </a:xfrm>
                        </p:grpSpPr>
                        <p:sp>
                          <p:nvSpPr>
                            <p:cNvPr id="1533" name="Oval 1532"/>
                            <p:cNvSpPr/>
                            <p:nvPr/>
                          </p:nvSpPr>
                          <p:spPr>
                            <a:xfrm>
                              <a:off x="1675347" y="211259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4" name="Group 1533"/>
                            <p:cNvGrpSpPr/>
                            <p:nvPr/>
                          </p:nvGrpSpPr>
                          <p:grpSpPr>
                            <a:xfrm>
                              <a:off x="1521619" y="1899716"/>
                              <a:ext cx="5079206" cy="1269728"/>
                              <a:chOff x="1521619" y="1899716"/>
                              <a:chExt cx="5079206" cy="1269728"/>
                            </a:xfrm>
                          </p:grpSpPr>
                          <p:sp>
                            <p:nvSpPr>
                              <p:cNvPr id="1535" name="Freeform 1534"/>
                              <p:cNvSpPr/>
                              <p:nvPr/>
                            </p:nvSpPr>
                            <p:spPr>
                              <a:xfrm>
                                <a:off x="4932532" y="2520902"/>
                                <a:ext cx="478631" cy="297657"/>
                              </a:xfrm>
                              <a:custGeom>
                                <a:avLst/>
                                <a:gdLst>
                                  <a:gd name="connsiteX0" fmla="*/ 0 w 478631"/>
                                  <a:gd name="connsiteY0" fmla="*/ 242888 h 297657"/>
                                  <a:gd name="connsiteX1" fmla="*/ 35718 w 478631"/>
                                  <a:gd name="connsiteY1" fmla="*/ 211932 h 297657"/>
                                  <a:gd name="connsiteX2" fmla="*/ 45243 w 478631"/>
                                  <a:gd name="connsiteY2" fmla="*/ 204788 h 297657"/>
                                  <a:gd name="connsiteX3" fmla="*/ 78581 w 478631"/>
                                  <a:gd name="connsiteY3" fmla="*/ 188119 h 297657"/>
                                  <a:gd name="connsiteX4" fmla="*/ 104775 w 478631"/>
                                  <a:gd name="connsiteY4" fmla="*/ 190500 h 297657"/>
                                  <a:gd name="connsiteX5" fmla="*/ 109537 w 478631"/>
                                  <a:gd name="connsiteY5" fmla="*/ 197644 h 297657"/>
                                  <a:gd name="connsiteX6" fmla="*/ 119062 w 478631"/>
                                  <a:gd name="connsiteY6" fmla="*/ 207169 h 297657"/>
                                  <a:gd name="connsiteX7" fmla="*/ 138112 w 478631"/>
                                  <a:gd name="connsiteY7" fmla="*/ 240507 h 297657"/>
                                  <a:gd name="connsiteX8" fmla="*/ 147637 w 478631"/>
                                  <a:gd name="connsiteY8" fmla="*/ 254794 h 297657"/>
                                  <a:gd name="connsiteX9" fmla="*/ 176212 w 478631"/>
                                  <a:gd name="connsiteY9" fmla="*/ 288132 h 297657"/>
                                  <a:gd name="connsiteX10" fmla="*/ 188118 w 478631"/>
                                  <a:gd name="connsiteY10" fmla="*/ 295275 h 297657"/>
                                  <a:gd name="connsiteX11" fmla="*/ 207168 w 478631"/>
                                  <a:gd name="connsiteY11" fmla="*/ 297657 h 297657"/>
                                  <a:gd name="connsiteX12" fmla="*/ 233362 w 478631"/>
                                  <a:gd name="connsiteY12" fmla="*/ 295275 h 297657"/>
                                  <a:gd name="connsiteX13" fmla="*/ 242887 w 478631"/>
                                  <a:gd name="connsiteY13" fmla="*/ 280988 h 297657"/>
                                  <a:gd name="connsiteX14" fmla="*/ 252412 w 478631"/>
                                  <a:gd name="connsiteY14" fmla="*/ 269082 h 297657"/>
                                  <a:gd name="connsiteX15" fmla="*/ 257175 w 478631"/>
                                  <a:gd name="connsiteY15" fmla="*/ 261938 h 297657"/>
                                  <a:gd name="connsiteX16" fmla="*/ 271462 w 478631"/>
                                  <a:gd name="connsiteY16" fmla="*/ 254794 h 297657"/>
                                  <a:gd name="connsiteX17" fmla="*/ 295275 w 478631"/>
                                  <a:gd name="connsiteY17" fmla="*/ 257175 h 297657"/>
                                  <a:gd name="connsiteX18" fmla="*/ 309562 w 478631"/>
                                  <a:gd name="connsiteY18" fmla="*/ 278607 h 297657"/>
                                  <a:gd name="connsiteX19" fmla="*/ 321468 w 478631"/>
                                  <a:gd name="connsiteY19" fmla="*/ 292894 h 297657"/>
                                  <a:gd name="connsiteX20" fmla="*/ 328612 w 478631"/>
                                  <a:gd name="connsiteY20" fmla="*/ 295275 h 297657"/>
                                  <a:gd name="connsiteX21" fmla="*/ 335756 w 478631"/>
                                  <a:gd name="connsiteY21" fmla="*/ 292894 h 297657"/>
                                  <a:gd name="connsiteX22" fmla="*/ 345281 w 478631"/>
                                  <a:gd name="connsiteY22" fmla="*/ 285750 h 297657"/>
                                  <a:gd name="connsiteX23" fmla="*/ 350043 w 478631"/>
                                  <a:gd name="connsiteY23" fmla="*/ 278607 h 297657"/>
                                  <a:gd name="connsiteX24" fmla="*/ 357187 w 478631"/>
                                  <a:gd name="connsiteY24" fmla="*/ 254794 h 297657"/>
                                  <a:gd name="connsiteX25" fmla="*/ 350043 w 478631"/>
                                  <a:gd name="connsiteY25" fmla="*/ 214313 h 297657"/>
                                  <a:gd name="connsiteX26" fmla="*/ 342900 w 478631"/>
                                  <a:gd name="connsiteY26" fmla="*/ 209550 h 297657"/>
                                  <a:gd name="connsiteX27" fmla="*/ 328612 w 478631"/>
                                  <a:gd name="connsiteY27" fmla="*/ 204788 h 297657"/>
                                  <a:gd name="connsiteX28" fmla="*/ 330993 w 478631"/>
                                  <a:gd name="connsiteY28" fmla="*/ 190500 h 297657"/>
                                  <a:gd name="connsiteX29" fmla="*/ 338137 w 478631"/>
                                  <a:gd name="connsiteY29" fmla="*/ 188119 h 297657"/>
                                  <a:gd name="connsiteX30" fmla="*/ 364331 w 478631"/>
                                  <a:gd name="connsiteY30" fmla="*/ 190500 h 297657"/>
                                  <a:gd name="connsiteX31" fmla="*/ 371475 w 478631"/>
                                  <a:gd name="connsiteY31" fmla="*/ 192882 h 297657"/>
                                  <a:gd name="connsiteX32" fmla="*/ 388143 w 478631"/>
                                  <a:gd name="connsiteY32" fmla="*/ 192882 h 297657"/>
                                  <a:gd name="connsiteX33" fmla="*/ 397668 w 478631"/>
                                  <a:gd name="connsiteY33" fmla="*/ 207169 h 297657"/>
                                  <a:gd name="connsiteX34" fmla="*/ 402431 w 478631"/>
                                  <a:gd name="connsiteY34" fmla="*/ 214313 h 297657"/>
                                  <a:gd name="connsiteX35" fmla="*/ 409575 w 478631"/>
                                  <a:gd name="connsiteY35" fmla="*/ 228600 h 297657"/>
                                  <a:gd name="connsiteX36" fmla="*/ 416718 w 478631"/>
                                  <a:gd name="connsiteY36" fmla="*/ 233363 h 297657"/>
                                  <a:gd name="connsiteX37" fmla="*/ 431006 w 478631"/>
                                  <a:gd name="connsiteY37" fmla="*/ 207169 h 297657"/>
                                  <a:gd name="connsiteX38" fmla="*/ 435768 w 478631"/>
                                  <a:gd name="connsiteY38" fmla="*/ 192882 h 297657"/>
                                  <a:gd name="connsiteX39" fmla="*/ 438150 w 478631"/>
                                  <a:gd name="connsiteY39" fmla="*/ 135732 h 297657"/>
                                  <a:gd name="connsiteX40" fmla="*/ 445293 w 478631"/>
                                  <a:gd name="connsiteY40" fmla="*/ 130969 h 297657"/>
                                  <a:gd name="connsiteX41" fmla="*/ 471487 w 478631"/>
                                  <a:gd name="connsiteY41" fmla="*/ 135732 h 297657"/>
                                  <a:gd name="connsiteX42" fmla="*/ 476250 w 478631"/>
                                  <a:gd name="connsiteY42" fmla="*/ 145257 h 297657"/>
                                  <a:gd name="connsiteX43" fmla="*/ 478631 w 478631"/>
                                  <a:gd name="connsiteY43" fmla="*/ 138113 h 297657"/>
                                  <a:gd name="connsiteX44" fmla="*/ 473868 w 478631"/>
                                  <a:gd name="connsiteY44" fmla="*/ 95250 h 297657"/>
                                  <a:gd name="connsiteX45" fmla="*/ 469106 w 478631"/>
                                  <a:gd name="connsiteY45" fmla="*/ 88107 h 297657"/>
                                  <a:gd name="connsiteX46" fmla="*/ 452437 w 478631"/>
                                  <a:gd name="connsiteY46" fmla="*/ 69057 h 297657"/>
                                  <a:gd name="connsiteX47" fmla="*/ 438150 w 478631"/>
                                  <a:gd name="connsiteY47" fmla="*/ 64294 h 297657"/>
                                  <a:gd name="connsiteX48" fmla="*/ 411956 w 478631"/>
                                  <a:gd name="connsiteY48" fmla="*/ 66675 h 297657"/>
                                  <a:gd name="connsiteX49" fmla="*/ 388143 w 478631"/>
                                  <a:gd name="connsiteY49" fmla="*/ 83344 h 297657"/>
                                  <a:gd name="connsiteX50" fmla="*/ 376237 w 478631"/>
                                  <a:gd name="connsiteY50" fmla="*/ 97632 h 297657"/>
                                  <a:gd name="connsiteX51" fmla="*/ 354806 w 478631"/>
                                  <a:gd name="connsiteY51" fmla="*/ 111919 h 297657"/>
                                  <a:gd name="connsiteX52" fmla="*/ 338137 w 478631"/>
                                  <a:gd name="connsiteY52" fmla="*/ 123825 h 297657"/>
                                  <a:gd name="connsiteX53" fmla="*/ 328612 w 478631"/>
                                  <a:gd name="connsiteY53" fmla="*/ 126207 h 297657"/>
                                  <a:gd name="connsiteX54" fmla="*/ 295275 w 478631"/>
                                  <a:gd name="connsiteY54" fmla="*/ 133350 h 297657"/>
                                  <a:gd name="connsiteX55" fmla="*/ 276225 w 478631"/>
                                  <a:gd name="connsiteY55" fmla="*/ 130969 h 297657"/>
                                  <a:gd name="connsiteX56" fmla="*/ 266700 w 478631"/>
                                  <a:gd name="connsiteY56" fmla="*/ 85725 h 297657"/>
                                  <a:gd name="connsiteX57" fmla="*/ 245268 w 478631"/>
                                  <a:gd name="connsiteY57" fmla="*/ 88107 h 297657"/>
                                  <a:gd name="connsiteX58" fmla="*/ 238125 w 478631"/>
                                  <a:gd name="connsiteY58" fmla="*/ 92869 h 297657"/>
                                  <a:gd name="connsiteX59" fmla="*/ 233362 w 478631"/>
                                  <a:gd name="connsiteY59" fmla="*/ 107157 h 297657"/>
                                  <a:gd name="connsiteX60" fmla="*/ 230981 w 478631"/>
                                  <a:gd name="connsiteY60" fmla="*/ 114300 h 297657"/>
                                  <a:gd name="connsiteX61" fmla="*/ 219075 w 478631"/>
                                  <a:gd name="connsiteY61" fmla="*/ 128588 h 297657"/>
                                  <a:gd name="connsiteX62" fmla="*/ 204787 w 478631"/>
                                  <a:gd name="connsiteY62" fmla="*/ 126207 h 297657"/>
                                  <a:gd name="connsiteX63" fmla="*/ 197643 w 478631"/>
                                  <a:gd name="connsiteY63" fmla="*/ 83344 h 297657"/>
                                  <a:gd name="connsiteX64" fmla="*/ 204787 w 478631"/>
                                  <a:gd name="connsiteY64" fmla="*/ 73819 h 297657"/>
                                  <a:gd name="connsiteX65" fmla="*/ 226218 w 478631"/>
                                  <a:gd name="connsiteY65" fmla="*/ 57150 h 297657"/>
                                  <a:gd name="connsiteX66" fmla="*/ 235743 w 478631"/>
                                  <a:gd name="connsiteY66" fmla="*/ 54769 h 297657"/>
                                  <a:gd name="connsiteX67" fmla="*/ 242887 w 478631"/>
                                  <a:gd name="connsiteY67" fmla="*/ 50007 h 297657"/>
                                  <a:gd name="connsiteX68" fmla="*/ 254793 w 478631"/>
                                  <a:gd name="connsiteY68" fmla="*/ 47625 h 297657"/>
                                  <a:gd name="connsiteX69" fmla="*/ 261937 w 478631"/>
                                  <a:gd name="connsiteY69" fmla="*/ 45244 h 297657"/>
                                  <a:gd name="connsiteX70" fmla="*/ 290512 w 478631"/>
                                  <a:gd name="connsiteY70" fmla="*/ 42863 h 297657"/>
                                  <a:gd name="connsiteX71" fmla="*/ 297656 w 478631"/>
                                  <a:gd name="connsiteY71" fmla="*/ 40482 h 297657"/>
                                  <a:gd name="connsiteX72" fmla="*/ 307181 w 478631"/>
                                  <a:gd name="connsiteY72" fmla="*/ 35719 h 297657"/>
                                  <a:gd name="connsiteX73" fmla="*/ 316706 w 478631"/>
                                  <a:gd name="connsiteY73" fmla="*/ 33338 h 297657"/>
                                  <a:gd name="connsiteX74" fmla="*/ 321468 w 478631"/>
                                  <a:gd name="connsiteY74" fmla="*/ 26194 h 297657"/>
                                  <a:gd name="connsiteX75" fmla="*/ 319087 w 478631"/>
                                  <a:gd name="connsiteY75" fmla="*/ 11907 h 297657"/>
                                  <a:gd name="connsiteX76" fmla="*/ 304800 w 478631"/>
                                  <a:gd name="connsiteY76" fmla="*/ 4763 h 297657"/>
                                  <a:gd name="connsiteX77" fmla="*/ 300037 w 478631"/>
                                  <a:gd name="connsiteY77" fmla="*/ 0 h 2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8631" h="297657">
                                    <a:moveTo>
                                      <a:pt x="0" y="242888"/>
                                    </a:moveTo>
                                    <a:cubicBezTo>
                                      <a:pt x="11906" y="232569"/>
                                      <a:pt x="23114" y="221385"/>
                                      <a:pt x="35718" y="211932"/>
                                    </a:cubicBezTo>
                                    <a:cubicBezTo>
                                      <a:pt x="38893" y="209551"/>
                                      <a:pt x="41774" y="206715"/>
                                      <a:pt x="45243" y="204788"/>
                                    </a:cubicBezTo>
                                    <a:cubicBezTo>
                                      <a:pt x="56104" y="198754"/>
                                      <a:pt x="78581" y="188119"/>
                                      <a:pt x="78581" y="188119"/>
                                    </a:cubicBezTo>
                                    <a:cubicBezTo>
                                      <a:pt x="87312" y="188913"/>
                                      <a:pt x="96395" y="187922"/>
                                      <a:pt x="104775" y="190500"/>
                                    </a:cubicBezTo>
                                    <a:cubicBezTo>
                                      <a:pt x="107510" y="191342"/>
                                      <a:pt x="107675" y="195471"/>
                                      <a:pt x="109537" y="197644"/>
                                    </a:cubicBezTo>
                                    <a:cubicBezTo>
                                      <a:pt x="112459" y="201053"/>
                                      <a:pt x="116368" y="203577"/>
                                      <a:pt x="119062" y="207169"/>
                                    </a:cubicBezTo>
                                    <a:cubicBezTo>
                                      <a:pt x="134548" y="227817"/>
                                      <a:pt x="127080" y="221596"/>
                                      <a:pt x="138112" y="240507"/>
                                    </a:cubicBezTo>
                                    <a:cubicBezTo>
                                      <a:pt x="140996" y="245451"/>
                                      <a:pt x="144462" y="250032"/>
                                      <a:pt x="147637" y="254794"/>
                                    </a:cubicBezTo>
                                    <a:cubicBezTo>
                                      <a:pt x="155661" y="266830"/>
                                      <a:pt x="163281" y="280374"/>
                                      <a:pt x="176212" y="288132"/>
                                    </a:cubicBezTo>
                                    <a:cubicBezTo>
                                      <a:pt x="180181" y="290513"/>
                                      <a:pt x="183695" y="293914"/>
                                      <a:pt x="188118" y="295275"/>
                                    </a:cubicBezTo>
                                    <a:cubicBezTo>
                                      <a:pt x="194234" y="297157"/>
                                      <a:pt x="200818" y="296863"/>
                                      <a:pt x="207168" y="297657"/>
                                    </a:cubicBezTo>
                                    <a:cubicBezTo>
                                      <a:pt x="215899" y="296863"/>
                                      <a:pt x="225417" y="298983"/>
                                      <a:pt x="233362" y="295275"/>
                                    </a:cubicBezTo>
                                    <a:cubicBezTo>
                                      <a:pt x="238549" y="292855"/>
                                      <a:pt x="239520" y="285617"/>
                                      <a:pt x="242887" y="280988"/>
                                    </a:cubicBezTo>
                                    <a:cubicBezTo>
                                      <a:pt x="245876" y="276878"/>
                                      <a:pt x="249362" y="273148"/>
                                      <a:pt x="252412" y="269082"/>
                                    </a:cubicBezTo>
                                    <a:cubicBezTo>
                                      <a:pt x="254129" y="266792"/>
                                      <a:pt x="254885" y="263655"/>
                                      <a:pt x="257175" y="261938"/>
                                    </a:cubicBezTo>
                                    <a:cubicBezTo>
                                      <a:pt x="261435" y="258743"/>
                                      <a:pt x="266700" y="257175"/>
                                      <a:pt x="271462" y="254794"/>
                                    </a:cubicBezTo>
                                    <a:cubicBezTo>
                                      <a:pt x="279400" y="255588"/>
                                      <a:pt x="287651" y="254829"/>
                                      <a:pt x="295275" y="257175"/>
                                    </a:cubicBezTo>
                                    <a:cubicBezTo>
                                      <a:pt x="301855" y="259200"/>
                                      <a:pt x="307756" y="275356"/>
                                      <a:pt x="309562" y="278607"/>
                                    </a:cubicBezTo>
                                    <a:cubicBezTo>
                                      <a:pt x="312144" y="283255"/>
                                      <a:pt x="317066" y="289959"/>
                                      <a:pt x="321468" y="292894"/>
                                    </a:cubicBezTo>
                                    <a:cubicBezTo>
                                      <a:pt x="323557" y="294286"/>
                                      <a:pt x="326231" y="294481"/>
                                      <a:pt x="328612" y="295275"/>
                                    </a:cubicBezTo>
                                    <a:cubicBezTo>
                                      <a:pt x="330993" y="294481"/>
                                      <a:pt x="333577" y="294139"/>
                                      <a:pt x="335756" y="292894"/>
                                    </a:cubicBezTo>
                                    <a:cubicBezTo>
                                      <a:pt x="339202" y="290925"/>
                                      <a:pt x="342475" y="288556"/>
                                      <a:pt x="345281" y="285750"/>
                                    </a:cubicBezTo>
                                    <a:cubicBezTo>
                                      <a:pt x="347304" y="283727"/>
                                      <a:pt x="348881" y="281222"/>
                                      <a:pt x="350043" y="278607"/>
                                    </a:cubicBezTo>
                                    <a:cubicBezTo>
                                      <a:pt x="353357" y="271150"/>
                                      <a:pt x="355208" y="262713"/>
                                      <a:pt x="357187" y="254794"/>
                                    </a:cubicBezTo>
                                    <a:cubicBezTo>
                                      <a:pt x="356240" y="241530"/>
                                      <a:pt x="360565" y="224836"/>
                                      <a:pt x="350043" y="214313"/>
                                    </a:cubicBezTo>
                                    <a:cubicBezTo>
                                      <a:pt x="348019" y="212289"/>
                                      <a:pt x="345515" y="210712"/>
                                      <a:pt x="342900" y="209550"/>
                                    </a:cubicBezTo>
                                    <a:cubicBezTo>
                                      <a:pt x="338312" y="207511"/>
                                      <a:pt x="328612" y="204788"/>
                                      <a:pt x="328612" y="204788"/>
                                    </a:cubicBezTo>
                                    <a:cubicBezTo>
                                      <a:pt x="329406" y="200025"/>
                                      <a:pt x="328597" y="194692"/>
                                      <a:pt x="330993" y="190500"/>
                                    </a:cubicBezTo>
                                    <a:cubicBezTo>
                                      <a:pt x="332238" y="188321"/>
                                      <a:pt x="335627" y="188119"/>
                                      <a:pt x="338137" y="188119"/>
                                    </a:cubicBezTo>
                                    <a:cubicBezTo>
                                      <a:pt x="346904" y="188119"/>
                                      <a:pt x="355600" y="189706"/>
                                      <a:pt x="364331" y="190500"/>
                                    </a:cubicBezTo>
                                    <a:cubicBezTo>
                                      <a:pt x="366712" y="191294"/>
                                      <a:pt x="368965" y="192882"/>
                                      <a:pt x="371475" y="192882"/>
                                    </a:cubicBezTo>
                                    <a:cubicBezTo>
                                      <a:pt x="392404" y="192882"/>
                                      <a:pt x="371017" y="187171"/>
                                      <a:pt x="388143" y="192882"/>
                                    </a:cubicBezTo>
                                    <a:lnTo>
                                      <a:pt x="397668" y="207169"/>
                                    </a:lnTo>
                                    <a:lnTo>
                                      <a:pt x="402431" y="214313"/>
                                    </a:lnTo>
                                    <a:cubicBezTo>
                                      <a:pt x="404368" y="220125"/>
                                      <a:pt x="404957" y="223982"/>
                                      <a:pt x="409575" y="228600"/>
                                    </a:cubicBezTo>
                                    <a:cubicBezTo>
                                      <a:pt x="411599" y="230624"/>
                                      <a:pt x="414337" y="231775"/>
                                      <a:pt x="416718" y="233363"/>
                                    </a:cubicBezTo>
                                    <a:cubicBezTo>
                                      <a:pt x="437731" y="229161"/>
                                      <a:pt x="425692" y="235516"/>
                                      <a:pt x="431006" y="207169"/>
                                    </a:cubicBezTo>
                                    <a:cubicBezTo>
                                      <a:pt x="431931" y="202235"/>
                                      <a:pt x="435768" y="192882"/>
                                      <a:pt x="435768" y="192882"/>
                                    </a:cubicBezTo>
                                    <a:cubicBezTo>
                                      <a:pt x="436562" y="173832"/>
                                      <a:pt x="435251" y="154577"/>
                                      <a:pt x="438150" y="135732"/>
                                    </a:cubicBezTo>
                                    <a:cubicBezTo>
                                      <a:pt x="438585" y="132903"/>
                                      <a:pt x="442431" y="130969"/>
                                      <a:pt x="445293" y="130969"/>
                                    </a:cubicBezTo>
                                    <a:cubicBezTo>
                                      <a:pt x="454168" y="130969"/>
                                      <a:pt x="462756" y="134144"/>
                                      <a:pt x="471487" y="135732"/>
                                    </a:cubicBezTo>
                                    <a:cubicBezTo>
                                      <a:pt x="473075" y="138907"/>
                                      <a:pt x="472882" y="144135"/>
                                      <a:pt x="476250" y="145257"/>
                                    </a:cubicBezTo>
                                    <a:cubicBezTo>
                                      <a:pt x="478631" y="146051"/>
                                      <a:pt x="478631" y="140623"/>
                                      <a:pt x="478631" y="138113"/>
                                    </a:cubicBezTo>
                                    <a:cubicBezTo>
                                      <a:pt x="478631" y="136441"/>
                                      <a:pt x="478185" y="105322"/>
                                      <a:pt x="473868" y="95250"/>
                                    </a:cubicBezTo>
                                    <a:cubicBezTo>
                                      <a:pt x="472741" y="92620"/>
                                      <a:pt x="470769" y="90436"/>
                                      <a:pt x="469106" y="88107"/>
                                    </a:cubicBezTo>
                                    <a:cubicBezTo>
                                      <a:pt x="465538" y="83112"/>
                                      <a:pt x="457675" y="72200"/>
                                      <a:pt x="452437" y="69057"/>
                                    </a:cubicBezTo>
                                    <a:cubicBezTo>
                                      <a:pt x="448132" y="66474"/>
                                      <a:pt x="438150" y="64294"/>
                                      <a:pt x="438150" y="64294"/>
                                    </a:cubicBezTo>
                                    <a:cubicBezTo>
                                      <a:pt x="429419" y="65088"/>
                                      <a:pt x="420367" y="64201"/>
                                      <a:pt x="411956" y="66675"/>
                                    </a:cubicBezTo>
                                    <a:cubicBezTo>
                                      <a:pt x="408739" y="67621"/>
                                      <a:pt x="392281" y="80240"/>
                                      <a:pt x="388143" y="83344"/>
                                    </a:cubicBezTo>
                                    <a:cubicBezTo>
                                      <a:pt x="384109" y="89395"/>
                                      <a:pt x="382350" y="93048"/>
                                      <a:pt x="376237" y="97632"/>
                                    </a:cubicBezTo>
                                    <a:cubicBezTo>
                                      <a:pt x="369369" y="102783"/>
                                      <a:pt x="361674" y="106768"/>
                                      <a:pt x="354806" y="111919"/>
                                    </a:cubicBezTo>
                                    <a:cubicBezTo>
                                      <a:pt x="353717" y="112736"/>
                                      <a:pt x="340849" y="122663"/>
                                      <a:pt x="338137" y="123825"/>
                                    </a:cubicBezTo>
                                    <a:cubicBezTo>
                                      <a:pt x="335129" y="125114"/>
                                      <a:pt x="331717" y="125172"/>
                                      <a:pt x="328612" y="126207"/>
                                    </a:cubicBezTo>
                                    <a:cubicBezTo>
                                      <a:pt x="304463" y="134257"/>
                                      <a:pt x="330319" y="129457"/>
                                      <a:pt x="295275" y="133350"/>
                                    </a:cubicBezTo>
                                    <a:cubicBezTo>
                                      <a:pt x="288925" y="132556"/>
                                      <a:pt x="281624" y="134405"/>
                                      <a:pt x="276225" y="130969"/>
                                    </a:cubicBezTo>
                                    <a:cubicBezTo>
                                      <a:pt x="265750" y="124304"/>
                                      <a:pt x="266966" y="89183"/>
                                      <a:pt x="266700" y="85725"/>
                                    </a:cubicBezTo>
                                    <a:cubicBezTo>
                                      <a:pt x="259556" y="86519"/>
                                      <a:pt x="252241" y="86364"/>
                                      <a:pt x="245268" y="88107"/>
                                    </a:cubicBezTo>
                                    <a:cubicBezTo>
                                      <a:pt x="242492" y="88801"/>
                                      <a:pt x="239642" y="90442"/>
                                      <a:pt x="238125" y="92869"/>
                                    </a:cubicBezTo>
                                    <a:cubicBezTo>
                                      <a:pt x="235464" y="97126"/>
                                      <a:pt x="234950" y="102394"/>
                                      <a:pt x="233362" y="107157"/>
                                    </a:cubicBezTo>
                                    <a:cubicBezTo>
                                      <a:pt x="232568" y="109538"/>
                                      <a:pt x="232373" y="112212"/>
                                      <a:pt x="230981" y="114300"/>
                                    </a:cubicBezTo>
                                    <a:cubicBezTo>
                                      <a:pt x="224350" y="124246"/>
                                      <a:pt x="228242" y="119420"/>
                                      <a:pt x="219075" y="128588"/>
                                    </a:cubicBezTo>
                                    <a:cubicBezTo>
                                      <a:pt x="214312" y="127794"/>
                                      <a:pt x="209106" y="128366"/>
                                      <a:pt x="204787" y="126207"/>
                                    </a:cubicBezTo>
                                    <a:cubicBezTo>
                                      <a:pt x="187712" y="117670"/>
                                      <a:pt x="194128" y="99163"/>
                                      <a:pt x="197643" y="83344"/>
                                    </a:cubicBezTo>
                                    <a:cubicBezTo>
                                      <a:pt x="198504" y="79470"/>
                                      <a:pt x="202204" y="76832"/>
                                      <a:pt x="204787" y="73819"/>
                                    </a:cubicBezTo>
                                    <a:cubicBezTo>
                                      <a:pt x="209373" y="68469"/>
                                      <a:pt x="220355" y="58616"/>
                                      <a:pt x="226218" y="57150"/>
                                    </a:cubicBezTo>
                                    <a:lnTo>
                                      <a:pt x="235743" y="54769"/>
                                    </a:lnTo>
                                    <a:cubicBezTo>
                                      <a:pt x="238124" y="53182"/>
                                      <a:pt x="240207" y="51012"/>
                                      <a:pt x="242887" y="50007"/>
                                    </a:cubicBezTo>
                                    <a:cubicBezTo>
                                      <a:pt x="246677" y="48586"/>
                                      <a:pt x="250867" y="48607"/>
                                      <a:pt x="254793" y="47625"/>
                                    </a:cubicBezTo>
                                    <a:cubicBezTo>
                                      <a:pt x="257228" y="47016"/>
                                      <a:pt x="259449" y="45576"/>
                                      <a:pt x="261937" y="45244"/>
                                    </a:cubicBezTo>
                                    <a:cubicBezTo>
                                      <a:pt x="271411" y="43981"/>
                                      <a:pt x="280987" y="43657"/>
                                      <a:pt x="290512" y="42863"/>
                                    </a:cubicBezTo>
                                    <a:cubicBezTo>
                                      <a:pt x="292893" y="42069"/>
                                      <a:pt x="295349" y="41471"/>
                                      <a:pt x="297656" y="40482"/>
                                    </a:cubicBezTo>
                                    <a:cubicBezTo>
                                      <a:pt x="300919" y="39084"/>
                                      <a:pt x="303857" y="36965"/>
                                      <a:pt x="307181" y="35719"/>
                                    </a:cubicBezTo>
                                    <a:cubicBezTo>
                                      <a:pt x="310245" y="34570"/>
                                      <a:pt x="313531" y="34132"/>
                                      <a:pt x="316706" y="33338"/>
                                    </a:cubicBezTo>
                                    <a:cubicBezTo>
                                      <a:pt x="318293" y="30957"/>
                                      <a:pt x="321152" y="29038"/>
                                      <a:pt x="321468" y="26194"/>
                                    </a:cubicBezTo>
                                    <a:cubicBezTo>
                                      <a:pt x="322001" y="21396"/>
                                      <a:pt x="321246" y="16225"/>
                                      <a:pt x="319087" y="11907"/>
                                    </a:cubicBezTo>
                                    <a:cubicBezTo>
                                      <a:pt x="316506" y="6744"/>
                                      <a:pt x="308826" y="7179"/>
                                      <a:pt x="304800" y="4763"/>
                                    </a:cubicBezTo>
                                    <a:cubicBezTo>
                                      <a:pt x="302875" y="3608"/>
                                      <a:pt x="301625" y="1588"/>
                                      <a:pt x="3000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Freeform 1535"/>
                              <p:cNvSpPr/>
                              <p:nvPr/>
                            </p:nvSpPr>
                            <p:spPr>
                              <a:xfrm>
                                <a:off x="5230471" y="2163575"/>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Freeform 1536"/>
                              <p:cNvSpPr/>
                              <p:nvPr/>
                            </p:nvSpPr>
                            <p:spPr>
                              <a:xfrm>
                                <a:off x="5476875" y="2012156"/>
                                <a:ext cx="364663" cy="264319"/>
                              </a:xfrm>
                              <a:custGeom>
                                <a:avLst/>
                                <a:gdLst>
                                  <a:gd name="connsiteX0" fmla="*/ 21431 w 364663"/>
                                  <a:gd name="connsiteY0" fmla="*/ 264319 h 264319"/>
                                  <a:gd name="connsiteX1" fmla="*/ 0 w 364663"/>
                                  <a:gd name="connsiteY1" fmla="*/ 226219 h 264319"/>
                                  <a:gd name="connsiteX2" fmla="*/ 2381 w 364663"/>
                                  <a:gd name="connsiteY2" fmla="*/ 185738 h 264319"/>
                                  <a:gd name="connsiteX3" fmla="*/ 9525 w 364663"/>
                                  <a:gd name="connsiteY3" fmla="*/ 176213 h 264319"/>
                                  <a:gd name="connsiteX4" fmla="*/ 33338 w 364663"/>
                                  <a:gd name="connsiteY4" fmla="*/ 157163 h 264319"/>
                                  <a:gd name="connsiteX5" fmla="*/ 47625 w 364663"/>
                                  <a:gd name="connsiteY5" fmla="*/ 159544 h 264319"/>
                                  <a:gd name="connsiteX6" fmla="*/ 59531 w 364663"/>
                                  <a:gd name="connsiteY6" fmla="*/ 171450 h 264319"/>
                                  <a:gd name="connsiteX7" fmla="*/ 69056 w 364663"/>
                                  <a:gd name="connsiteY7" fmla="*/ 180975 h 264319"/>
                                  <a:gd name="connsiteX8" fmla="*/ 76200 w 364663"/>
                                  <a:gd name="connsiteY8" fmla="*/ 190500 h 264319"/>
                                  <a:gd name="connsiteX9" fmla="*/ 83344 w 364663"/>
                                  <a:gd name="connsiteY9" fmla="*/ 197644 h 264319"/>
                                  <a:gd name="connsiteX10" fmla="*/ 88106 w 364663"/>
                                  <a:gd name="connsiteY10" fmla="*/ 204788 h 264319"/>
                                  <a:gd name="connsiteX11" fmla="*/ 97631 w 364663"/>
                                  <a:gd name="connsiteY11" fmla="*/ 214313 h 264319"/>
                                  <a:gd name="connsiteX12" fmla="*/ 109538 w 364663"/>
                                  <a:gd name="connsiteY12" fmla="*/ 221457 h 264319"/>
                                  <a:gd name="connsiteX13" fmla="*/ 116681 w 364663"/>
                                  <a:gd name="connsiteY13" fmla="*/ 226219 h 264319"/>
                                  <a:gd name="connsiteX14" fmla="*/ 133350 w 364663"/>
                                  <a:gd name="connsiteY14" fmla="*/ 221457 h 264319"/>
                                  <a:gd name="connsiteX15" fmla="*/ 140494 w 364663"/>
                                  <a:gd name="connsiteY15" fmla="*/ 216694 h 264319"/>
                                  <a:gd name="connsiteX16" fmla="*/ 150019 w 364663"/>
                                  <a:gd name="connsiteY16" fmla="*/ 211932 h 264319"/>
                                  <a:gd name="connsiteX17" fmla="*/ 159544 w 364663"/>
                                  <a:gd name="connsiteY17" fmla="*/ 188119 h 264319"/>
                                  <a:gd name="connsiteX18" fmla="*/ 166688 w 364663"/>
                                  <a:gd name="connsiteY18" fmla="*/ 166688 h 264319"/>
                                  <a:gd name="connsiteX19" fmla="*/ 169069 w 364663"/>
                                  <a:gd name="connsiteY19" fmla="*/ 150019 h 264319"/>
                                  <a:gd name="connsiteX20" fmla="*/ 171450 w 364663"/>
                                  <a:gd name="connsiteY20" fmla="*/ 123825 h 264319"/>
                                  <a:gd name="connsiteX21" fmla="*/ 173831 w 364663"/>
                                  <a:gd name="connsiteY21" fmla="*/ 104775 h 264319"/>
                                  <a:gd name="connsiteX22" fmla="*/ 171450 w 364663"/>
                                  <a:gd name="connsiteY22" fmla="*/ 92869 h 264319"/>
                                  <a:gd name="connsiteX23" fmla="*/ 147638 w 364663"/>
                                  <a:gd name="connsiteY23" fmla="*/ 90488 h 264319"/>
                                  <a:gd name="connsiteX24" fmla="*/ 138113 w 364663"/>
                                  <a:gd name="connsiteY24" fmla="*/ 88107 h 264319"/>
                                  <a:gd name="connsiteX25" fmla="*/ 128588 w 364663"/>
                                  <a:gd name="connsiteY25" fmla="*/ 83344 h 264319"/>
                                  <a:gd name="connsiteX26" fmla="*/ 114300 w 364663"/>
                                  <a:gd name="connsiteY26" fmla="*/ 78582 h 264319"/>
                                  <a:gd name="connsiteX27" fmla="*/ 107156 w 364663"/>
                                  <a:gd name="connsiteY27" fmla="*/ 73819 h 264319"/>
                                  <a:gd name="connsiteX28" fmla="*/ 100013 w 364663"/>
                                  <a:gd name="connsiteY28" fmla="*/ 71438 h 264319"/>
                                  <a:gd name="connsiteX29" fmla="*/ 90488 w 364663"/>
                                  <a:gd name="connsiteY29" fmla="*/ 64294 h 264319"/>
                                  <a:gd name="connsiteX30" fmla="*/ 83344 w 364663"/>
                                  <a:gd name="connsiteY30" fmla="*/ 59532 h 264319"/>
                                  <a:gd name="connsiteX31" fmla="*/ 85725 w 364663"/>
                                  <a:gd name="connsiteY31" fmla="*/ 28575 h 264319"/>
                                  <a:gd name="connsiteX32" fmla="*/ 92869 w 364663"/>
                                  <a:gd name="connsiteY32" fmla="*/ 23813 h 264319"/>
                                  <a:gd name="connsiteX33" fmla="*/ 107156 w 364663"/>
                                  <a:gd name="connsiteY33" fmla="*/ 14288 h 264319"/>
                                  <a:gd name="connsiteX34" fmla="*/ 114300 w 364663"/>
                                  <a:gd name="connsiteY34" fmla="*/ 9525 h 264319"/>
                                  <a:gd name="connsiteX35" fmla="*/ 145256 w 364663"/>
                                  <a:gd name="connsiteY35" fmla="*/ 7144 h 264319"/>
                                  <a:gd name="connsiteX36" fmla="*/ 154781 w 364663"/>
                                  <a:gd name="connsiteY36" fmla="*/ 4763 h 264319"/>
                                  <a:gd name="connsiteX37" fmla="*/ 192881 w 364663"/>
                                  <a:gd name="connsiteY37" fmla="*/ 7144 h 264319"/>
                                  <a:gd name="connsiteX38" fmla="*/ 202406 w 364663"/>
                                  <a:gd name="connsiteY38" fmla="*/ 4763 h 264319"/>
                                  <a:gd name="connsiteX39" fmla="*/ 228600 w 364663"/>
                                  <a:gd name="connsiteY39" fmla="*/ 0 h 264319"/>
                                  <a:gd name="connsiteX40" fmla="*/ 271463 w 364663"/>
                                  <a:gd name="connsiteY40" fmla="*/ 2382 h 264319"/>
                                  <a:gd name="connsiteX41" fmla="*/ 280988 w 364663"/>
                                  <a:gd name="connsiteY41" fmla="*/ 7144 h 264319"/>
                                  <a:gd name="connsiteX42" fmla="*/ 290513 w 364663"/>
                                  <a:gd name="connsiteY42" fmla="*/ 21432 h 264319"/>
                                  <a:gd name="connsiteX43" fmla="*/ 290513 w 364663"/>
                                  <a:gd name="connsiteY43" fmla="*/ 40482 h 264319"/>
                                  <a:gd name="connsiteX44" fmla="*/ 283369 w 364663"/>
                                  <a:gd name="connsiteY44" fmla="*/ 47625 h 264319"/>
                                  <a:gd name="connsiteX45" fmla="*/ 278606 w 364663"/>
                                  <a:gd name="connsiteY45" fmla="*/ 57150 h 264319"/>
                                  <a:gd name="connsiteX46" fmla="*/ 273844 w 364663"/>
                                  <a:gd name="connsiteY46" fmla="*/ 64294 h 264319"/>
                                  <a:gd name="connsiteX47" fmla="*/ 271463 w 364663"/>
                                  <a:gd name="connsiteY47" fmla="*/ 71438 h 264319"/>
                                  <a:gd name="connsiteX48" fmla="*/ 264319 w 364663"/>
                                  <a:gd name="connsiteY48" fmla="*/ 88107 h 264319"/>
                                  <a:gd name="connsiteX49" fmla="*/ 266700 w 364663"/>
                                  <a:gd name="connsiteY49" fmla="*/ 138113 h 264319"/>
                                  <a:gd name="connsiteX50" fmla="*/ 276225 w 364663"/>
                                  <a:gd name="connsiteY50" fmla="*/ 152400 h 264319"/>
                                  <a:gd name="connsiteX51" fmla="*/ 285750 w 364663"/>
                                  <a:gd name="connsiteY51" fmla="*/ 154782 h 264319"/>
                                  <a:gd name="connsiteX52" fmla="*/ 314325 w 364663"/>
                                  <a:gd name="connsiteY52" fmla="*/ 159544 h 264319"/>
                                  <a:gd name="connsiteX53" fmla="*/ 357188 w 364663"/>
                                  <a:gd name="connsiteY53" fmla="*/ 157163 h 264319"/>
                                  <a:gd name="connsiteX54" fmla="*/ 364331 w 364663"/>
                                  <a:gd name="connsiteY54" fmla="*/ 145257 h 264319"/>
                                  <a:gd name="connsiteX55" fmla="*/ 361950 w 364663"/>
                                  <a:gd name="connsiteY55" fmla="*/ 90488 h 264319"/>
                                  <a:gd name="connsiteX56" fmla="*/ 326231 w 364663"/>
                                  <a:gd name="connsiteY56" fmla="*/ 100013 h 264319"/>
                                  <a:gd name="connsiteX57" fmla="*/ 326231 w 364663"/>
                                  <a:gd name="connsiteY57" fmla="*/ 10715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4663" h="264319">
                                    <a:moveTo>
                                      <a:pt x="21431" y="264319"/>
                                    </a:moveTo>
                                    <a:cubicBezTo>
                                      <a:pt x="1884" y="236394"/>
                                      <a:pt x="7827" y="249698"/>
                                      <a:pt x="0" y="226219"/>
                                    </a:cubicBezTo>
                                    <a:cubicBezTo>
                                      <a:pt x="794" y="212725"/>
                                      <a:pt x="-148" y="199016"/>
                                      <a:pt x="2381" y="185738"/>
                                    </a:cubicBezTo>
                                    <a:cubicBezTo>
                                      <a:pt x="3124" y="181839"/>
                                      <a:pt x="6870" y="179163"/>
                                      <a:pt x="9525" y="176213"/>
                                    </a:cubicBezTo>
                                    <a:cubicBezTo>
                                      <a:pt x="23269" y="160942"/>
                                      <a:pt x="19398" y="164132"/>
                                      <a:pt x="33338" y="157163"/>
                                    </a:cubicBezTo>
                                    <a:cubicBezTo>
                                      <a:pt x="38100" y="157957"/>
                                      <a:pt x="43045" y="158017"/>
                                      <a:pt x="47625" y="159544"/>
                                    </a:cubicBezTo>
                                    <a:cubicBezTo>
                                      <a:pt x="55880" y="162296"/>
                                      <a:pt x="54451" y="165524"/>
                                      <a:pt x="59531" y="171450"/>
                                    </a:cubicBezTo>
                                    <a:cubicBezTo>
                                      <a:pt x="62453" y="174859"/>
                                      <a:pt x="66099" y="177596"/>
                                      <a:pt x="69056" y="180975"/>
                                    </a:cubicBezTo>
                                    <a:cubicBezTo>
                                      <a:pt x="71669" y="183962"/>
                                      <a:pt x="73617" y="187487"/>
                                      <a:pt x="76200" y="190500"/>
                                    </a:cubicBezTo>
                                    <a:cubicBezTo>
                                      <a:pt x="78392" y="193057"/>
                                      <a:pt x="81188" y="195057"/>
                                      <a:pt x="83344" y="197644"/>
                                    </a:cubicBezTo>
                                    <a:cubicBezTo>
                                      <a:pt x="85176" y="199843"/>
                                      <a:pt x="86244" y="202615"/>
                                      <a:pt x="88106" y="204788"/>
                                    </a:cubicBezTo>
                                    <a:cubicBezTo>
                                      <a:pt x="91028" y="208197"/>
                                      <a:pt x="94087" y="211556"/>
                                      <a:pt x="97631" y="214313"/>
                                    </a:cubicBezTo>
                                    <a:cubicBezTo>
                                      <a:pt x="101285" y="217155"/>
                                      <a:pt x="105613" y="219004"/>
                                      <a:pt x="109538" y="221457"/>
                                    </a:cubicBezTo>
                                    <a:cubicBezTo>
                                      <a:pt x="111965" y="222974"/>
                                      <a:pt x="114300" y="224632"/>
                                      <a:pt x="116681" y="226219"/>
                                    </a:cubicBezTo>
                                    <a:cubicBezTo>
                                      <a:pt x="122237" y="224632"/>
                                      <a:pt x="127985" y="223603"/>
                                      <a:pt x="133350" y="221457"/>
                                    </a:cubicBezTo>
                                    <a:cubicBezTo>
                                      <a:pt x="136007" y="220394"/>
                                      <a:pt x="138009" y="218114"/>
                                      <a:pt x="140494" y="216694"/>
                                    </a:cubicBezTo>
                                    <a:cubicBezTo>
                                      <a:pt x="143576" y="214933"/>
                                      <a:pt x="146844" y="213519"/>
                                      <a:pt x="150019" y="211932"/>
                                    </a:cubicBezTo>
                                    <a:cubicBezTo>
                                      <a:pt x="158471" y="199252"/>
                                      <a:pt x="153016" y="209009"/>
                                      <a:pt x="159544" y="188119"/>
                                    </a:cubicBezTo>
                                    <a:cubicBezTo>
                                      <a:pt x="161790" y="180932"/>
                                      <a:pt x="164307" y="173832"/>
                                      <a:pt x="166688" y="166688"/>
                                    </a:cubicBezTo>
                                    <a:cubicBezTo>
                                      <a:pt x="167482" y="161132"/>
                                      <a:pt x="168449" y="155597"/>
                                      <a:pt x="169069" y="150019"/>
                                    </a:cubicBezTo>
                                    <a:cubicBezTo>
                                      <a:pt x="170037" y="141305"/>
                                      <a:pt x="170532" y="132544"/>
                                      <a:pt x="171450" y="123825"/>
                                    </a:cubicBezTo>
                                    <a:cubicBezTo>
                                      <a:pt x="172120" y="117461"/>
                                      <a:pt x="173037" y="111125"/>
                                      <a:pt x="173831" y="104775"/>
                                    </a:cubicBezTo>
                                    <a:cubicBezTo>
                                      <a:pt x="173037" y="100806"/>
                                      <a:pt x="175003" y="94807"/>
                                      <a:pt x="171450" y="92869"/>
                                    </a:cubicBezTo>
                                    <a:cubicBezTo>
                                      <a:pt x="164447" y="89049"/>
                                      <a:pt x="155535" y="91616"/>
                                      <a:pt x="147638" y="90488"/>
                                    </a:cubicBezTo>
                                    <a:cubicBezTo>
                                      <a:pt x="144398" y="90025"/>
                                      <a:pt x="141288" y="88901"/>
                                      <a:pt x="138113" y="88107"/>
                                    </a:cubicBezTo>
                                    <a:cubicBezTo>
                                      <a:pt x="134938" y="86519"/>
                                      <a:pt x="131884" y="84662"/>
                                      <a:pt x="128588" y="83344"/>
                                    </a:cubicBezTo>
                                    <a:cubicBezTo>
                                      <a:pt x="123927" y="81480"/>
                                      <a:pt x="114300" y="78582"/>
                                      <a:pt x="114300" y="78582"/>
                                    </a:cubicBezTo>
                                    <a:cubicBezTo>
                                      <a:pt x="111919" y="76994"/>
                                      <a:pt x="109716" y="75099"/>
                                      <a:pt x="107156" y="73819"/>
                                    </a:cubicBezTo>
                                    <a:cubicBezTo>
                                      <a:pt x="104911" y="72697"/>
                                      <a:pt x="102192" y="72683"/>
                                      <a:pt x="100013" y="71438"/>
                                    </a:cubicBezTo>
                                    <a:cubicBezTo>
                                      <a:pt x="96567" y="69469"/>
                                      <a:pt x="93718" y="66601"/>
                                      <a:pt x="90488" y="64294"/>
                                    </a:cubicBezTo>
                                    <a:cubicBezTo>
                                      <a:pt x="88159" y="62631"/>
                                      <a:pt x="85725" y="61119"/>
                                      <a:pt x="83344" y="59532"/>
                                    </a:cubicBezTo>
                                    <a:cubicBezTo>
                                      <a:pt x="79188" y="47063"/>
                                      <a:pt x="77941" y="47258"/>
                                      <a:pt x="85725" y="28575"/>
                                    </a:cubicBezTo>
                                    <a:cubicBezTo>
                                      <a:pt x="86826" y="25933"/>
                                      <a:pt x="90670" y="25645"/>
                                      <a:pt x="92869" y="23813"/>
                                    </a:cubicBezTo>
                                    <a:cubicBezTo>
                                      <a:pt x="104762" y="13903"/>
                                      <a:pt x="94602" y="18473"/>
                                      <a:pt x="107156" y="14288"/>
                                    </a:cubicBezTo>
                                    <a:cubicBezTo>
                                      <a:pt x="109537" y="12700"/>
                                      <a:pt x="111487" y="10052"/>
                                      <a:pt x="114300" y="9525"/>
                                    </a:cubicBezTo>
                                    <a:cubicBezTo>
                                      <a:pt x="124472" y="7618"/>
                                      <a:pt x="134978" y="8353"/>
                                      <a:pt x="145256" y="7144"/>
                                    </a:cubicBezTo>
                                    <a:cubicBezTo>
                                      <a:pt x="148506" y="6762"/>
                                      <a:pt x="151606" y="5557"/>
                                      <a:pt x="154781" y="4763"/>
                                    </a:cubicBezTo>
                                    <a:cubicBezTo>
                                      <a:pt x="167481" y="5557"/>
                                      <a:pt x="180156" y="7144"/>
                                      <a:pt x="192881" y="7144"/>
                                    </a:cubicBezTo>
                                    <a:cubicBezTo>
                                      <a:pt x="196154" y="7144"/>
                                      <a:pt x="199211" y="5473"/>
                                      <a:pt x="202406" y="4763"/>
                                    </a:cubicBezTo>
                                    <a:cubicBezTo>
                                      <a:pt x="212379" y="2547"/>
                                      <a:pt x="218274" y="1722"/>
                                      <a:pt x="228600" y="0"/>
                                    </a:cubicBezTo>
                                    <a:cubicBezTo>
                                      <a:pt x="242888" y="794"/>
                                      <a:pt x="257285" y="449"/>
                                      <a:pt x="271463" y="2382"/>
                                    </a:cubicBezTo>
                                    <a:cubicBezTo>
                                      <a:pt x="274980" y="2862"/>
                                      <a:pt x="278478" y="4634"/>
                                      <a:pt x="280988" y="7144"/>
                                    </a:cubicBezTo>
                                    <a:cubicBezTo>
                                      <a:pt x="285035" y="11191"/>
                                      <a:pt x="290513" y="21432"/>
                                      <a:pt x="290513" y="21432"/>
                                    </a:cubicBezTo>
                                    <a:cubicBezTo>
                                      <a:pt x="293105" y="29207"/>
                                      <a:pt x="295110" y="31287"/>
                                      <a:pt x="290513" y="40482"/>
                                    </a:cubicBezTo>
                                    <a:cubicBezTo>
                                      <a:pt x="289007" y="43494"/>
                                      <a:pt x="285750" y="45244"/>
                                      <a:pt x="283369" y="47625"/>
                                    </a:cubicBezTo>
                                    <a:cubicBezTo>
                                      <a:pt x="281781" y="50800"/>
                                      <a:pt x="280367" y="54068"/>
                                      <a:pt x="278606" y="57150"/>
                                    </a:cubicBezTo>
                                    <a:cubicBezTo>
                                      <a:pt x="277186" y="59635"/>
                                      <a:pt x="275124" y="61734"/>
                                      <a:pt x="273844" y="64294"/>
                                    </a:cubicBezTo>
                                    <a:cubicBezTo>
                                      <a:pt x="272722" y="66539"/>
                                      <a:pt x="272452" y="69131"/>
                                      <a:pt x="271463" y="71438"/>
                                    </a:cubicBezTo>
                                    <a:cubicBezTo>
                                      <a:pt x="262635" y="92036"/>
                                      <a:pt x="269903" y="71353"/>
                                      <a:pt x="264319" y="88107"/>
                                    </a:cubicBezTo>
                                    <a:cubicBezTo>
                                      <a:pt x="265113" y="104776"/>
                                      <a:pt x="263661" y="121704"/>
                                      <a:pt x="266700" y="138113"/>
                                    </a:cubicBezTo>
                                    <a:cubicBezTo>
                                      <a:pt x="267742" y="143741"/>
                                      <a:pt x="270672" y="151011"/>
                                      <a:pt x="276225" y="152400"/>
                                    </a:cubicBezTo>
                                    <a:cubicBezTo>
                                      <a:pt x="279400" y="153194"/>
                                      <a:pt x="282533" y="154179"/>
                                      <a:pt x="285750" y="154782"/>
                                    </a:cubicBezTo>
                                    <a:cubicBezTo>
                                      <a:pt x="295241" y="156562"/>
                                      <a:pt x="314325" y="159544"/>
                                      <a:pt x="314325" y="159544"/>
                                    </a:cubicBezTo>
                                    <a:lnTo>
                                      <a:pt x="357188" y="157163"/>
                                    </a:lnTo>
                                    <a:cubicBezTo>
                                      <a:pt x="361638" y="155892"/>
                                      <a:pt x="364001" y="149873"/>
                                      <a:pt x="364331" y="145257"/>
                                    </a:cubicBezTo>
                                    <a:cubicBezTo>
                                      <a:pt x="365633" y="127030"/>
                                      <a:pt x="362744" y="108744"/>
                                      <a:pt x="361950" y="90488"/>
                                    </a:cubicBezTo>
                                    <a:cubicBezTo>
                                      <a:pt x="339373" y="92101"/>
                                      <a:pt x="329148" y="82514"/>
                                      <a:pt x="326231" y="100013"/>
                                    </a:cubicBezTo>
                                    <a:cubicBezTo>
                                      <a:pt x="325839" y="102362"/>
                                      <a:pt x="326231" y="104776"/>
                                      <a:pt x="326231" y="107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Freeform 1537"/>
                              <p:cNvSpPr/>
                              <p:nvPr/>
                            </p:nvSpPr>
                            <p:spPr>
                              <a:xfrm>
                                <a:off x="5939687" y="2007394"/>
                                <a:ext cx="661138" cy="147637"/>
                              </a:xfrm>
                              <a:custGeom>
                                <a:avLst/>
                                <a:gdLst>
                                  <a:gd name="connsiteX0" fmla="*/ 99163 w 661138"/>
                                  <a:gd name="connsiteY0" fmla="*/ 147637 h 147637"/>
                                  <a:gd name="connsiteX1" fmla="*/ 84876 w 661138"/>
                                  <a:gd name="connsiteY1" fmla="*/ 145256 h 147637"/>
                                  <a:gd name="connsiteX2" fmla="*/ 75351 w 661138"/>
                                  <a:gd name="connsiteY2" fmla="*/ 142875 h 147637"/>
                                  <a:gd name="connsiteX3" fmla="*/ 63444 w 661138"/>
                                  <a:gd name="connsiteY3" fmla="*/ 140494 h 147637"/>
                                  <a:gd name="connsiteX4" fmla="*/ 46776 w 661138"/>
                                  <a:gd name="connsiteY4" fmla="*/ 133350 h 147637"/>
                                  <a:gd name="connsiteX5" fmla="*/ 34869 w 661138"/>
                                  <a:gd name="connsiteY5" fmla="*/ 130969 h 147637"/>
                                  <a:gd name="connsiteX6" fmla="*/ 25344 w 661138"/>
                                  <a:gd name="connsiteY6" fmla="*/ 123825 h 147637"/>
                                  <a:gd name="connsiteX7" fmla="*/ 6294 w 661138"/>
                                  <a:gd name="connsiteY7" fmla="*/ 109537 h 147637"/>
                                  <a:gd name="connsiteX8" fmla="*/ 3913 w 661138"/>
                                  <a:gd name="connsiteY8" fmla="*/ 54769 h 147637"/>
                                  <a:gd name="connsiteX9" fmla="*/ 8676 w 661138"/>
                                  <a:gd name="connsiteY9" fmla="*/ 47625 h 147637"/>
                                  <a:gd name="connsiteX10" fmla="*/ 18201 w 661138"/>
                                  <a:gd name="connsiteY10" fmla="*/ 35719 h 147637"/>
                                  <a:gd name="connsiteX11" fmla="*/ 22963 w 661138"/>
                                  <a:gd name="connsiteY11" fmla="*/ 28575 h 147637"/>
                                  <a:gd name="connsiteX12" fmla="*/ 37251 w 661138"/>
                                  <a:gd name="connsiteY12" fmla="*/ 19050 h 147637"/>
                                  <a:gd name="connsiteX13" fmla="*/ 46776 w 661138"/>
                                  <a:gd name="connsiteY13" fmla="*/ 14287 h 147637"/>
                                  <a:gd name="connsiteX14" fmla="*/ 61063 w 661138"/>
                                  <a:gd name="connsiteY14" fmla="*/ 9525 h 147637"/>
                                  <a:gd name="connsiteX15" fmla="*/ 68207 w 661138"/>
                                  <a:gd name="connsiteY15" fmla="*/ 4762 h 147637"/>
                                  <a:gd name="connsiteX16" fmla="*/ 101544 w 661138"/>
                                  <a:gd name="connsiteY16" fmla="*/ 2381 h 147637"/>
                                  <a:gd name="connsiteX17" fmla="*/ 113451 w 661138"/>
                                  <a:gd name="connsiteY17" fmla="*/ 0 h 147637"/>
                                  <a:gd name="connsiteX18" fmla="*/ 151551 w 661138"/>
                                  <a:gd name="connsiteY18" fmla="*/ 2381 h 147637"/>
                                  <a:gd name="connsiteX19" fmla="*/ 158694 w 661138"/>
                                  <a:gd name="connsiteY19" fmla="*/ 9525 h 147637"/>
                                  <a:gd name="connsiteX20" fmla="*/ 165838 w 661138"/>
                                  <a:gd name="connsiteY20" fmla="*/ 14287 h 147637"/>
                                  <a:gd name="connsiteX21" fmla="*/ 175363 w 661138"/>
                                  <a:gd name="connsiteY21" fmla="*/ 23812 h 147637"/>
                                  <a:gd name="connsiteX22" fmla="*/ 194413 w 661138"/>
                                  <a:gd name="connsiteY22" fmla="*/ 42862 h 147637"/>
                                  <a:gd name="connsiteX23" fmla="*/ 201557 w 661138"/>
                                  <a:gd name="connsiteY23" fmla="*/ 57150 h 147637"/>
                                  <a:gd name="connsiteX24" fmla="*/ 206319 w 661138"/>
                                  <a:gd name="connsiteY24" fmla="*/ 66675 h 147637"/>
                                  <a:gd name="connsiteX25" fmla="*/ 225369 w 661138"/>
                                  <a:gd name="connsiteY25" fmla="*/ 95250 h 147637"/>
                                  <a:gd name="connsiteX26" fmla="*/ 242038 w 661138"/>
                                  <a:gd name="connsiteY26" fmla="*/ 114300 h 147637"/>
                                  <a:gd name="connsiteX27" fmla="*/ 256326 w 661138"/>
                                  <a:gd name="connsiteY27" fmla="*/ 128587 h 147637"/>
                                  <a:gd name="connsiteX28" fmla="*/ 272994 w 661138"/>
                                  <a:gd name="connsiteY28" fmla="*/ 133350 h 147637"/>
                                  <a:gd name="connsiteX29" fmla="*/ 308713 w 661138"/>
                                  <a:gd name="connsiteY29" fmla="*/ 130969 h 147637"/>
                                  <a:gd name="connsiteX30" fmla="*/ 315857 w 661138"/>
                                  <a:gd name="connsiteY30" fmla="*/ 123825 h 147637"/>
                                  <a:gd name="connsiteX31" fmla="*/ 323001 w 661138"/>
                                  <a:gd name="connsiteY31" fmla="*/ 121444 h 147637"/>
                                  <a:gd name="connsiteX32" fmla="*/ 342051 w 661138"/>
                                  <a:gd name="connsiteY32" fmla="*/ 104775 h 147637"/>
                                  <a:gd name="connsiteX33" fmla="*/ 349194 w 661138"/>
                                  <a:gd name="connsiteY33" fmla="*/ 97631 h 147637"/>
                                  <a:gd name="connsiteX34" fmla="*/ 358719 w 661138"/>
                                  <a:gd name="connsiteY34" fmla="*/ 90487 h 147637"/>
                                  <a:gd name="connsiteX35" fmla="*/ 361101 w 661138"/>
                                  <a:gd name="connsiteY35" fmla="*/ 83344 h 147637"/>
                                  <a:gd name="connsiteX36" fmla="*/ 377769 w 661138"/>
                                  <a:gd name="connsiteY36" fmla="*/ 59531 h 147637"/>
                                  <a:gd name="connsiteX37" fmla="*/ 384913 w 661138"/>
                                  <a:gd name="connsiteY37" fmla="*/ 52387 h 147637"/>
                                  <a:gd name="connsiteX38" fmla="*/ 394438 w 661138"/>
                                  <a:gd name="connsiteY38" fmla="*/ 47625 h 147637"/>
                                  <a:gd name="connsiteX39" fmla="*/ 408726 w 661138"/>
                                  <a:gd name="connsiteY39" fmla="*/ 40481 h 147637"/>
                                  <a:gd name="connsiteX40" fmla="*/ 427776 w 661138"/>
                                  <a:gd name="connsiteY40" fmla="*/ 30956 h 147637"/>
                                  <a:gd name="connsiteX41" fmla="*/ 451588 w 661138"/>
                                  <a:gd name="connsiteY41" fmla="*/ 26194 h 147637"/>
                                  <a:gd name="connsiteX42" fmla="*/ 513501 w 661138"/>
                                  <a:gd name="connsiteY42" fmla="*/ 23812 h 147637"/>
                                  <a:gd name="connsiteX43" fmla="*/ 525407 w 661138"/>
                                  <a:gd name="connsiteY43" fmla="*/ 28575 h 147637"/>
                                  <a:gd name="connsiteX44" fmla="*/ 532551 w 661138"/>
                                  <a:gd name="connsiteY44" fmla="*/ 30956 h 147637"/>
                                  <a:gd name="connsiteX45" fmla="*/ 556363 w 661138"/>
                                  <a:gd name="connsiteY45" fmla="*/ 47625 h 147637"/>
                                  <a:gd name="connsiteX46" fmla="*/ 570651 w 661138"/>
                                  <a:gd name="connsiteY46" fmla="*/ 61912 h 147637"/>
                                  <a:gd name="connsiteX47" fmla="*/ 580176 w 661138"/>
                                  <a:gd name="connsiteY47" fmla="*/ 69056 h 147637"/>
                                  <a:gd name="connsiteX48" fmla="*/ 594463 w 661138"/>
                                  <a:gd name="connsiteY48" fmla="*/ 78581 h 147637"/>
                                  <a:gd name="connsiteX49" fmla="*/ 634944 w 661138"/>
                                  <a:gd name="connsiteY49" fmla="*/ 76200 h 147637"/>
                                  <a:gd name="connsiteX50" fmla="*/ 642088 w 661138"/>
                                  <a:gd name="connsiteY50" fmla="*/ 71437 h 147637"/>
                                  <a:gd name="connsiteX51" fmla="*/ 649232 w 661138"/>
                                  <a:gd name="connsiteY51" fmla="*/ 69056 h 147637"/>
                                  <a:gd name="connsiteX52" fmla="*/ 661138 w 661138"/>
                                  <a:gd name="connsiteY52" fmla="*/ 571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1138" h="147637">
                                    <a:moveTo>
                                      <a:pt x="99163" y="147637"/>
                                    </a:moveTo>
                                    <a:cubicBezTo>
                                      <a:pt x="94401" y="146843"/>
                                      <a:pt x="89610" y="146203"/>
                                      <a:pt x="84876" y="145256"/>
                                    </a:cubicBezTo>
                                    <a:cubicBezTo>
                                      <a:pt x="81667" y="144614"/>
                                      <a:pt x="78546" y="143585"/>
                                      <a:pt x="75351" y="142875"/>
                                    </a:cubicBezTo>
                                    <a:cubicBezTo>
                                      <a:pt x="71400" y="141997"/>
                                      <a:pt x="67413" y="141288"/>
                                      <a:pt x="63444" y="140494"/>
                                    </a:cubicBezTo>
                                    <a:cubicBezTo>
                                      <a:pt x="57888" y="138113"/>
                                      <a:pt x="52511" y="135262"/>
                                      <a:pt x="46776" y="133350"/>
                                    </a:cubicBezTo>
                                    <a:cubicBezTo>
                                      <a:pt x="42936" y="132070"/>
                                      <a:pt x="38568" y="132613"/>
                                      <a:pt x="34869" y="130969"/>
                                    </a:cubicBezTo>
                                    <a:cubicBezTo>
                                      <a:pt x="31242" y="129357"/>
                                      <a:pt x="28709" y="125929"/>
                                      <a:pt x="25344" y="123825"/>
                                    </a:cubicBezTo>
                                    <a:cubicBezTo>
                                      <a:pt x="7289" y="112540"/>
                                      <a:pt x="24038" y="127281"/>
                                      <a:pt x="6294" y="109537"/>
                                    </a:cubicBezTo>
                                    <a:cubicBezTo>
                                      <a:pt x="-1680" y="85614"/>
                                      <a:pt x="-1624" y="91678"/>
                                      <a:pt x="3913" y="54769"/>
                                    </a:cubicBezTo>
                                    <a:cubicBezTo>
                                      <a:pt x="4338" y="51939"/>
                                      <a:pt x="6959" y="49915"/>
                                      <a:pt x="8676" y="47625"/>
                                    </a:cubicBezTo>
                                    <a:cubicBezTo>
                                      <a:pt x="11726" y="43559"/>
                                      <a:pt x="15152" y="39785"/>
                                      <a:pt x="18201" y="35719"/>
                                    </a:cubicBezTo>
                                    <a:cubicBezTo>
                                      <a:pt x="19918" y="33429"/>
                                      <a:pt x="21131" y="30774"/>
                                      <a:pt x="22963" y="28575"/>
                                    </a:cubicBezTo>
                                    <a:cubicBezTo>
                                      <a:pt x="31282" y="18591"/>
                                      <a:pt x="27359" y="23290"/>
                                      <a:pt x="37251" y="19050"/>
                                    </a:cubicBezTo>
                                    <a:cubicBezTo>
                                      <a:pt x="40514" y="17652"/>
                                      <a:pt x="43480" y="15605"/>
                                      <a:pt x="46776" y="14287"/>
                                    </a:cubicBezTo>
                                    <a:cubicBezTo>
                                      <a:pt x="51437" y="12423"/>
                                      <a:pt x="61063" y="9525"/>
                                      <a:pt x="61063" y="9525"/>
                                    </a:cubicBezTo>
                                    <a:cubicBezTo>
                                      <a:pt x="63444" y="7937"/>
                                      <a:pt x="65388" y="5259"/>
                                      <a:pt x="68207" y="4762"/>
                                    </a:cubicBezTo>
                                    <a:cubicBezTo>
                                      <a:pt x="79178" y="2826"/>
                                      <a:pt x="90465" y="3547"/>
                                      <a:pt x="101544" y="2381"/>
                                    </a:cubicBezTo>
                                    <a:cubicBezTo>
                                      <a:pt x="105569" y="1957"/>
                                      <a:pt x="109482" y="794"/>
                                      <a:pt x="113451" y="0"/>
                                    </a:cubicBezTo>
                                    <a:cubicBezTo>
                                      <a:pt x="126151" y="794"/>
                                      <a:pt x="139099" y="-240"/>
                                      <a:pt x="151551" y="2381"/>
                                    </a:cubicBezTo>
                                    <a:cubicBezTo>
                                      <a:pt x="154846" y="3075"/>
                                      <a:pt x="156107" y="7369"/>
                                      <a:pt x="158694" y="9525"/>
                                    </a:cubicBezTo>
                                    <a:cubicBezTo>
                                      <a:pt x="160893" y="11357"/>
                                      <a:pt x="163665" y="12425"/>
                                      <a:pt x="165838" y="14287"/>
                                    </a:cubicBezTo>
                                    <a:cubicBezTo>
                                      <a:pt x="169247" y="17209"/>
                                      <a:pt x="172007" y="20829"/>
                                      <a:pt x="175363" y="23812"/>
                                    </a:cubicBezTo>
                                    <a:cubicBezTo>
                                      <a:pt x="193369" y="39818"/>
                                      <a:pt x="181876" y="26146"/>
                                      <a:pt x="194413" y="42862"/>
                                    </a:cubicBezTo>
                                    <a:cubicBezTo>
                                      <a:pt x="198779" y="55961"/>
                                      <a:pt x="194170" y="44223"/>
                                      <a:pt x="201557" y="57150"/>
                                    </a:cubicBezTo>
                                    <a:cubicBezTo>
                                      <a:pt x="203318" y="60232"/>
                                      <a:pt x="204595" y="63572"/>
                                      <a:pt x="206319" y="66675"/>
                                    </a:cubicBezTo>
                                    <a:cubicBezTo>
                                      <a:pt x="212515" y="77827"/>
                                      <a:pt x="217355" y="84565"/>
                                      <a:pt x="225369" y="95250"/>
                                    </a:cubicBezTo>
                                    <a:cubicBezTo>
                                      <a:pt x="247381" y="124599"/>
                                      <a:pt x="224420" y="93746"/>
                                      <a:pt x="242038" y="114300"/>
                                    </a:cubicBezTo>
                                    <a:cubicBezTo>
                                      <a:pt x="249495" y="123000"/>
                                      <a:pt x="246892" y="123870"/>
                                      <a:pt x="256326" y="128587"/>
                                    </a:cubicBezTo>
                                    <a:cubicBezTo>
                                      <a:pt x="259748" y="130298"/>
                                      <a:pt x="269934" y="132585"/>
                                      <a:pt x="272994" y="133350"/>
                                    </a:cubicBezTo>
                                    <a:cubicBezTo>
                                      <a:pt x="284900" y="132556"/>
                                      <a:pt x="297064" y="133558"/>
                                      <a:pt x="308713" y="130969"/>
                                    </a:cubicBezTo>
                                    <a:cubicBezTo>
                                      <a:pt x="312001" y="130238"/>
                                      <a:pt x="313055" y="125693"/>
                                      <a:pt x="315857" y="123825"/>
                                    </a:cubicBezTo>
                                    <a:cubicBezTo>
                                      <a:pt x="317946" y="122433"/>
                                      <a:pt x="320620" y="122238"/>
                                      <a:pt x="323001" y="121444"/>
                                    </a:cubicBezTo>
                                    <a:cubicBezTo>
                                      <a:pt x="342804" y="96688"/>
                                      <a:pt x="322350" y="118847"/>
                                      <a:pt x="342051" y="104775"/>
                                    </a:cubicBezTo>
                                    <a:cubicBezTo>
                                      <a:pt x="344791" y="102818"/>
                                      <a:pt x="346637" y="99823"/>
                                      <a:pt x="349194" y="97631"/>
                                    </a:cubicBezTo>
                                    <a:cubicBezTo>
                                      <a:pt x="352207" y="95048"/>
                                      <a:pt x="355544" y="92868"/>
                                      <a:pt x="358719" y="90487"/>
                                    </a:cubicBezTo>
                                    <a:cubicBezTo>
                                      <a:pt x="359513" y="88106"/>
                                      <a:pt x="359882" y="85538"/>
                                      <a:pt x="361101" y="83344"/>
                                    </a:cubicBezTo>
                                    <a:cubicBezTo>
                                      <a:pt x="363257" y="79464"/>
                                      <a:pt x="373827" y="64130"/>
                                      <a:pt x="377769" y="59531"/>
                                    </a:cubicBezTo>
                                    <a:cubicBezTo>
                                      <a:pt x="379961" y="56974"/>
                                      <a:pt x="382173" y="54344"/>
                                      <a:pt x="384913" y="52387"/>
                                    </a:cubicBezTo>
                                    <a:cubicBezTo>
                                      <a:pt x="387802" y="50324"/>
                                      <a:pt x="391356" y="49386"/>
                                      <a:pt x="394438" y="47625"/>
                                    </a:cubicBezTo>
                                    <a:cubicBezTo>
                                      <a:pt x="407365" y="40238"/>
                                      <a:pt x="395627" y="44847"/>
                                      <a:pt x="408726" y="40481"/>
                                    </a:cubicBezTo>
                                    <a:cubicBezTo>
                                      <a:pt x="416176" y="35515"/>
                                      <a:pt x="418067" y="33545"/>
                                      <a:pt x="427776" y="30956"/>
                                    </a:cubicBezTo>
                                    <a:cubicBezTo>
                                      <a:pt x="435597" y="28870"/>
                                      <a:pt x="451588" y="26194"/>
                                      <a:pt x="451588" y="26194"/>
                                    </a:cubicBezTo>
                                    <a:cubicBezTo>
                                      <a:pt x="475527" y="14223"/>
                                      <a:pt x="463577" y="18265"/>
                                      <a:pt x="513501" y="23812"/>
                                    </a:cubicBezTo>
                                    <a:cubicBezTo>
                                      <a:pt x="517749" y="24284"/>
                                      <a:pt x="521405" y="27074"/>
                                      <a:pt x="525407" y="28575"/>
                                    </a:cubicBezTo>
                                    <a:cubicBezTo>
                                      <a:pt x="527757" y="29456"/>
                                      <a:pt x="530170" y="30162"/>
                                      <a:pt x="532551" y="30956"/>
                                    </a:cubicBezTo>
                                    <a:cubicBezTo>
                                      <a:pt x="534886" y="32512"/>
                                      <a:pt x="552837" y="44099"/>
                                      <a:pt x="556363" y="47625"/>
                                    </a:cubicBezTo>
                                    <a:cubicBezTo>
                                      <a:pt x="577978" y="69240"/>
                                      <a:pt x="551008" y="47882"/>
                                      <a:pt x="570651" y="61912"/>
                                    </a:cubicBezTo>
                                    <a:cubicBezTo>
                                      <a:pt x="573881" y="64219"/>
                                      <a:pt x="576925" y="66780"/>
                                      <a:pt x="580176" y="69056"/>
                                    </a:cubicBezTo>
                                    <a:cubicBezTo>
                                      <a:pt x="584865" y="72338"/>
                                      <a:pt x="594463" y="78581"/>
                                      <a:pt x="594463" y="78581"/>
                                    </a:cubicBezTo>
                                    <a:cubicBezTo>
                                      <a:pt x="607957" y="77787"/>
                                      <a:pt x="621577" y="78205"/>
                                      <a:pt x="634944" y="76200"/>
                                    </a:cubicBezTo>
                                    <a:cubicBezTo>
                                      <a:pt x="637774" y="75775"/>
                                      <a:pt x="639528" y="72717"/>
                                      <a:pt x="642088" y="71437"/>
                                    </a:cubicBezTo>
                                    <a:cubicBezTo>
                                      <a:pt x="644333" y="70314"/>
                                      <a:pt x="646851" y="69850"/>
                                      <a:pt x="649232" y="69056"/>
                                    </a:cubicBezTo>
                                    <a:lnTo>
                                      <a:pt x="661138" y="57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9" name="Group 1538"/>
                              <p:cNvGrpSpPr/>
                              <p:nvPr/>
                            </p:nvGrpSpPr>
                            <p:grpSpPr>
                              <a:xfrm>
                                <a:off x="1521619" y="1899716"/>
                                <a:ext cx="3658593" cy="1188765"/>
                                <a:chOff x="1521619" y="1899716"/>
                                <a:chExt cx="3658593" cy="1188765"/>
                              </a:xfrm>
                            </p:grpSpPr>
                            <p:sp>
                              <p:nvSpPr>
                                <p:cNvPr id="1542" name="Freeform 1541"/>
                                <p:cNvSpPr/>
                                <p:nvPr/>
                              </p:nvSpPr>
                              <p:spPr>
                                <a:xfrm rot="17789322">
                                  <a:off x="2395976" y="2257435"/>
                                  <a:ext cx="559559" cy="246425"/>
                                </a:xfrm>
                                <a:custGeom>
                                  <a:avLst/>
                                  <a:gdLst>
                                    <a:gd name="connsiteX0" fmla="*/ 0 w 559559"/>
                                    <a:gd name="connsiteY0" fmla="*/ 28061 h 246425"/>
                                    <a:gd name="connsiteX1" fmla="*/ 68239 w 559559"/>
                                    <a:gd name="connsiteY1" fmla="*/ 765 h 246425"/>
                                    <a:gd name="connsiteX2" fmla="*/ 177421 w 559559"/>
                                    <a:gd name="connsiteY2" fmla="*/ 41709 h 246425"/>
                                    <a:gd name="connsiteX3" fmla="*/ 204717 w 559559"/>
                                    <a:gd name="connsiteY3" fmla="*/ 123595 h 246425"/>
                                    <a:gd name="connsiteX4" fmla="*/ 232012 w 559559"/>
                                    <a:gd name="connsiteY4" fmla="*/ 164538 h 246425"/>
                                    <a:gd name="connsiteX5" fmla="*/ 354842 w 559559"/>
                                    <a:gd name="connsiteY5" fmla="*/ 232777 h 246425"/>
                                    <a:gd name="connsiteX6" fmla="*/ 559559 w 559559"/>
                                    <a:gd name="connsiteY6" fmla="*/ 246425 h 2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59" h="246425">
                                      <a:moveTo>
                                        <a:pt x="0" y="28061"/>
                                      </a:moveTo>
                                      <a:cubicBezTo>
                                        <a:pt x="22746" y="18962"/>
                                        <a:pt x="43862" y="3203"/>
                                        <a:pt x="68239" y="765"/>
                                      </a:cubicBezTo>
                                      <a:cubicBezTo>
                                        <a:pt x="119566" y="-4368"/>
                                        <a:pt x="140509" y="17100"/>
                                        <a:pt x="177421" y="41709"/>
                                      </a:cubicBezTo>
                                      <a:cubicBezTo>
                                        <a:pt x="186520" y="69004"/>
                                        <a:pt x="188757" y="99655"/>
                                        <a:pt x="204717" y="123595"/>
                                      </a:cubicBezTo>
                                      <a:cubicBezTo>
                                        <a:pt x="213815" y="137243"/>
                                        <a:pt x="221511" y="151937"/>
                                        <a:pt x="232012" y="164538"/>
                                      </a:cubicBezTo>
                                      <a:cubicBezTo>
                                        <a:pt x="266670" y="206127"/>
                                        <a:pt x="294343" y="228744"/>
                                        <a:pt x="354842" y="232777"/>
                                      </a:cubicBezTo>
                                      <a:lnTo>
                                        <a:pt x="559559" y="246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 name="Freeform 1542"/>
                                <p:cNvSpPr/>
                                <p:nvPr/>
                              </p:nvSpPr>
                              <p:spPr>
                                <a:xfrm rot="19058736">
                                  <a:off x="3760336" y="2244259"/>
                                  <a:ext cx="476250" cy="714375"/>
                                </a:xfrm>
                                <a:custGeom>
                                  <a:avLst/>
                                  <a:gdLst>
                                    <a:gd name="connsiteX0" fmla="*/ 157163 w 476250"/>
                                    <a:gd name="connsiteY0" fmla="*/ 0 h 714375"/>
                                    <a:gd name="connsiteX1" fmla="*/ 97632 w 476250"/>
                                    <a:gd name="connsiteY1" fmla="*/ 2381 h 714375"/>
                                    <a:gd name="connsiteX2" fmla="*/ 76200 w 476250"/>
                                    <a:gd name="connsiteY2" fmla="*/ 9525 h 714375"/>
                                    <a:gd name="connsiteX3" fmla="*/ 61913 w 476250"/>
                                    <a:gd name="connsiteY3" fmla="*/ 14288 h 714375"/>
                                    <a:gd name="connsiteX4" fmla="*/ 38100 w 476250"/>
                                    <a:gd name="connsiteY4" fmla="*/ 28575 h 714375"/>
                                    <a:gd name="connsiteX5" fmla="*/ 19050 w 476250"/>
                                    <a:gd name="connsiteY5" fmla="*/ 52388 h 714375"/>
                                    <a:gd name="connsiteX6" fmla="*/ 7144 w 476250"/>
                                    <a:gd name="connsiteY6" fmla="*/ 78581 h 714375"/>
                                    <a:gd name="connsiteX7" fmla="*/ 2382 w 476250"/>
                                    <a:gd name="connsiteY7" fmla="*/ 97631 h 714375"/>
                                    <a:gd name="connsiteX8" fmla="*/ 0 w 476250"/>
                                    <a:gd name="connsiteY8" fmla="*/ 107156 h 714375"/>
                                    <a:gd name="connsiteX9" fmla="*/ 2382 w 476250"/>
                                    <a:gd name="connsiteY9" fmla="*/ 200025 h 714375"/>
                                    <a:gd name="connsiteX10" fmla="*/ 14288 w 476250"/>
                                    <a:gd name="connsiteY10" fmla="*/ 223838 h 714375"/>
                                    <a:gd name="connsiteX11" fmla="*/ 23813 w 476250"/>
                                    <a:gd name="connsiteY11" fmla="*/ 235744 h 714375"/>
                                    <a:gd name="connsiteX12" fmla="*/ 33338 w 476250"/>
                                    <a:gd name="connsiteY12" fmla="*/ 247650 h 714375"/>
                                    <a:gd name="connsiteX13" fmla="*/ 40482 w 476250"/>
                                    <a:gd name="connsiteY13" fmla="*/ 254794 h 714375"/>
                                    <a:gd name="connsiteX14" fmla="*/ 50007 w 476250"/>
                                    <a:gd name="connsiteY14" fmla="*/ 266700 h 714375"/>
                                    <a:gd name="connsiteX15" fmla="*/ 59532 w 476250"/>
                                    <a:gd name="connsiteY15" fmla="*/ 276225 h 714375"/>
                                    <a:gd name="connsiteX16" fmla="*/ 80963 w 476250"/>
                                    <a:gd name="connsiteY16" fmla="*/ 304800 h 714375"/>
                                    <a:gd name="connsiteX17" fmla="*/ 102394 w 476250"/>
                                    <a:gd name="connsiteY17" fmla="*/ 335756 h 714375"/>
                                    <a:gd name="connsiteX18" fmla="*/ 104775 w 476250"/>
                                    <a:gd name="connsiteY18" fmla="*/ 342900 h 714375"/>
                                    <a:gd name="connsiteX19" fmla="*/ 102394 w 476250"/>
                                    <a:gd name="connsiteY19" fmla="*/ 366713 h 714375"/>
                                    <a:gd name="connsiteX20" fmla="*/ 97632 w 476250"/>
                                    <a:gd name="connsiteY20" fmla="*/ 383381 h 714375"/>
                                    <a:gd name="connsiteX21" fmla="*/ 92869 w 476250"/>
                                    <a:gd name="connsiteY21" fmla="*/ 400050 h 714375"/>
                                    <a:gd name="connsiteX22" fmla="*/ 97632 w 476250"/>
                                    <a:gd name="connsiteY22" fmla="*/ 483394 h 714375"/>
                                    <a:gd name="connsiteX23" fmla="*/ 100013 w 476250"/>
                                    <a:gd name="connsiteY23" fmla="*/ 492919 h 714375"/>
                                    <a:gd name="connsiteX24" fmla="*/ 102394 w 476250"/>
                                    <a:gd name="connsiteY24" fmla="*/ 509588 h 714375"/>
                                    <a:gd name="connsiteX25" fmla="*/ 111919 w 476250"/>
                                    <a:gd name="connsiteY25" fmla="*/ 531019 h 714375"/>
                                    <a:gd name="connsiteX26" fmla="*/ 121444 w 476250"/>
                                    <a:gd name="connsiteY26" fmla="*/ 557213 h 714375"/>
                                    <a:gd name="connsiteX27" fmla="*/ 138113 w 476250"/>
                                    <a:gd name="connsiteY27" fmla="*/ 595313 h 714375"/>
                                    <a:gd name="connsiteX28" fmla="*/ 173832 w 476250"/>
                                    <a:gd name="connsiteY28" fmla="*/ 640556 h 714375"/>
                                    <a:gd name="connsiteX29" fmla="*/ 190500 w 476250"/>
                                    <a:gd name="connsiteY29" fmla="*/ 661988 h 714375"/>
                                    <a:gd name="connsiteX30" fmla="*/ 228600 w 476250"/>
                                    <a:gd name="connsiteY30" fmla="*/ 690563 h 714375"/>
                                    <a:gd name="connsiteX31" fmla="*/ 235744 w 476250"/>
                                    <a:gd name="connsiteY31" fmla="*/ 695325 h 714375"/>
                                    <a:gd name="connsiteX32" fmla="*/ 273844 w 476250"/>
                                    <a:gd name="connsiteY32" fmla="*/ 714375 h 714375"/>
                                    <a:gd name="connsiteX33" fmla="*/ 321469 w 476250"/>
                                    <a:gd name="connsiteY33" fmla="*/ 711994 h 714375"/>
                                    <a:gd name="connsiteX34" fmla="*/ 330994 w 476250"/>
                                    <a:gd name="connsiteY34" fmla="*/ 709613 h 714375"/>
                                    <a:gd name="connsiteX35" fmla="*/ 376238 w 476250"/>
                                    <a:gd name="connsiteY35" fmla="*/ 690563 h 714375"/>
                                    <a:gd name="connsiteX36" fmla="*/ 428625 w 476250"/>
                                    <a:gd name="connsiteY36" fmla="*/ 652463 h 714375"/>
                                    <a:gd name="connsiteX37" fmla="*/ 447675 w 476250"/>
                                    <a:gd name="connsiteY37" fmla="*/ 633413 h 714375"/>
                                    <a:gd name="connsiteX38" fmla="*/ 450057 w 476250"/>
                                    <a:gd name="connsiteY38" fmla="*/ 623888 h 714375"/>
                                    <a:gd name="connsiteX39" fmla="*/ 454819 w 476250"/>
                                    <a:gd name="connsiteY39" fmla="*/ 611981 h 714375"/>
                                    <a:gd name="connsiteX40" fmla="*/ 452438 w 476250"/>
                                    <a:gd name="connsiteY40" fmla="*/ 545306 h 714375"/>
                                    <a:gd name="connsiteX41" fmla="*/ 447675 w 476250"/>
                                    <a:gd name="connsiteY41" fmla="*/ 535781 h 714375"/>
                                    <a:gd name="connsiteX42" fmla="*/ 438150 w 476250"/>
                                    <a:gd name="connsiteY42" fmla="*/ 521494 h 714375"/>
                                    <a:gd name="connsiteX43" fmla="*/ 428625 w 476250"/>
                                    <a:gd name="connsiteY43" fmla="*/ 502444 h 714375"/>
                                    <a:gd name="connsiteX44" fmla="*/ 426244 w 476250"/>
                                    <a:gd name="connsiteY44" fmla="*/ 492919 h 714375"/>
                                    <a:gd name="connsiteX45" fmla="*/ 419100 w 476250"/>
                                    <a:gd name="connsiteY45" fmla="*/ 483394 h 714375"/>
                                    <a:gd name="connsiteX46" fmla="*/ 392907 w 476250"/>
                                    <a:gd name="connsiteY46" fmla="*/ 442913 h 714375"/>
                                    <a:gd name="connsiteX47" fmla="*/ 388144 w 476250"/>
                                    <a:gd name="connsiteY47" fmla="*/ 428625 h 714375"/>
                                    <a:gd name="connsiteX48" fmla="*/ 383382 w 476250"/>
                                    <a:gd name="connsiteY48" fmla="*/ 390525 h 714375"/>
                                    <a:gd name="connsiteX49" fmla="*/ 414338 w 476250"/>
                                    <a:gd name="connsiteY49" fmla="*/ 307181 h 714375"/>
                                    <a:gd name="connsiteX50" fmla="*/ 426244 w 476250"/>
                                    <a:gd name="connsiteY50" fmla="*/ 304800 h 714375"/>
                                    <a:gd name="connsiteX51" fmla="*/ 476250 w 476250"/>
                                    <a:gd name="connsiteY51" fmla="*/ 3071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6250" h="714375">
                                      <a:moveTo>
                                        <a:pt x="157163" y="0"/>
                                      </a:moveTo>
                                      <a:cubicBezTo>
                                        <a:pt x="137319" y="794"/>
                                        <a:pt x="117444" y="1014"/>
                                        <a:pt x="97632" y="2381"/>
                                      </a:cubicBezTo>
                                      <a:cubicBezTo>
                                        <a:pt x="90954" y="2842"/>
                                        <a:pt x="82011" y="7412"/>
                                        <a:pt x="76200" y="9525"/>
                                      </a:cubicBezTo>
                                      <a:cubicBezTo>
                                        <a:pt x="71482" y="11241"/>
                                        <a:pt x="66090" y="11503"/>
                                        <a:pt x="61913" y="14288"/>
                                      </a:cubicBezTo>
                                      <a:cubicBezTo>
                                        <a:pt x="44671" y="25782"/>
                                        <a:pt x="52745" y="21253"/>
                                        <a:pt x="38100" y="28575"/>
                                      </a:cubicBezTo>
                                      <a:cubicBezTo>
                                        <a:pt x="36226" y="30823"/>
                                        <a:pt x="21865" y="47563"/>
                                        <a:pt x="19050" y="52388"/>
                                      </a:cubicBezTo>
                                      <a:cubicBezTo>
                                        <a:pt x="14430" y="60308"/>
                                        <a:pt x="9639" y="69431"/>
                                        <a:pt x="7144" y="78581"/>
                                      </a:cubicBezTo>
                                      <a:cubicBezTo>
                                        <a:pt x="5422" y="84896"/>
                                        <a:pt x="3970" y="91281"/>
                                        <a:pt x="2382" y="97631"/>
                                      </a:cubicBezTo>
                                      <a:lnTo>
                                        <a:pt x="0" y="107156"/>
                                      </a:lnTo>
                                      <a:cubicBezTo>
                                        <a:pt x="794" y="138112"/>
                                        <a:pt x="-1382" y="169288"/>
                                        <a:pt x="2382" y="200025"/>
                                      </a:cubicBezTo>
                                      <a:cubicBezTo>
                                        <a:pt x="3461" y="208834"/>
                                        <a:pt x="11482" y="215419"/>
                                        <a:pt x="14288" y="223838"/>
                                      </a:cubicBezTo>
                                      <a:cubicBezTo>
                                        <a:pt x="18923" y="237744"/>
                                        <a:pt x="13042" y="224973"/>
                                        <a:pt x="23813" y="235744"/>
                                      </a:cubicBezTo>
                                      <a:cubicBezTo>
                                        <a:pt x="27407" y="239338"/>
                                        <a:pt x="29991" y="243825"/>
                                        <a:pt x="33338" y="247650"/>
                                      </a:cubicBezTo>
                                      <a:cubicBezTo>
                                        <a:pt x="35556" y="250184"/>
                                        <a:pt x="38264" y="252260"/>
                                        <a:pt x="40482" y="254794"/>
                                      </a:cubicBezTo>
                                      <a:cubicBezTo>
                                        <a:pt x="43829" y="258619"/>
                                        <a:pt x="46630" y="262901"/>
                                        <a:pt x="50007" y="266700"/>
                                      </a:cubicBezTo>
                                      <a:cubicBezTo>
                                        <a:pt x="52990" y="270056"/>
                                        <a:pt x="56549" y="272869"/>
                                        <a:pt x="59532" y="276225"/>
                                      </a:cubicBezTo>
                                      <a:cubicBezTo>
                                        <a:pt x="68592" y="286417"/>
                                        <a:pt x="72459" y="293461"/>
                                        <a:pt x="80963" y="304800"/>
                                      </a:cubicBezTo>
                                      <a:cubicBezTo>
                                        <a:pt x="93223" y="321147"/>
                                        <a:pt x="96169" y="321229"/>
                                        <a:pt x="102394" y="335756"/>
                                      </a:cubicBezTo>
                                      <a:cubicBezTo>
                                        <a:pt x="103383" y="338063"/>
                                        <a:pt x="103981" y="340519"/>
                                        <a:pt x="104775" y="342900"/>
                                      </a:cubicBezTo>
                                      <a:cubicBezTo>
                                        <a:pt x="103981" y="350838"/>
                                        <a:pt x="103522" y="358816"/>
                                        <a:pt x="102394" y="366713"/>
                                      </a:cubicBezTo>
                                      <a:cubicBezTo>
                                        <a:pt x="101331" y="374156"/>
                                        <a:pt x="99570" y="376597"/>
                                        <a:pt x="97632" y="383381"/>
                                      </a:cubicBezTo>
                                      <a:cubicBezTo>
                                        <a:pt x="91649" y="404319"/>
                                        <a:pt x="98580" y="382915"/>
                                        <a:pt x="92869" y="400050"/>
                                      </a:cubicBezTo>
                                      <a:cubicBezTo>
                                        <a:pt x="94457" y="427831"/>
                                        <a:pt x="95498" y="455649"/>
                                        <a:pt x="97632" y="483394"/>
                                      </a:cubicBezTo>
                                      <a:cubicBezTo>
                                        <a:pt x="97883" y="486657"/>
                                        <a:pt x="99428" y="489699"/>
                                        <a:pt x="100013" y="492919"/>
                                      </a:cubicBezTo>
                                      <a:cubicBezTo>
                                        <a:pt x="101017" y="498441"/>
                                        <a:pt x="100720" y="504231"/>
                                        <a:pt x="102394" y="509588"/>
                                      </a:cubicBezTo>
                                      <a:cubicBezTo>
                                        <a:pt x="104726" y="517050"/>
                                        <a:pt x="108839" y="523834"/>
                                        <a:pt x="111919" y="531019"/>
                                      </a:cubicBezTo>
                                      <a:cubicBezTo>
                                        <a:pt x="134637" y="584024"/>
                                        <a:pt x="96433" y="496074"/>
                                        <a:pt x="121444" y="557213"/>
                                      </a:cubicBezTo>
                                      <a:cubicBezTo>
                                        <a:pt x="126693" y="570043"/>
                                        <a:pt x="132153" y="582797"/>
                                        <a:pt x="138113" y="595313"/>
                                      </a:cubicBezTo>
                                      <a:cubicBezTo>
                                        <a:pt x="146438" y="612795"/>
                                        <a:pt x="162323" y="625758"/>
                                        <a:pt x="173832" y="640556"/>
                                      </a:cubicBezTo>
                                      <a:cubicBezTo>
                                        <a:pt x="179388" y="647700"/>
                                        <a:pt x="183817" y="655886"/>
                                        <a:pt x="190500" y="661988"/>
                                      </a:cubicBezTo>
                                      <a:cubicBezTo>
                                        <a:pt x="202223" y="672692"/>
                                        <a:pt x="215391" y="681758"/>
                                        <a:pt x="228600" y="690563"/>
                                      </a:cubicBezTo>
                                      <a:cubicBezTo>
                                        <a:pt x="230981" y="692150"/>
                                        <a:pt x="233211" y="693992"/>
                                        <a:pt x="235744" y="695325"/>
                                      </a:cubicBezTo>
                                      <a:cubicBezTo>
                                        <a:pt x="248309" y="701938"/>
                                        <a:pt x="273844" y="714375"/>
                                        <a:pt x="273844" y="714375"/>
                                      </a:cubicBezTo>
                                      <a:cubicBezTo>
                                        <a:pt x="289719" y="713581"/>
                                        <a:pt x="305629" y="713314"/>
                                        <a:pt x="321469" y="711994"/>
                                      </a:cubicBezTo>
                                      <a:cubicBezTo>
                                        <a:pt x="324730" y="711722"/>
                                        <a:pt x="327859" y="710553"/>
                                        <a:pt x="330994" y="709613"/>
                                      </a:cubicBezTo>
                                      <a:cubicBezTo>
                                        <a:pt x="347578" y="704638"/>
                                        <a:pt x="359932" y="699298"/>
                                        <a:pt x="376238" y="690563"/>
                                      </a:cubicBezTo>
                                      <a:cubicBezTo>
                                        <a:pt x="421771" y="666170"/>
                                        <a:pt x="400398" y="678337"/>
                                        <a:pt x="428625" y="652463"/>
                                      </a:cubicBezTo>
                                      <a:cubicBezTo>
                                        <a:pt x="447832" y="634857"/>
                                        <a:pt x="434203" y="651378"/>
                                        <a:pt x="447675" y="633413"/>
                                      </a:cubicBezTo>
                                      <a:cubicBezTo>
                                        <a:pt x="448469" y="630238"/>
                                        <a:pt x="449022" y="626993"/>
                                        <a:pt x="450057" y="623888"/>
                                      </a:cubicBezTo>
                                      <a:cubicBezTo>
                                        <a:pt x="451409" y="619833"/>
                                        <a:pt x="454690" y="616254"/>
                                        <a:pt x="454819" y="611981"/>
                                      </a:cubicBezTo>
                                      <a:cubicBezTo>
                                        <a:pt x="455493" y="589752"/>
                                        <a:pt x="454514" y="567448"/>
                                        <a:pt x="452438" y="545306"/>
                                      </a:cubicBezTo>
                                      <a:cubicBezTo>
                                        <a:pt x="452107" y="541772"/>
                                        <a:pt x="449501" y="538825"/>
                                        <a:pt x="447675" y="535781"/>
                                      </a:cubicBezTo>
                                      <a:cubicBezTo>
                                        <a:pt x="444730" y="530873"/>
                                        <a:pt x="438150" y="521494"/>
                                        <a:pt x="438150" y="521494"/>
                                      </a:cubicBezTo>
                                      <a:cubicBezTo>
                                        <a:pt x="430749" y="499288"/>
                                        <a:pt x="443618" y="536179"/>
                                        <a:pt x="428625" y="502444"/>
                                      </a:cubicBezTo>
                                      <a:cubicBezTo>
                                        <a:pt x="427296" y="499453"/>
                                        <a:pt x="427708" y="495846"/>
                                        <a:pt x="426244" y="492919"/>
                                      </a:cubicBezTo>
                                      <a:cubicBezTo>
                                        <a:pt x="424469" y="489369"/>
                                        <a:pt x="421203" y="486760"/>
                                        <a:pt x="419100" y="483394"/>
                                      </a:cubicBezTo>
                                      <a:cubicBezTo>
                                        <a:pt x="393591" y="442579"/>
                                        <a:pt x="412215" y="467048"/>
                                        <a:pt x="392907" y="442913"/>
                                      </a:cubicBezTo>
                                      <a:cubicBezTo>
                                        <a:pt x="391319" y="438150"/>
                                        <a:pt x="389042" y="433564"/>
                                        <a:pt x="388144" y="428625"/>
                                      </a:cubicBezTo>
                                      <a:cubicBezTo>
                                        <a:pt x="385854" y="416033"/>
                                        <a:pt x="383382" y="390525"/>
                                        <a:pt x="383382" y="390525"/>
                                      </a:cubicBezTo>
                                      <a:cubicBezTo>
                                        <a:pt x="385884" y="381627"/>
                                        <a:pt x="386714" y="319459"/>
                                        <a:pt x="414338" y="307181"/>
                                      </a:cubicBezTo>
                                      <a:cubicBezTo>
                                        <a:pt x="418036" y="305537"/>
                                        <a:pt x="422275" y="305594"/>
                                        <a:pt x="426244" y="304800"/>
                                      </a:cubicBezTo>
                                      <a:lnTo>
                                        <a:pt x="476250" y="3071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4" name="Freeform 1543"/>
                                <p:cNvSpPr/>
                                <p:nvPr/>
                              </p:nvSpPr>
                              <p:spPr>
                                <a:xfrm rot="20312945">
                                  <a:off x="3710892" y="2248204"/>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Freeform 1544"/>
                                <p:cNvSpPr/>
                                <p:nvPr/>
                              </p:nvSpPr>
                              <p:spPr>
                                <a:xfrm rot="5400000">
                                  <a:off x="2255323" y="1994542"/>
                                  <a:ext cx="159101" cy="602456"/>
                                </a:xfrm>
                                <a:custGeom>
                                  <a:avLst/>
                                  <a:gdLst>
                                    <a:gd name="connsiteX0" fmla="*/ 113858 w 159101"/>
                                    <a:gd name="connsiteY0" fmla="*/ 602456 h 602456"/>
                                    <a:gd name="connsiteX1" fmla="*/ 90045 w 159101"/>
                                    <a:gd name="connsiteY1" fmla="*/ 597693 h 602456"/>
                                    <a:gd name="connsiteX2" fmla="*/ 82901 w 159101"/>
                                    <a:gd name="connsiteY2" fmla="*/ 592931 h 602456"/>
                                    <a:gd name="connsiteX3" fmla="*/ 59089 w 159101"/>
                                    <a:gd name="connsiteY3" fmla="*/ 578643 h 602456"/>
                                    <a:gd name="connsiteX4" fmla="*/ 40039 w 159101"/>
                                    <a:gd name="connsiteY4" fmla="*/ 564356 h 602456"/>
                                    <a:gd name="connsiteX5" fmla="*/ 20989 w 159101"/>
                                    <a:gd name="connsiteY5" fmla="*/ 540543 h 602456"/>
                                    <a:gd name="connsiteX6" fmla="*/ 4320 w 159101"/>
                                    <a:gd name="connsiteY6" fmla="*/ 504825 h 602456"/>
                                    <a:gd name="connsiteX7" fmla="*/ 13845 w 159101"/>
                                    <a:gd name="connsiteY7" fmla="*/ 421481 h 602456"/>
                                    <a:gd name="connsiteX8" fmla="*/ 30514 w 159101"/>
                                    <a:gd name="connsiteY8" fmla="*/ 404812 h 602456"/>
                                    <a:gd name="connsiteX9" fmla="*/ 51945 w 159101"/>
                                    <a:gd name="connsiteY9" fmla="*/ 400050 h 602456"/>
                                    <a:gd name="connsiteX10" fmla="*/ 63851 w 159101"/>
                                    <a:gd name="connsiteY10" fmla="*/ 395287 h 602456"/>
                                    <a:gd name="connsiteX11" fmla="*/ 106714 w 159101"/>
                                    <a:gd name="connsiteY11" fmla="*/ 390525 h 602456"/>
                                    <a:gd name="connsiteX12" fmla="*/ 113858 w 159101"/>
                                    <a:gd name="connsiteY12" fmla="*/ 388143 h 602456"/>
                                    <a:gd name="connsiteX13" fmla="*/ 135289 w 159101"/>
                                    <a:gd name="connsiteY13" fmla="*/ 371475 h 602456"/>
                                    <a:gd name="connsiteX14" fmla="*/ 140051 w 159101"/>
                                    <a:gd name="connsiteY14" fmla="*/ 364331 h 602456"/>
                                    <a:gd name="connsiteX15" fmla="*/ 147195 w 159101"/>
                                    <a:gd name="connsiteY15" fmla="*/ 354806 h 602456"/>
                                    <a:gd name="connsiteX16" fmla="*/ 159101 w 159101"/>
                                    <a:gd name="connsiteY16" fmla="*/ 321468 h 602456"/>
                                    <a:gd name="connsiteX17" fmla="*/ 156720 w 159101"/>
                                    <a:gd name="connsiteY17" fmla="*/ 300037 h 602456"/>
                                    <a:gd name="connsiteX18" fmla="*/ 149576 w 159101"/>
                                    <a:gd name="connsiteY18" fmla="*/ 290512 h 602456"/>
                                    <a:gd name="connsiteX19" fmla="*/ 142433 w 159101"/>
                                    <a:gd name="connsiteY19" fmla="*/ 278606 h 602456"/>
                                    <a:gd name="connsiteX20" fmla="*/ 132908 w 159101"/>
                                    <a:gd name="connsiteY20" fmla="*/ 266700 h 602456"/>
                                    <a:gd name="connsiteX21" fmla="*/ 111476 w 159101"/>
                                    <a:gd name="connsiteY21" fmla="*/ 235743 h 602456"/>
                                    <a:gd name="connsiteX22" fmla="*/ 106714 w 159101"/>
                                    <a:gd name="connsiteY22" fmla="*/ 223837 h 602456"/>
                                    <a:gd name="connsiteX23" fmla="*/ 101951 w 159101"/>
                                    <a:gd name="connsiteY23" fmla="*/ 216693 h 602456"/>
                                    <a:gd name="connsiteX24" fmla="*/ 87664 w 159101"/>
                                    <a:gd name="connsiteY24" fmla="*/ 192881 h 602456"/>
                                    <a:gd name="connsiteX25" fmla="*/ 82901 w 159101"/>
                                    <a:gd name="connsiteY25" fmla="*/ 176212 h 602456"/>
                                    <a:gd name="connsiteX26" fmla="*/ 78139 w 159101"/>
                                    <a:gd name="connsiteY26" fmla="*/ 157162 h 602456"/>
                                    <a:gd name="connsiteX27" fmla="*/ 82901 w 159101"/>
                                    <a:gd name="connsiteY27" fmla="*/ 121443 h 602456"/>
                                    <a:gd name="connsiteX28" fmla="*/ 85283 w 159101"/>
                                    <a:gd name="connsiteY28" fmla="*/ 111918 h 602456"/>
                                    <a:gd name="connsiteX29" fmla="*/ 92426 w 159101"/>
                                    <a:gd name="connsiteY29" fmla="*/ 100012 h 602456"/>
                                    <a:gd name="connsiteX30" fmla="*/ 101951 w 159101"/>
                                    <a:gd name="connsiteY30" fmla="*/ 85725 h 602456"/>
                                    <a:gd name="connsiteX31" fmla="*/ 99570 w 159101"/>
                                    <a:gd name="connsiteY31" fmla="*/ 42862 h 602456"/>
                                    <a:gd name="connsiteX32" fmla="*/ 87664 w 159101"/>
                                    <a:gd name="connsiteY32" fmla="*/ 26193 h 602456"/>
                                    <a:gd name="connsiteX33" fmla="*/ 70995 w 159101"/>
                                    <a:gd name="connsiteY33" fmla="*/ 11906 h 602456"/>
                                    <a:gd name="connsiteX34" fmla="*/ 54326 w 159101"/>
                                    <a:gd name="connsiteY34" fmla="*/ 0 h 602456"/>
                                    <a:gd name="connsiteX35" fmla="*/ 44801 w 159101"/>
                                    <a:gd name="connsiteY35" fmla="*/ 4762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101" h="602456">
                                      <a:moveTo>
                                        <a:pt x="113858" y="602456"/>
                                      </a:moveTo>
                                      <a:cubicBezTo>
                                        <a:pt x="105920" y="600868"/>
                                        <a:pt x="96781" y="602183"/>
                                        <a:pt x="90045" y="597693"/>
                                      </a:cubicBezTo>
                                      <a:cubicBezTo>
                                        <a:pt x="87664" y="596106"/>
                                        <a:pt x="85355" y="594403"/>
                                        <a:pt x="82901" y="592931"/>
                                      </a:cubicBezTo>
                                      <a:cubicBezTo>
                                        <a:pt x="81310" y="591976"/>
                                        <a:pt x="63703" y="582488"/>
                                        <a:pt x="59089" y="578643"/>
                                      </a:cubicBezTo>
                                      <a:cubicBezTo>
                                        <a:pt x="41233" y="563764"/>
                                        <a:pt x="65057" y="579368"/>
                                        <a:pt x="40039" y="564356"/>
                                      </a:cubicBezTo>
                                      <a:cubicBezTo>
                                        <a:pt x="33689" y="556418"/>
                                        <a:pt x="25535" y="549635"/>
                                        <a:pt x="20989" y="540543"/>
                                      </a:cubicBezTo>
                                      <a:cubicBezTo>
                                        <a:pt x="8761" y="516086"/>
                                        <a:pt x="14261" y="528018"/>
                                        <a:pt x="4320" y="504825"/>
                                      </a:cubicBezTo>
                                      <a:cubicBezTo>
                                        <a:pt x="-2034" y="473049"/>
                                        <a:pt x="-3262" y="474228"/>
                                        <a:pt x="13845" y="421481"/>
                                      </a:cubicBezTo>
                                      <a:cubicBezTo>
                                        <a:pt x="16269" y="414006"/>
                                        <a:pt x="22891" y="406718"/>
                                        <a:pt x="30514" y="404812"/>
                                      </a:cubicBezTo>
                                      <a:cubicBezTo>
                                        <a:pt x="43965" y="401449"/>
                                        <a:pt x="36830" y="403073"/>
                                        <a:pt x="51945" y="400050"/>
                                      </a:cubicBezTo>
                                      <a:cubicBezTo>
                                        <a:pt x="55914" y="398462"/>
                                        <a:pt x="59635" y="395990"/>
                                        <a:pt x="63851" y="395287"/>
                                      </a:cubicBezTo>
                                      <a:cubicBezTo>
                                        <a:pt x="102665" y="388818"/>
                                        <a:pt x="83165" y="396413"/>
                                        <a:pt x="106714" y="390525"/>
                                      </a:cubicBezTo>
                                      <a:cubicBezTo>
                                        <a:pt x="109149" y="389916"/>
                                        <a:pt x="111664" y="389362"/>
                                        <a:pt x="113858" y="388143"/>
                                      </a:cubicBezTo>
                                      <a:cubicBezTo>
                                        <a:pt x="122093" y="383568"/>
                                        <a:pt x="129306" y="378654"/>
                                        <a:pt x="135289" y="371475"/>
                                      </a:cubicBezTo>
                                      <a:cubicBezTo>
                                        <a:pt x="137121" y="369276"/>
                                        <a:pt x="138388" y="366660"/>
                                        <a:pt x="140051" y="364331"/>
                                      </a:cubicBezTo>
                                      <a:cubicBezTo>
                                        <a:pt x="142358" y="361101"/>
                                        <a:pt x="145420" y="358356"/>
                                        <a:pt x="147195" y="354806"/>
                                      </a:cubicBezTo>
                                      <a:cubicBezTo>
                                        <a:pt x="155251" y="338695"/>
                                        <a:pt x="155675" y="335175"/>
                                        <a:pt x="159101" y="321468"/>
                                      </a:cubicBezTo>
                                      <a:cubicBezTo>
                                        <a:pt x="158307" y="314324"/>
                                        <a:pt x="158834" y="306907"/>
                                        <a:pt x="156720" y="300037"/>
                                      </a:cubicBezTo>
                                      <a:cubicBezTo>
                                        <a:pt x="155553" y="296244"/>
                                        <a:pt x="151777" y="293814"/>
                                        <a:pt x="149576" y="290512"/>
                                      </a:cubicBezTo>
                                      <a:cubicBezTo>
                                        <a:pt x="147009" y="286661"/>
                                        <a:pt x="145087" y="282398"/>
                                        <a:pt x="142433" y="278606"/>
                                      </a:cubicBezTo>
                                      <a:cubicBezTo>
                                        <a:pt x="139518" y="274442"/>
                                        <a:pt x="135727" y="270929"/>
                                        <a:pt x="132908" y="266700"/>
                                      </a:cubicBezTo>
                                      <a:cubicBezTo>
                                        <a:pt x="111547" y="234659"/>
                                        <a:pt x="127108" y="251375"/>
                                        <a:pt x="111476" y="235743"/>
                                      </a:cubicBezTo>
                                      <a:cubicBezTo>
                                        <a:pt x="109889" y="231774"/>
                                        <a:pt x="108626" y="227660"/>
                                        <a:pt x="106714" y="223837"/>
                                      </a:cubicBezTo>
                                      <a:cubicBezTo>
                                        <a:pt x="105434" y="221277"/>
                                        <a:pt x="102929" y="219383"/>
                                        <a:pt x="101951" y="216693"/>
                                      </a:cubicBezTo>
                                      <a:cubicBezTo>
                                        <a:pt x="93203" y="192637"/>
                                        <a:pt x="104738" y="201417"/>
                                        <a:pt x="87664" y="192881"/>
                                      </a:cubicBezTo>
                                      <a:cubicBezTo>
                                        <a:pt x="81955" y="175752"/>
                                        <a:pt x="88882" y="197143"/>
                                        <a:pt x="82901" y="176212"/>
                                      </a:cubicBezTo>
                                      <a:cubicBezTo>
                                        <a:pt x="78022" y="159139"/>
                                        <a:pt x="82976" y="181348"/>
                                        <a:pt x="78139" y="157162"/>
                                      </a:cubicBezTo>
                                      <a:cubicBezTo>
                                        <a:pt x="79726" y="145256"/>
                                        <a:pt x="81028" y="133308"/>
                                        <a:pt x="82901" y="121443"/>
                                      </a:cubicBezTo>
                                      <a:cubicBezTo>
                                        <a:pt x="83411" y="118210"/>
                                        <a:pt x="83954" y="114909"/>
                                        <a:pt x="85283" y="111918"/>
                                      </a:cubicBezTo>
                                      <a:cubicBezTo>
                                        <a:pt x="87163" y="107689"/>
                                        <a:pt x="89941" y="103917"/>
                                        <a:pt x="92426" y="100012"/>
                                      </a:cubicBezTo>
                                      <a:cubicBezTo>
                                        <a:pt x="95499" y="95183"/>
                                        <a:pt x="101951" y="85725"/>
                                        <a:pt x="101951" y="85725"/>
                                      </a:cubicBezTo>
                                      <a:cubicBezTo>
                                        <a:pt x="101157" y="71437"/>
                                        <a:pt x="102909" y="56777"/>
                                        <a:pt x="99570" y="42862"/>
                                      </a:cubicBezTo>
                                      <a:cubicBezTo>
                                        <a:pt x="97977" y="36222"/>
                                        <a:pt x="91930" y="31525"/>
                                        <a:pt x="87664" y="26193"/>
                                      </a:cubicBezTo>
                                      <a:cubicBezTo>
                                        <a:pt x="80895" y="17732"/>
                                        <a:pt x="79464" y="19317"/>
                                        <a:pt x="70995" y="11906"/>
                                      </a:cubicBezTo>
                                      <a:cubicBezTo>
                                        <a:pt x="57088" y="-263"/>
                                        <a:pt x="67187" y="4286"/>
                                        <a:pt x="54326" y="0"/>
                                      </a:cubicBezTo>
                                      <a:cubicBezTo>
                                        <a:pt x="46118" y="2736"/>
                                        <a:pt x="48958" y="607"/>
                                        <a:pt x="44801" y="4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Freeform 1545"/>
                                <p:cNvSpPr/>
                                <p:nvPr/>
                              </p:nvSpPr>
                              <p:spPr>
                                <a:xfrm rot="7680000">
                                  <a:off x="3681206" y="2745166"/>
                                  <a:ext cx="159668" cy="259556"/>
                                </a:xfrm>
                                <a:custGeom>
                                  <a:avLst/>
                                  <a:gdLst>
                                    <a:gd name="connsiteX0" fmla="*/ 30956 w 159668"/>
                                    <a:gd name="connsiteY0" fmla="*/ 45243 h 259556"/>
                                    <a:gd name="connsiteX1" fmla="*/ 7143 w 159668"/>
                                    <a:gd name="connsiteY1" fmla="*/ 40481 h 259556"/>
                                    <a:gd name="connsiteX2" fmla="*/ 0 w 159668"/>
                                    <a:gd name="connsiteY2" fmla="*/ 33337 h 259556"/>
                                    <a:gd name="connsiteX3" fmla="*/ 2381 w 159668"/>
                                    <a:gd name="connsiteY3" fmla="*/ 9525 h 259556"/>
                                    <a:gd name="connsiteX4" fmla="*/ 9525 w 159668"/>
                                    <a:gd name="connsiteY4" fmla="*/ 4762 h 259556"/>
                                    <a:gd name="connsiteX5" fmla="*/ 23812 w 159668"/>
                                    <a:gd name="connsiteY5" fmla="*/ 0 h 259556"/>
                                    <a:gd name="connsiteX6" fmla="*/ 47625 w 159668"/>
                                    <a:gd name="connsiteY6" fmla="*/ 4762 h 259556"/>
                                    <a:gd name="connsiteX7" fmla="*/ 59531 w 159668"/>
                                    <a:gd name="connsiteY7" fmla="*/ 14287 h 259556"/>
                                    <a:gd name="connsiteX8" fmla="*/ 71437 w 159668"/>
                                    <a:gd name="connsiteY8" fmla="*/ 28575 h 259556"/>
                                    <a:gd name="connsiteX9" fmla="*/ 83343 w 159668"/>
                                    <a:gd name="connsiteY9" fmla="*/ 40481 h 259556"/>
                                    <a:gd name="connsiteX10" fmla="*/ 85725 w 159668"/>
                                    <a:gd name="connsiteY10" fmla="*/ 47625 h 259556"/>
                                    <a:gd name="connsiteX11" fmla="*/ 95250 w 159668"/>
                                    <a:gd name="connsiteY11" fmla="*/ 64293 h 259556"/>
                                    <a:gd name="connsiteX12" fmla="*/ 97631 w 159668"/>
                                    <a:gd name="connsiteY12" fmla="*/ 78581 h 259556"/>
                                    <a:gd name="connsiteX13" fmla="*/ 97631 w 159668"/>
                                    <a:gd name="connsiteY13" fmla="*/ 135731 h 259556"/>
                                    <a:gd name="connsiteX14" fmla="*/ 102393 w 159668"/>
                                    <a:gd name="connsiteY14" fmla="*/ 145256 h 259556"/>
                                    <a:gd name="connsiteX15" fmla="*/ 109537 w 159668"/>
                                    <a:gd name="connsiteY15" fmla="*/ 150018 h 259556"/>
                                    <a:gd name="connsiteX16" fmla="*/ 119062 w 159668"/>
                                    <a:gd name="connsiteY16" fmla="*/ 154781 h 259556"/>
                                    <a:gd name="connsiteX17" fmla="*/ 135731 w 159668"/>
                                    <a:gd name="connsiteY17" fmla="*/ 157162 h 259556"/>
                                    <a:gd name="connsiteX18" fmla="*/ 142875 w 159668"/>
                                    <a:gd name="connsiteY18" fmla="*/ 159543 h 259556"/>
                                    <a:gd name="connsiteX19" fmla="*/ 157162 w 159668"/>
                                    <a:gd name="connsiteY19" fmla="*/ 171450 h 259556"/>
                                    <a:gd name="connsiteX20" fmla="*/ 157162 w 159668"/>
                                    <a:gd name="connsiteY20" fmla="*/ 197643 h 259556"/>
                                    <a:gd name="connsiteX21" fmla="*/ 142875 w 159668"/>
                                    <a:gd name="connsiteY21" fmla="*/ 202406 h 259556"/>
                                    <a:gd name="connsiteX22" fmla="*/ 111918 w 159668"/>
                                    <a:gd name="connsiteY22" fmla="*/ 216693 h 259556"/>
                                    <a:gd name="connsiteX23" fmla="*/ 114300 w 159668"/>
                                    <a:gd name="connsiteY23" fmla="*/ 233362 h 259556"/>
                                    <a:gd name="connsiteX24" fmla="*/ 116681 w 159668"/>
                                    <a:gd name="connsiteY24" fmla="*/ 252412 h 259556"/>
                                    <a:gd name="connsiteX25" fmla="*/ 121443 w 159668"/>
                                    <a:gd name="connsiteY25" fmla="*/ 259556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668" h="259556">
                                      <a:moveTo>
                                        <a:pt x="30956" y="45243"/>
                                      </a:moveTo>
                                      <a:cubicBezTo>
                                        <a:pt x="30088" y="45098"/>
                                        <a:pt x="10068" y="42152"/>
                                        <a:pt x="7143" y="40481"/>
                                      </a:cubicBezTo>
                                      <a:cubicBezTo>
                                        <a:pt x="4219" y="38810"/>
                                        <a:pt x="2381" y="35718"/>
                                        <a:pt x="0" y="33337"/>
                                      </a:cubicBezTo>
                                      <a:cubicBezTo>
                                        <a:pt x="794" y="25400"/>
                                        <a:pt x="-142" y="17093"/>
                                        <a:pt x="2381" y="9525"/>
                                      </a:cubicBezTo>
                                      <a:cubicBezTo>
                                        <a:pt x="3286" y="6810"/>
                                        <a:pt x="6910" y="5924"/>
                                        <a:pt x="9525" y="4762"/>
                                      </a:cubicBezTo>
                                      <a:cubicBezTo>
                                        <a:pt x="14112" y="2723"/>
                                        <a:pt x="23812" y="0"/>
                                        <a:pt x="23812" y="0"/>
                                      </a:cubicBezTo>
                                      <a:cubicBezTo>
                                        <a:pt x="23858" y="8"/>
                                        <a:pt x="45257" y="3183"/>
                                        <a:pt x="47625" y="4762"/>
                                      </a:cubicBezTo>
                                      <a:cubicBezTo>
                                        <a:pt x="69165" y="19123"/>
                                        <a:pt x="36177" y="6504"/>
                                        <a:pt x="59531" y="14287"/>
                                      </a:cubicBezTo>
                                      <a:cubicBezTo>
                                        <a:pt x="71346" y="32012"/>
                                        <a:pt x="56168" y="10254"/>
                                        <a:pt x="71437" y="28575"/>
                                      </a:cubicBezTo>
                                      <a:cubicBezTo>
                                        <a:pt x="81359" y="40481"/>
                                        <a:pt x="70247" y="31749"/>
                                        <a:pt x="83343" y="40481"/>
                                      </a:cubicBezTo>
                                      <a:cubicBezTo>
                                        <a:pt x="84137" y="42862"/>
                                        <a:pt x="84736" y="45318"/>
                                        <a:pt x="85725" y="47625"/>
                                      </a:cubicBezTo>
                                      <a:cubicBezTo>
                                        <a:pt x="89353" y="56089"/>
                                        <a:pt x="90464" y="57115"/>
                                        <a:pt x="95250" y="64293"/>
                                      </a:cubicBezTo>
                                      <a:cubicBezTo>
                                        <a:pt x="96044" y="69056"/>
                                        <a:pt x="97631" y="73753"/>
                                        <a:pt x="97631" y="78581"/>
                                      </a:cubicBezTo>
                                      <a:cubicBezTo>
                                        <a:pt x="97631" y="102984"/>
                                        <a:pt x="89597" y="116984"/>
                                        <a:pt x="97631" y="135731"/>
                                      </a:cubicBezTo>
                                      <a:cubicBezTo>
                                        <a:pt x="99029" y="138994"/>
                                        <a:pt x="100121" y="142529"/>
                                        <a:pt x="102393" y="145256"/>
                                      </a:cubicBezTo>
                                      <a:cubicBezTo>
                                        <a:pt x="104225" y="147455"/>
                                        <a:pt x="107052" y="148598"/>
                                        <a:pt x="109537" y="150018"/>
                                      </a:cubicBezTo>
                                      <a:cubicBezTo>
                                        <a:pt x="112619" y="151779"/>
                                        <a:pt x="115637" y="153847"/>
                                        <a:pt x="119062" y="154781"/>
                                      </a:cubicBezTo>
                                      <a:cubicBezTo>
                                        <a:pt x="124477" y="156258"/>
                                        <a:pt x="130175" y="156368"/>
                                        <a:pt x="135731" y="157162"/>
                                      </a:cubicBezTo>
                                      <a:cubicBezTo>
                                        <a:pt x="138112" y="157956"/>
                                        <a:pt x="140630" y="158420"/>
                                        <a:pt x="142875" y="159543"/>
                                      </a:cubicBezTo>
                                      <a:cubicBezTo>
                                        <a:pt x="149503" y="162857"/>
                                        <a:pt x="151898" y="166186"/>
                                        <a:pt x="157162" y="171450"/>
                                      </a:cubicBezTo>
                                      <a:cubicBezTo>
                                        <a:pt x="157940" y="176117"/>
                                        <a:pt x="162391" y="192413"/>
                                        <a:pt x="157162" y="197643"/>
                                      </a:cubicBezTo>
                                      <a:cubicBezTo>
                                        <a:pt x="153612" y="201193"/>
                                        <a:pt x="147637" y="200819"/>
                                        <a:pt x="142875" y="202406"/>
                                      </a:cubicBezTo>
                                      <a:cubicBezTo>
                                        <a:pt x="122512" y="209194"/>
                                        <a:pt x="132951" y="204674"/>
                                        <a:pt x="111918" y="216693"/>
                                      </a:cubicBezTo>
                                      <a:cubicBezTo>
                                        <a:pt x="112712" y="222249"/>
                                        <a:pt x="113558" y="227798"/>
                                        <a:pt x="114300" y="233362"/>
                                      </a:cubicBezTo>
                                      <a:cubicBezTo>
                                        <a:pt x="115146" y="239705"/>
                                        <a:pt x="114997" y="246238"/>
                                        <a:pt x="116681" y="252412"/>
                                      </a:cubicBezTo>
                                      <a:cubicBezTo>
                                        <a:pt x="117434" y="255173"/>
                                        <a:pt x="121443" y="259556"/>
                                        <a:pt x="121443" y="2595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Freeform 1546"/>
                                <p:cNvSpPr/>
                                <p:nvPr/>
                              </p:nvSpPr>
                              <p:spPr>
                                <a:xfrm>
                                  <a:off x="2950778" y="2323803"/>
                                  <a:ext cx="290513" cy="250031"/>
                                </a:xfrm>
                                <a:custGeom>
                                  <a:avLst/>
                                  <a:gdLst>
                                    <a:gd name="connsiteX0" fmla="*/ 285750 w 290513"/>
                                    <a:gd name="connsiteY0" fmla="*/ 250031 h 250031"/>
                                    <a:gd name="connsiteX1" fmla="*/ 266700 w 290513"/>
                                    <a:gd name="connsiteY1" fmla="*/ 245268 h 250031"/>
                                    <a:gd name="connsiteX2" fmla="*/ 250032 w 290513"/>
                                    <a:gd name="connsiteY2" fmla="*/ 240506 h 250031"/>
                                    <a:gd name="connsiteX3" fmla="*/ 238125 w 290513"/>
                                    <a:gd name="connsiteY3" fmla="*/ 219075 h 250031"/>
                                    <a:gd name="connsiteX4" fmla="*/ 235744 w 290513"/>
                                    <a:gd name="connsiteY4" fmla="*/ 209550 h 250031"/>
                                    <a:gd name="connsiteX5" fmla="*/ 242888 w 290513"/>
                                    <a:gd name="connsiteY5" fmla="*/ 171450 h 250031"/>
                                    <a:gd name="connsiteX6" fmla="*/ 245269 w 290513"/>
                                    <a:gd name="connsiteY6" fmla="*/ 164306 h 250031"/>
                                    <a:gd name="connsiteX7" fmla="*/ 266700 w 290513"/>
                                    <a:gd name="connsiteY7" fmla="*/ 147637 h 250031"/>
                                    <a:gd name="connsiteX8" fmla="*/ 273844 w 290513"/>
                                    <a:gd name="connsiteY8" fmla="*/ 142875 h 250031"/>
                                    <a:gd name="connsiteX9" fmla="*/ 288132 w 290513"/>
                                    <a:gd name="connsiteY9" fmla="*/ 119062 h 250031"/>
                                    <a:gd name="connsiteX10" fmla="*/ 290513 w 290513"/>
                                    <a:gd name="connsiteY10" fmla="*/ 107156 h 250031"/>
                                    <a:gd name="connsiteX11" fmla="*/ 283369 w 290513"/>
                                    <a:gd name="connsiteY11" fmla="*/ 88106 h 250031"/>
                                    <a:gd name="connsiteX12" fmla="*/ 276225 w 290513"/>
                                    <a:gd name="connsiteY12" fmla="*/ 85725 h 250031"/>
                                    <a:gd name="connsiteX13" fmla="*/ 269082 w 290513"/>
                                    <a:gd name="connsiteY13" fmla="*/ 78581 h 250031"/>
                                    <a:gd name="connsiteX14" fmla="*/ 254794 w 290513"/>
                                    <a:gd name="connsiteY14" fmla="*/ 73818 h 250031"/>
                                    <a:gd name="connsiteX15" fmla="*/ 233363 w 290513"/>
                                    <a:gd name="connsiteY15" fmla="*/ 66675 h 250031"/>
                                    <a:gd name="connsiteX16" fmla="*/ 226219 w 290513"/>
                                    <a:gd name="connsiteY16" fmla="*/ 64293 h 250031"/>
                                    <a:gd name="connsiteX17" fmla="*/ 202407 w 290513"/>
                                    <a:gd name="connsiteY17" fmla="*/ 54768 h 250031"/>
                                    <a:gd name="connsiteX18" fmla="*/ 142875 w 290513"/>
                                    <a:gd name="connsiteY18" fmla="*/ 50006 h 250031"/>
                                    <a:gd name="connsiteX19" fmla="*/ 97632 w 290513"/>
                                    <a:gd name="connsiteY19" fmla="*/ 45243 h 250031"/>
                                    <a:gd name="connsiteX20" fmla="*/ 88107 w 290513"/>
                                    <a:gd name="connsiteY20" fmla="*/ 42862 h 250031"/>
                                    <a:gd name="connsiteX21" fmla="*/ 71438 w 290513"/>
                                    <a:gd name="connsiteY21" fmla="*/ 40481 h 250031"/>
                                    <a:gd name="connsiteX22" fmla="*/ 64294 w 290513"/>
                                    <a:gd name="connsiteY22" fmla="*/ 38100 h 250031"/>
                                    <a:gd name="connsiteX23" fmla="*/ 35719 w 290513"/>
                                    <a:gd name="connsiteY23" fmla="*/ 33337 h 250031"/>
                                    <a:gd name="connsiteX24" fmla="*/ 21432 w 290513"/>
                                    <a:gd name="connsiteY24" fmla="*/ 26193 h 250031"/>
                                    <a:gd name="connsiteX25" fmla="*/ 14288 w 290513"/>
                                    <a:gd name="connsiteY25" fmla="*/ 23812 h 250031"/>
                                    <a:gd name="connsiteX26" fmla="*/ 0 w 290513"/>
                                    <a:gd name="connsiteY26" fmla="*/ 14287 h 250031"/>
                                    <a:gd name="connsiteX27" fmla="*/ 7144 w 290513"/>
                                    <a:gd name="connsiteY27" fmla="*/ 0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0513" h="250031">
                                      <a:moveTo>
                                        <a:pt x="285750" y="250031"/>
                                      </a:moveTo>
                                      <a:cubicBezTo>
                                        <a:pt x="261535" y="245188"/>
                                        <a:pt x="283791" y="250152"/>
                                        <a:pt x="266700" y="245268"/>
                                      </a:cubicBezTo>
                                      <a:cubicBezTo>
                                        <a:pt x="245752" y="239282"/>
                                        <a:pt x="267172" y="246219"/>
                                        <a:pt x="250032" y="240506"/>
                                      </a:cubicBezTo>
                                      <a:cubicBezTo>
                                        <a:pt x="241509" y="227722"/>
                                        <a:pt x="241268" y="230073"/>
                                        <a:pt x="238125" y="219075"/>
                                      </a:cubicBezTo>
                                      <a:cubicBezTo>
                                        <a:pt x="237226" y="215928"/>
                                        <a:pt x="236538" y="212725"/>
                                        <a:pt x="235744" y="209550"/>
                                      </a:cubicBezTo>
                                      <a:cubicBezTo>
                                        <a:pt x="240072" y="153284"/>
                                        <a:pt x="231906" y="193413"/>
                                        <a:pt x="242888" y="171450"/>
                                      </a:cubicBezTo>
                                      <a:cubicBezTo>
                                        <a:pt x="244011" y="169205"/>
                                        <a:pt x="243877" y="166395"/>
                                        <a:pt x="245269" y="164306"/>
                                      </a:cubicBezTo>
                                      <a:cubicBezTo>
                                        <a:pt x="249745" y="157592"/>
                                        <a:pt x="261024" y="151421"/>
                                        <a:pt x="266700" y="147637"/>
                                      </a:cubicBezTo>
                                      <a:lnTo>
                                        <a:pt x="273844" y="142875"/>
                                      </a:lnTo>
                                      <a:cubicBezTo>
                                        <a:pt x="285338" y="125633"/>
                                        <a:pt x="280809" y="133707"/>
                                        <a:pt x="288132" y="119062"/>
                                      </a:cubicBezTo>
                                      <a:cubicBezTo>
                                        <a:pt x="288926" y="115093"/>
                                        <a:pt x="290513" y="111203"/>
                                        <a:pt x="290513" y="107156"/>
                                      </a:cubicBezTo>
                                      <a:cubicBezTo>
                                        <a:pt x="290513" y="101734"/>
                                        <a:pt x="288296" y="92048"/>
                                        <a:pt x="283369" y="88106"/>
                                      </a:cubicBezTo>
                                      <a:cubicBezTo>
                                        <a:pt x="281409" y="86538"/>
                                        <a:pt x="278606" y="86519"/>
                                        <a:pt x="276225" y="85725"/>
                                      </a:cubicBezTo>
                                      <a:cubicBezTo>
                                        <a:pt x="273844" y="83344"/>
                                        <a:pt x="272026" y="80216"/>
                                        <a:pt x="269082" y="78581"/>
                                      </a:cubicBezTo>
                                      <a:cubicBezTo>
                                        <a:pt x="264694" y="76143"/>
                                        <a:pt x="259557" y="75406"/>
                                        <a:pt x="254794" y="73818"/>
                                      </a:cubicBezTo>
                                      <a:lnTo>
                                        <a:pt x="233363" y="66675"/>
                                      </a:lnTo>
                                      <a:cubicBezTo>
                                        <a:pt x="230982" y="65881"/>
                                        <a:pt x="228464" y="65416"/>
                                        <a:pt x="226219" y="64293"/>
                                      </a:cubicBezTo>
                                      <a:cubicBezTo>
                                        <a:pt x="219736" y="61052"/>
                                        <a:pt x="209409" y="55328"/>
                                        <a:pt x="202407" y="54768"/>
                                      </a:cubicBezTo>
                                      <a:lnTo>
                                        <a:pt x="142875" y="50006"/>
                                      </a:lnTo>
                                      <a:cubicBezTo>
                                        <a:pt x="104514" y="43613"/>
                                        <a:pt x="163125" y="52949"/>
                                        <a:pt x="97632" y="45243"/>
                                      </a:cubicBezTo>
                                      <a:cubicBezTo>
                                        <a:pt x="94382" y="44861"/>
                                        <a:pt x="91327" y="43447"/>
                                        <a:pt x="88107" y="42862"/>
                                      </a:cubicBezTo>
                                      <a:cubicBezTo>
                                        <a:pt x="82585" y="41858"/>
                                        <a:pt x="76994" y="41275"/>
                                        <a:pt x="71438" y="40481"/>
                                      </a:cubicBezTo>
                                      <a:cubicBezTo>
                                        <a:pt x="69057" y="39687"/>
                                        <a:pt x="66729" y="38709"/>
                                        <a:pt x="64294" y="38100"/>
                                      </a:cubicBezTo>
                                      <a:cubicBezTo>
                                        <a:pt x="54999" y="35776"/>
                                        <a:pt x="45142" y="34683"/>
                                        <a:pt x="35719" y="33337"/>
                                      </a:cubicBezTo>
                                      <a:cubicBezTo>
                                        <a:pt x="17762" y="27352"/>
                                        <a:pt x="39896" y="35426"/>
                                        <a:pt x="21432" y="26193"/>
                                      </a:cubicBezTo>
                                      <a:cubicBezTo>
                                        <a:pt x="19187" y="25070"/>
                                        <a:pt x="16482" y="25031"/>
                                        <a:pt x="14288" y="23812"/>
                                      </a:cubicBezTo>
                                      <a:cubicBezTo>
                                        <a:pt x="9284" y="21032"/>
                                        <a:pt x="0" y="14287"/>
                                        <a:pt x="0" y="14287"/>
                                      </a:cubicBezTo>
                                      <a:cubicBezTo>
                                        <a:pt x="2927" y="2584"/>
                                        <a:pt x="68" y="7076"/>
                                        <a:pt x="7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8" name="Freeform 1547"/>
                                <p:cNvSpPr/>
                                <p:nvPr/>
                              </p:nvSpPr>
                              <p:spPr>
                                <a:xfrm rot="21238084">
                                  <a:off x="4375393" y="2318087"/>
                                  <a:ext cx="677718" cy="335756"/>
                                </a:xfrm>
                                <a:custGeom>
                                  <a:avLst/>
                                  <a:gdLst>
                                    <a:gd name="connsiteX0" fmla="*/ 176531 w 677718"/>
                                    <a:gd name="connsiteY0" fmla="*/ 195262 h 335756"/>
                                    <a:gd name="connsiteX1" fmla="*/ 143193 w 677718"/>
                                    <a:gd name="connsiteY1" fmla="*/ 192881 h 335756"/>
                                    <a:gd name="connsiteX2" fmla="*/ 105093 w 677718"/>
                                    <a:gd name="connsiteY2" fmla="*/ 190500 h 335756"/>
                                    <a:gd name="connsiteX3" fmla="*/ 86043 w 677718"/>
                                    <a:gd name="connsiteY3" fmla="*/ 188118 h 335756"/>
                                    <a:gd name="connsiteX4" fmla="*/ 47943 w 677718"/>
                                    <a:gd name="connsiteY4" fmla="*/ 176212 h 335756"/>
                                    <a:gd name="connsiteX5" fmla="*/ 2700 w 677718"/>
                                    <a:gd name="connsiteY5" fmla="*/ 133350 h 335756"/>
                                    <a:gd name="connsiteX6" fmla="*/ 318 w 677718"/>
                                    <a:gd name="connsiteY6" fmla="*/ 104775 h 335756"/>
                                    <a:gd name="connsiteX7" fmla="*/ 7462 w 677718"/>
                                    <a:gd name="connsiteY7" fmla="*/ 97631 h 335756"/>
                                    <a:gd name="connsiteX8" fmla="*/ 33656 w 677718"/>
                                    <a:gd name="connsiteY8" fmla="*/ 66675 h 335756"/>
                                    <a:gd name="connsiteX9" fmla="*/ 121762 w 677718"/>
                                    <a:gd name="connsiteY9" fmla="*/ 0 h 335756"/>
                                    <a:gd name="connsiteX10" fmla="*/ 176531 w 677718"/>
                                    <a:gd name="connsiteY10" fmla="*/ 4762 h 335756"/>
                                    <a:gd name="connsiteX11" fmla="*/ 212250 w 677718"/>
                                    <a:gd name="connsiteY11" fmla="*/ 16668 h 335756"/>
                                    <a:gd name="connsiteX12" fmla="*/ 295593 w 677718"/>
                                    <a:gd name="connsiteY12" fmla="*/ 64293 h 335756"/>
                                    <a:gd name="connsiteX13" fmla="*/ 321787 w 677718"/>
                                    <a:gd name="connsiteY13" fmla="*/ 83343 h 335756"/>
                                    <a:gd name="connsiteX14" fmla="*/ 338456 w 677718"/>
                                    <a:gd name="connsiteY14" fmla="*/ 104775 h 335756"/>
                                    <a:gd name="connsiteX15" fmla="*/ 355125 w 677718"/>
                                    <a:gd name="connsiteY15" fmla="*/ 123825 h 335756"/>
                                    <a:gd name="connsiteX16" fmla="*/ 357506 w 677718"/>
                                    <a:gd name="connsiteY16" fmla="*/ 140493 h 335756"/>
                                    <a:gd name="connsiteX17" fmla="*/ 359887 w 677718"/>
                                    <a:gd name="connsiteY17" fmla="*/ 147637 h 335756"/>
                                    <a:gd name="connsiteX18" fmla="*/ 371793 w 677718"/>
                                    <a:gd name="connsiteY18" fmla="*/ 245268 h 335756"/>
                                    <a:gd name="connsiteX19" fmla="*/ 376556 w 677718"/>
                                    <a:gd name="connsiteY19" fmla="*/ 259556 h 335756"/>
                                    <a:gd name="connsiteX20" fmla="*/ 421800 w 677718"/>
                                    <a:gd name="connsiteY20" fmla="*/ 309562 h 335756"/>
                                    <a:gd name="connsiteX21" fmla="*/ 464662 w 677718"/>
                                    <a:gd name="connsiteY21" fmla="*/ 333375 h 335756"/>
                                    <a:gd name="connsiteX22" fmla="*/ 502762 w 677718"/>
                                    <a:gd name="connsiteY22" fmla="*/ 335756 h 335756"/>
                                    <a:gd name="connsiteX23" fmla="*/ 583725 w 677718"/>
                                    <a:gd name="connsiteY23" fmla="*/ 323850 h 335756"/>
                                    <a:gd name="connsiteX24" fmla="*/ 662306 w 677718"/>
                                    <a:gd name="connsiteY24" fmla="*/ 266700 h 335756"/>
                                    <a:gd name="connsiteX25" fmla="*/ 671831 w 677718"/>
                                    <a:gd name="connsiteY25" fmla="*/ 247650 h 335756"/>
                                    <a:gd name="connsiteX26" fmla="*/ 669450 w 677718"/>
                                    <a:gd name="connsiteY26" fmla="*/ 126206 h 335756"/>
                                    <a:gd name="connsiteX27" fmla="*/ 659925 w 677718"/>
                                    <a:gd name="connsiteY27" fmla="*/ 107156 h 335756"/>
                                    <a:gd name="connsiteX28" fmla="*/ 655162 w 677718"/>
                                    <a:gd name="connsiteY28" fmla="*/ 104775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718" h="335756">
                                      <a:moveTo>
                                        <a:pt x="176531" y="195262"/>
                                      </a:moveTo>
                                      <a:lnTo>
                                        <a:pt x="143193" y="192881"/>
                                      </a:lnTo>
                                      <a:cubicBezTo>
                                        <a:pt x="130496" y="192035"/>
                                        <a:pt x="117774" y="191557"/>
                                        <a:pt x="105093" y="190500"/>
                                      </a:cubicBezTo>
                                      <a:cubicBezTo>
                                        <a:pt x="98716" y="189968"/>
                                        <a:pt x="92393" y="188912"/>
                                        <a:pt x="86043" y="188118"/>
                                      </a:cubicBezTo>
                                      <a:cubicBezTo>
                                        <a:pt x="73343" y="184149"/>
                                        <a:pt x="59844" y="182162"/>
                                        <a:pt x="47943" y="176212"/>
                                      </a:cubicBezTo>
                                      <a:cubicBezTo>
                                        <a:pt x="23523" y="164002"/>
                                        <a:pt x="18016" y="153043"/>
                                        <a:pt x="2700" y="133350"/>
                                      </a:cubicBezTo>
                                      <a:cubicBezTo>
                                        <a:pt x="1906" y="123825"/>
                                        <a:pt x="-945" y="114249"/>
                                        <a:pt x="318" y="104775"/>
                                      </a:cubicBezTo>
                                      <a:cubicBezTo>
                                        <a:pt x="763" y="101437"/>
                                        <a:pt x="5244" y="100165"/>
                                        <a:pt x="7462" y="97631"/>
                                      </a:cubicBezTo>
                                      <a:cubicBezTo>
                                        <a:pt x="16363" y="87458"/>
                                        <a:pt x="24246" y="76379"/>
                                        <a:pt x="33656" y="66675"/>
                                      </a:cubicBezTo>
                                      <a:cubicBezTo>
                                        <a:pt x="84995" y="13732"/>
                                        <a:pt x="68594" y="26584"/>
                                        <a:pt x="121762" y="0"/>
                                      </a:cubicBezTo>
                                      <a:cubicBezTo>
                                        <a:pt x="140018" y="1587"/>
                                        <a:pt x="158367" y="2340"/>
                                        <a:pt x="176531" y="4762"/>
                                      </a:cubicBezTo>
                                      <a:cubicBezTo>
                                        <a:pt x="183131" y="5642"/>
                                        <a:pt x="207259" y="14240"/>
                                        <a:pt x="212250" y="16668"/>
                                      </a:cubicBezTo>
                                      <a:cubicBezTo>
                                        <a:pt x="313836" y="66088"/>
                                        <a:pt x="254933" y="33200"/>
                                        <a:pt x="295593" y="64293"/>
                                      </a:cubicBezTo>
                                      <a:cubicBezTo>
                                        <a:pt x="304169" y="70851"/>
                                        <a:pt x="313938" y="75930"/>
                                        <a:pt x="321787" y="83343"/>
                                      </a:cubicBezTo>
                                      <a:cubicBezTo>
                                        <a:pt x="328367" y="89557"/>
                                        <a:pt x="332610" y="97866"/>
                                        <a:pt x="338456" y="104775"/>
                                      </a:cubicBezTo>
                                      <a:cubicBezTo>
                                        <a:pt x="365593" y="136846"/>
                                        <a:pt x="332201" y="93260"/>
                                        <a:pt x="355125" y="123825"/>
                                      </a:cubicBezTo>
                                      <a:cubicBezTo>
                                        <a:pt x="355919" y="129381"/>
                                        <a:pt x="356405" y="134990"/>
                                        <a:pt x="357506" y="140493"/>
                                      </a:cubicBezTo>
                                      <a:cubicBezTo>
                                        <a:pt x="357998" y="142954"/>
                                        <a:pt x="359720" y="145132"/>
                                        <a:pt x="359887" y="147637"/>
                                      </a:cubicBezTo>
                                      <a:cubicBezTo>
                                        <a:pt x="365176" y="226977"/>
                                        <a:pt x="355040" y="189426"/>
                                        <a:pt x="371793" y="245268"/>
                                      </a:cubicBezTo>
                                      <a:cubicBezTo>
                                        <a:pt x="373236" y="250077"/>
                                        <a:pt x="374311" y="255066"/>
                                        <a:pt x="376556" y="259556"/>
                                      </a:cubicBezTo>
                                      <a:cubicBezTo>
                                        <a:pt x="385633" y="277710"/>
                                        <a:pt x="410829" y="299636"/>
                                        <a:pt x="421800" y="309562"/>
                                      </a:cubicBezTo>
                                      <a:cubicBezTo>
                                        <a:pt x="429616" y="316634"/>
                                        <a:pt x="459493" y="332083"/>
                                        <a:pt x="464662" y="333375"/>
                                      </a:cubicBezTo>
                                      <a:cubicBezTo>
                                        <a:pt x="477007" y="336461"/>
                                        <a:pt x="490062" y="334962"/>
                                        <a:pt x="502762" y="335756"/>
                                      </a:cubicBezTo>
                                      <a:cubicBezTo>
                                        <a:pt x="529750" y="331787"/>
                                        <a:pt x="557986" y="332881"/>
                                        <a:pt x="583725" y="323850"/>
                                      </a:cubicBezTo>
                                      <a:cubicBezTo>
                                        <a:pt x="605279" y="316287"/>
                                        <a:pt x="642949" y="286057"/>
                                        <a:pt x="662306" y="266700"/>
                                      </a:cubicBezTo>
                                      <a:cubicBezTo>
                                        <a:pt x="667060" y="261946"/>
                                        <a:pt x="669558" y="253331"/>
                                        <a:pt x="671831" y="247650"/>
                                      </a:cubicBezTo>
                                      <a:cubicBezTo>
                                        <a:pt x="680453" y="191601"/>
                                        <a:pt x="679560" y="213154"/>
                                        <a:pt x="669450" y="126206"/>
                                      </a:cubicBezTo>
                                      <a:cubicBezTo>
                                        <a:pt x="669002" y="122349"/>
                                        <a:pt x="663457" y="110688"/>
                                        <a:pt x="659925" y="107156"/>
                                      </a:cubicBezTo>
                                      <a:cubicBezTo>
                                        <a:pt x="658670" y="105901"/>
                                        <a:pt x="656750" y="105569"/>
                                        <a:pt x="655162" y="104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Freeform 1548"/>
                                <p:cNvSpPr/>
                                <p:nvPr/>
                              </p:nvSpPr>
                              <p:spPr>
                                <a:xfrm>
                                  <a:off x="1760861" y="2385260"/>
                                  <a:ext cx="1269206" cy="469142"/>
                                </a:xfrm>
                                <a:custGeom>
                                  <a:avLst/>
                                  <a:gdLst>
                                    <a:gd name="connsiteX0" fmla="*/ 0 w 1269206"/>
                                    <a:gd name="connsiteY0" fmla="*/ 0 h 469142"/>
                                    <a:gd name="connsiteX1" fmla="*/ 11906 w 1269206"/>
                                    <a:gd name="connsiteY1" fmla="*/ 26194 h 469142"/>
                                    <a:gd name="connsiteX2" fmla="*/ 16669 w 1269206"/>
                                    <a:gd name="connsiteY2" fmla="*/ 35719 h 469142"/>
                                    <a:gd name="connsiteX3" fmla="*/ 30956 w 1269206"/>
                                    <a:gd name="connsiteY3" fmla="*/ 54769 h 469142"/>
                                    <a:gd name="connsiteX4" fmla="*/ 52387 w 1269206"/>
                                    <a:gd name="connsiteY4" fmla="*/ 88107 h 469142"/>
                                    <a:gd name="connsiteX5" fmla="*/ 114300 w 1269206"/>
                                    <a:gd name="connsiteY5" fmla="*/ 140494 h 469142"/>
                                    <a:gd name="connsiteX6" fmla="*/ 195262 w 1269206"/>
                                    <a:gd name="connsiteY6" fmla="*/ 202407 h 469142"/>
                                    <a:gd name="connsiteX7" fmla="*/ 221456 w 1269206"/>
                                    <a:gd name="connsiteY7" fmla="*/ 207169 h 469142"/>
                                    <a:gd name="connsiteX8" fmla="*/ 278606 w 1269206"/>
                                    <a:gd name="connsiteY8" fmla="*/ 202407 h 469142"/>
                                    <a:gd name="connsiteX9" fmla="*/ 392906 w 1269206"/>
                                    <a:gd name="connsiteY9" fmla="*/ 169069 h 469142"/>
                                    <a:gd name="connsiteX10" fmla="*/ 414337 w 1269206"/>
                                    <a:gd name="connsiteY10" fmla="*/ 164307 h 469142"/>
                                    <a:gd name="connsiteX11" fmla="*/ 466725 w 1269206"/>
                                    <a:gd name="connsiteY11" fmla="*/ 159544 h 469142"/>
                                    <a:gd name="connsiteX12" fmla="*/ 526256 w 1269206"/>
                                    <a:gd name="connsiteY12" fmla="*/ 164307 h 469142"/>
                                    <a:gd name="connsiteX13" fmla="*/ 597694 w 1269206"/>
                                    <a:gd name="connsiteY13" fmla="*/ 183357 h 469142"/>
                                    <a:gd name="connsiteX14" fmla="*/ 642937 w 1269206"/>
                                    <a:gd name="connsiteY14" fmla="*/ 209550 h 469142"/>
                                    <a:gd name="connsiteX15" fmla="*/ 700087 w 1269206"/>
                                    <a:gd name="connsiteY15" fmla="*/ 264319 h 469142"/>
                                    <a:gd name="connsiteX16" fmla="*/ 716756 w 1269206"/>
                                    <a:gd name="connsiteY16" fmla="*/ 278607 h 469142"/>
                                    <a:gd name="connsiteX17" fmla="*/ 738187 w 1269206"/>
                                    <a:gd name="connsiteY17" fmla="*/ 311944 h 469142"/>
                                    <a:gd name="connsiteX18" fmla="*/ 781050 w 1269206"/>
                                    <a:gd name="connsiteY18" fmla="*/ 376238 h 469142"/>
                                    <a:gd name="connsiteX19" fmla="*/ 814387 w 1269206"/>
                                    <a:gd name="connsiteY19" fmla="*/ 407194 h 469142"/>
                                    <a:gd name="connsiteX20" fmla="*/ 862012 w 1269206"/>
                                    <a:gd name="connsiteY20" fmla="*/ 442913 h 469142"/>
                                    <a:gd name="connsiteX21" fmla="*/ 878681 w 1269206"/>
                                    <a:gd name="connsiteY21" fmla="*/ 466725 h 469142"/>
                                    <a:gd name="connsiteX22" fmla="*/ 885825 w 1269206"/>
                                    <a:gd name="connsiteY22" fmla="*/ 469107 h 469142"/>
                                    <a:gd name="connsiteX23" fmla="*/ 962025 w 1269206"/>
                                    <a:gd name="connsiteY23" fmla="*/ 459582 h 469142"/>
                                    <a:gd name="connsiteX24" fmla="*/ 1071562 w 1269206"/>
                                    <a:gd name="connsiteY24" fmla="*/ 404813 h 469142"/>
                                    <a:gd name="connsiteX25" fmla="*/ 1128712 w 1269206"/>
                                    <a:gd name="connsiteY25" fmla="*/ 350044 h 469142"/>
                                    <a:gd name="connsiteX26" fmla="*/ 1147762 w 1269206"/>
                                    <a:gd name="connsiteY26" fmla="*/ 311944 h 469142"/>
                                    <a:gd name="connsiteX27" fmla="*/ 1164431 w 1269206"/>
                                    <a:gd name="connsiteY27" fmla="*/ 264319 h 469142"/>
                                    <a:gd name="connsiteX28" fmla="*/ 1164431 w 1269206"/>
                                    <a:gd name="connsiteY28" fmla="*/ 190500 h 469142"/>
                                    <a:gd name="connsiteX29" fmla="*/ 1169194 w 1269206"/>
                                    <a:gd name="connsiteY29" fmla="*/ 109538 h 469142"/>
                                    <a:gd name="connsiteX30" fmla="*/ 1188244 w 1269206"/>
                                    <a:gd name="connsiteY30" fmla="*/ 50007 h 469142"/>
                                    <a:gd name="connsiteX31" fmla="*/ 1202531 w 1269206"/>
                                    <a:gd name="connsiteY31" fmla="*/ 33338 h 469142"/>
                                    <a:gd name="connsiteX32" fmla="*/ 1228725 w 1269206"/>
                                    <a:gd name="connsiteY32" fmla="*/ 21432 h 469142"/>
                                    <a:gd name="connsiteX33" fmla="*/ 1238250 w 1269206"/>
                                    <a:gd name="connsiteY33" fmla="*/ 16669 h 469142"/>
                                    <a:gd name="connsiteX34" fmla="*/ 1269206 w 1269206"/>
                                    <a:gd name="connsiteY34" fmla="*/ 26194 h 4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9206" h="469142">
                                      <a:moveTo>
                                        <a:pt x="0" y="0"/>
                                      </a:moveTo>
                                      <a:cubicBezTo>
                                        <a:pt x="7397" y="22194"/>
                                        <a:pt x="1099" y="6743"/>
                                        <a:pt x="11906" y="26194"/>
                                      </a:cubicBezTo>
                                      <a:cubicBezTo>
                                        <a:pt x="13630" y="29297"/>
                                        <a:pt x="14700" y="32765"/>
                                        <a:pt x="16669" y="35719"/>
                                      </a:cubicBezTo>
                                      <a:cubicBezTo>
                                        <a:pt x="21072" y="42323"/>
                                        <a:pt x="26485" y="48211"/>
                                        <a:pt x="30956" y="54769"/>
                                      </a:cubicBezTo>
                                      <a:cubicBezTo>
                                        <a:pt x="38398" y="65684"/>
                                        <a:pt x="42821" y="78996"/>
                                        <a:pt x="52387" y="88107"/>
                                      </a:cubicBezTo>
                                      <a:cubicBezTo>
                                        <a:pt x="105489" y="138680"/>
                                        <a:pt x="81021" y="127184"/>
                                        <a:pt x="114300" y="140494"/>
                                      </a:cubicBezTo>
                                      <a:cubicBezTo>
                                        <a:pt x="138017" y="164211"/>
                                        <a:pt x="162087" y="192455"/>
                                        <a:pt x="195262" y="202407"/>
                                      </a:cubicBezTo>
                                      <a:cubicBezTo>
                                        <a:pt x="203762" y="204957"/>
                                        <a:pt x="212725" y="205582"/>
                                        <a:pt x="221456" y="207169"/>
                                      </a:cubicBezTo>
                                      <a:cubicBezTo>
                                        <a:pt x="240506" y="205582"/>
                                        <a:pt x="259945" y="206554"/>
                                        <a:pt x="278606" y="202407"/>
                                      </a:cubicBezTo>
                                      <a:cubicBezTo>
                                        <a:pt x="317348" y="193798"/>
                                        <a:pt x="354163" y="177678"/>
                                        <a:pt x="392906" y="169069"/>
                                      </a:cubicBezTo>
                                      <a:cubicBezTo>
                                        <a:pt x="400050" y="167482"/>
                                        <a:pt x="407079" y="165243"/>
                                        <a:pt x="414337" y="164307"/>
                                      </a:cubicBezTo>
                                      <a:cubicBezTo>
                                        <a:pt x="431728" y="162063"/>
                                        <a:pt x="449262" y="161132"/>
                                        <a:pt x="466725" y="159544"/>
                                      </a:cubicBezTo>
                                      <a:cubicBezTo>
                                        <a:pt x="486569" y="161132"/>
                                        <a:pt x="506471" y="162109"/>
                                        <a:pt x="526256" y="164307"/>
                                      </a:cubicBezTo>
                                      <a:cubicBezTo>
                                        <a:pt x="547442" y="166661"/>
                                        <a:pt x="580644" y="175729"/>
                                        <a:pt x="597694" y="183357"/>
                                      </a:cubicBezTo>
                                      <a:cubicBezTo>
                                        <a:pt x="613601" y="190473"/>
                                        <a:pt x="628510" y="199777"/>
                                        <a:pt x="642937" y="209550"/>
                                      </a:cubicBezTo>
                                      <a:cubicBezTo>
                                        <a:pt x="671708" y="229040"/>
                                        <a:pt x="675099" y="239331"/>
                                        <a:pt x="700087" y="264319"/>
                                      </a:cubicBezTo>
                                      <a:cubicBezTo>
                                        <a:pt x="705262" y="269494"/>
                                        <a:pt x="711200" y="273844"/>
                                        <a:pt x="716756" y="278607"/>
                                      </a:cubicBezTo>
                                      <a:cubicBezTo>
                                        <a:pt x="743728" y="325805"/>
                                        <a:pt x="707561" y="263817"/>
                                        <a:pt x="738187" y="311944"/>
                                      </a:cubicBezTo>
                                      <a:cubicBezTo>
                                        <a:pt x="753508" y="336020"/>
                                        <a:pt x="761781" y="355293"/>
                                        <a:pt x="781050" y="376238"/>
                                      </a:cubicBezTo>
                                      <a:cubicBezTo>
                                        <a:pt x="791317" y="387398"/>
                                        <a:pt x="802873" y="397325"/>
                                        <a:pt x="814387" y="407194"/>
                                      </a:cubicBezTo>
                                      <a:cubicBezTo>
                                        <a:pt x="838034" y="427462"/>
                                        <a:pt x="841714" y="429381"/>
                                        <a:pt x="862012" y="442913"/>
                                      </a:cubicBezTo>
                                      <a:cubicBezTo>
                                        <a:pt x="867568" y="450850"/>
                                        <a:pt x="872164" y="459556"/>
                                        <a:pt x="878681" y="466725"/>
                                      </a:cubicBezTo>
                                      <a:cubicBezTo>
                                        <a:pt x="880370" y="468582"/>
                                        <a:pt x="883324" y="469321"/>
                                        <a:pt x="885825" y="469107"/>
                                      </a:cubicBezTo>
                                      <a:cubicBezTo>
                                        <a:pt x="911329" y="466921"/>
                                        <a:pt x="936625" y="462757"/>
                                        <a:pt x="962025" y="459582"/>
                                      </a:cubicBezTo>
                                      <a:cubicBezTo>
                                        <a:pt x="970385" y="455584"/>
                                        <a:pt x="1064976" y="411124"/>
                                        <a:pt x="1071562" y="404813"/>
                                      </a:cubicBezTo>
                                      <a:lnTo>
                                        <a:pt x="1128712" y="350044"/>
                                      </a:lnTo>
                                      <a:cubicBezTo>
                                        <a:pt x="1135062" y="337344"/>
                                        <a:pt x="1141954" y="324901"/>
                                        <a:pt x="1147762" y="311944"/>
                                      </a:cubicBezTo>
                                      <a:cubicBezTo>
                                        <a:pt x="1157679" y="289822"/>
                                        <a:pt x="1158757" y="284182"/>
                                        <a:pt x="1164431" y="264319"/>
                                      </a:cubicBezTo>
                                      <a:cubicBezTo>
                                        <a:pt x="1171746" y="169212"/>
                                        <a:pt x="1162081" y="312670"/>
                                        <a:pt x="1164431" y="190500"/>
                                      </a:cubicBezTo>
                                      <a:cubicBezTo>
                                        <a:pt x="1164951" y="163471"/>
                                        <a:pt x="1166035" y="136387"/>
                                        <a:pt x="1169194" y="109538"/>
                                      </a:cubicBezTo>
                                      <a:cubicBezTo>
                                        <a:pt x="1171382" y="90941"/>
                                        <a:pt x="1177110" y="66708"/>
                                        <a:pt x="1188244" y="50007"/>
                                      </a:cubicBezTo>
                                      <a:cubicBezTo>
                                        <a:pt x="1192303" y="43918"/>
                                        <a:pt x="1196552" y="37558"/>
                                        <a:pt x="1202531" y="33338"/>
                                      </a:cubicBezTo>
                                      <a:cubicBezTo>
                                        <a:pt x="1210366" y="27807"/>
                                        <a:pt x="1220034" y="25488"/>
                                        <a:pt x="1228725" y="21432"/>
                                      </a:cubicBezTo>
                                      <a:cubicBezTo>
                                        <a:pt x="1231942" y="19931"/>
                                        <a:pt x="1235075" y="18257"/>
                                        <a:pt x="1238250" y="16669"/>
                                      </a:cubicBezTo>
                                      <a:lnTo>
                                        <a:pt x="1269206"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Freeform 1549"/>
                                <p:cNvSpPr/>
                                <p:nvPr/>
                              </p:nvSpPr>
                              <p:spPr>
                                <a:xfrm>
                                  <a:off x="3035460" y="1985578"/>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Freeform 1550"/>
                                <p:cNvSpPr/>
                                <p:nvPr/>
                              </p:nvSpPr>
                              <p:spPr>
                                <a:xfrm>
                                  <a:off x="3156608" y="2208822"/>
                                  <a:ext cx="266700" cy="226219"/>
                                </a:xfrm>
                                <a:custGeom>
                                  <a:avLst/>
                                  <a:gdLst>
                                    <a:gd name="connsiteX0" fmla="*/ 0 w 266700"/>
                                    <a:gd name="connsiteY0" fmla="*/ 30956 h 226219"/>
                                    <a:gd name="connsiteX1" fmla="*/ 11907 w 266700"/>
                                    <a:gd name="connsiteY1" fmla="*/ 4762 h 226219"/>
                                    <a:gd name="connsiteX2" fmla="*/ 26194 w 266700"/>
                                    <a:gd name="connsiteY2" fmla="*/ 0 h 226219"/>
                                    <a:gd name="connsiteX3" fmla="*/ 50007 w 266700"/>
                                    <a:gd name="connsiteY3" fmla="*/ 2381 h 226219"/>
                                    <a:gd name="connsiteX4" fmla="*/ 59532 w 266700"/>
                                    <a:gd name="connsiteY4" fmla="*/ 19050 h 226219"/>
                                    <a:gd name="connsiteX5" fmla="*/ 61913 w 266700"/>
                                    <a:gd name="connsiteY5" fmla="*/ 35719 h 226219"/>
                                    <a:gd name="connsiteX6" fmla="*/ 59532 w 266700"/>
                                    <a:gd name="connsiteY6" fmla="*/ 66675 h 226219"/>
                                    <a:gd name="connsiteX7" fmla="*/ 52388 w 266700"/>
                                    <a:gd name="connsiteY7" fmla="*/ 92869 h 226219"/>
                                    <a:gd name="connsiteX8" fmla="*/ 54769 w 266700"/>
                                    <a:gd name="connsiteY8" fmla="*/ 126206 h 226219"/>
                                    <a:gd name="connsiteX9" fmla="*/ 66675 w 266700"/>
                                    <a:gd name="connsiteY9" fmla="*/ 145256 h 226219"/>
                                    <a:gd name="connsiteX10" fmla="*/ 73819 w 266700"/>
                                    <a:gd name="connsiteY10" fmla="*/ 150019 h 226219"/>
                                    <a:gd name="connsiteX11" fmla="*/ 85725 w 266700"/>
                                    <a:gd name="connsiteY11" fmla="*/ 154781 h 226219"/>
                                    <a:gd name="connsiteX12" fmla="*/ 95250 w 266700"/>
                                    <a:gd name="connsiteY12" fmla="*/ 157162 h 226219"/>
                                    <a:gd name="connsiteX13" fmla="*/ 104775 w 266700"/>
                                    <a:gd name="connsiteY13" fmla="*/ 154781 h 226219"/>
                                    <a:gd name="connsiteX14" fmla="*/ 111919 w 266700"/>
                                    <a:gd name="connsiteY14" fmla="*/ 119062 h 226219"/>
                                    <a:gd name="connsiteX15" fmla="*/ 119063 w 266700"/>
                                    <a:gd name="connsiteY15" fmla="*/ 114300 h 226219"/>
                                    <a:gd name="connsiteX16" fmla="*/ 140494 w 266700"/>
                                    <a:gd name="connsiteY16" fmla="*/ 119062 h 226219"/>
                                    <a:gd name="connsiteX17" fmla="*/ 145257 w 266700"/>
                                    <a:gd name="connsiteY17" fmla="*/ 126206 h 226219"/>
                                    <a:gd name="connsiteX18" fmla="*/ 150019 w 266700"/>
                                    <a:gd name="connsiteY18" fmla="*/ 145256 h 226219"/>
                                    <a:gd name="connsiteX19" fmla="*/ 154782 w 266700"/>
                                    <a:gd name="connsiteY19" fmla="*/ 159544 h 226219"/>
                                    <a:gd name="connsiteX20" fmla="*/ 161925 w 266700"/>
                                    <a:gd name="connsiteY20" fmla="*/ 161925 h 226219"/>
                                    <a:gd name="connsiteX21" fmla="*/ 173832 w 266700"/>
                                    <a:gd name="connsiteY21" fmla="*/ 152400 h 226219"/>
                                    <a:gd name="connsiteX22" fmla="*/ 188119 w 266700"/>
                                    <a:gd name="connsiteY22" fmla="*/ 142875 h 226219"/>
                                    <a:gd name="connsiteX23" fmla="*/ 207169 w 266700"/>
                                    <a:gd name="connsiteY23" fmla="*/ 150019 h 226219"/>
                                    <a:gd name="connsiteX24" fmla="*/ 216694 w 266700"/>
                                    <a:gd name="connsiteY24" fmla="*/ 164306 h 226219"/>
                                    <a:gd name="connsiteX25" fmla="*/ 204788 w 266700"/>
                                    <a:gd name="connsiteY25" fmla="*/ 195262 h 226219"/>
                                    <a:gd name="connsiteX26" fmla="*/ 200025 w 266700"/>
                                    <a:gd name="connsiteY26" fmla="*/ 202406 h 226219"/>
                                    <a:gd name="connsiteX27" fmla="*/ 202407 w 266700"/>
                                    <a:gd name="connsiteY27" fmla="*/ 219075 h 226219"/>
                                    <a:gd name="connsiteX28" fmla="*/ 216694 w 266700"/>
                                    <a:gd name="connsiteY28" fmla="*/ 226219 h 226219"/>
                                    <a:gd name="connsiteX29" fmla="*/ 242888 w 266700"/>
                                    <a:gd name="connsiteY29" fmla="*/ 223837 h 226219"/>
                                    <a:gd name="connsiteX30" fmla="*/ 250032 w 266700"/>
                                    <a:gd name="connsiteY30" fmla="*/ 216694 h 226219"/>
                                    <a:gd name="connsiteX31" fmla="*/ 257175 w 266700"/>
                                    <a:gd name="connsiteY31" fmla="*/ 197644 h 226219"/>
                                    <a:gd name="connsiteX32" fmla="*/ 266700 w 266700"/>
                                    <a:gd name="connsiteY32" fmla="*/ 164306 h 226219"/>
                                    <a:gd name="connsiteX33" fmla="*/ 264319 w 266700"/>
                                    <a:gd name="connsiteY33" fmla="*/ 116681 h 226219"/>
                                    <a:gd name="connsiteX34" fmla="*/ 254794 w 266700"/>
                                    <a:gd name="connsiteY34" fmla="*/ 102394 h 226219"/>
                                    <a:gd name="connsiteX35" fmla="*/ 247650 w 266700"/>
                                    <a:gd name="connsiteY35" fmla="*/ 90487 h 226219"/>
                                    <a:gd name="connsiteX36" fmla="*/ 242888 w 266700"/>
                                    <a:gd name="connsiteY36" fmla="*/ 83344 h 226219"/>
                                    <a:gd name="connsiteX37" fmla="*/ 235744 w 266700"/>
                                    <a:gd name="connsiteY37" fmla="*/ 78581 h 226219"/>
                                    <a:gd name="connsiteX38" fmla="*/ 195263 w 266700"/>
                                    <a:gd name="connsiteY38" fmla="*/ 73819 h 226219"/>
                                    <a:gd name="connsiteX39" fmla="*/ 207169 w 266700"/>
                                    <a:gd name="connsiteY39" fmla="*/ 35719 h 226219"/>
                                    <a:gd name="connsiteX40" fmla="*/ 216694 w 266700"/>
                                    <a:gd name="connsiteY40" fmla="*/ 30956 h 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00" h="226219">
                                      <a:moveTo>
                                        <a:pt x="0" y="30956"/>
                                      </a:moveTo>
                                      <a:cubicBezTo>
                                        <a:pt x="2218" y="23194"/>
                                        <a:pt x="3793" y="10171"/>
                                        <a:pt x="11907" y="4762"/>
                                      </a:cubicBezTo>
                                      <a:cubicBezTo>
                                        <a:pt x="16084" y="1978"/>
                                        <a:pt x="26194" y="0"/>
                                        <a:pt x="26194" y="0"/>
                                      </a:cubicBezTo>
                                      <a:cubicBezTo>
                                        <a:pt x="34132" y="794"/>
                                        <a:pt x="42439" y="-142"/>
                                        <a:pt x="50007" y="2381"/>
                                      </a:cubicBezTo>
                                      <a:cubicBezTo>
                                        <a:pt x="52025" y="3054"/>
                                        <a:pt x="59335" y="18656"/>
                                        <a:pt x="59532" y="19050"/>
                                      </a:cubicBezTo>
                                      <a:cubicBezTo>
                                        <a:pt x="60326" y="24606"/>
                                        <a:pt x="61913" y="30106"/>
                                        <a:pt x="61913" y="35719"/>
                                      </a:cubicBezTo>
                                      <a:cubicBezTo>
                                        <a:pt x="61913" y="46068"/>
                                        <a:pt x="60996" y="56430"/>
                                        <a:pt x="59532" y="66675"/>
                                      </a:cubicBezTo>
                                      <a:cubicBezTo>
                                        <a:pt x="58190" y="76069"/>
                                        <a:pt x="55293" y="84152"/>
                                        <a:pt x="52388" y="92869"/>
                                      </a:cubicBezTo>
                                      <a:cubicBezTo>
                                        <a:pt x="53182" y="103981"/>
                                        <a:pt x="53031" y="115202"/>
                                        <a:pt x="54769" y="126206"/>
                                      </a:cubicBezTo>
                                      <a:cubicBezTo>
                                        <a:pt x="56200" y="135268"/>
                                        <a:pt x="60120" y="139793"/>
                                        <a:pt x="66675" y="145256"/>
                                      </a:cubicBezTo>
                                      <a:cubicBezTo>
                                        <a:pt x="68874" y="147088"/>
                                        <a:pt x="71259" y="148739"/>
                                        <a:pt x="73819" y="150019"/>
                                      </a:cubicBezTo>
                                      <a:cubicBezTo>
                                        <a:pt x="77642" y="151931"/>
                                        <a:pt x="81670" y="153429"/>
                                        <a:pt x="85725" y="154781"/>
                                      </a:cubicBezTo>
                                      <a:cubicBezTo>
                                        <a:pt x="88830" y="155816"/>
                                        <a:pt x="92075" y="156368"/>
                                        <a:pt x="95250" y="157162"/>
                                      </a:cubicBezTo>
                                      <a:cubicBezTo>
                                        <a:pt x="98425" y="156368"/>
                                        <a:pt x="102052" y="156596"/>
                                        <a:pt x="104775" y="154781"/>
                                      </a:cubicBezTo>
                                      <a:cubicBezTo>
                                        <a:pt x="114233" y="148476"/>
                                        <a:pt x="111328" y="121129"/>
                                        <a:pt x="111919" y="119062"/>
                                      </a:cubicBezTo>
                                      <a:cubicBezTo>
                                        <a:pt x="112705" y="116310"/>
                                        <a:pt x="116682" y="115887"/>
                                        <a:pt x="119063" y="114300"/>
                                      </a:cubicBezTo>
                                      <a:cubicBezTo>
                                        <a:pt x="119209" y="114324"/>
                                        <a:pt x="137409" y="116594"/>
                                        <a:pt x="140494" y="119062"/>
                                      </a:cubicBezTo>
                                      <a:cubicBezTo>
                                        <a:pt x="142729" y="120850"/>
                                        <a:pt x="143669" y="123825"/>
                                        <a:pt x="145257" y="126206"/>
                                      </a:cubicBezTo>
                                      <a:cubicBezTo>
                                        <a:pt x="152486" y="147895"/>
                                        <a:pt x="141393" y="113627"/>
                                        <a:pt x="150019" y="145256"/>
                                      </a:cubicBezTo>
                                      <a:cubicBezTo>
                                        <a:pt x="151340" y="150099"/>
                                        <a:pt x="150019" y="157956"/>
                                        <a:pt x="154782" y="159544"/>
                                      </a:cubicBezTo>
                                      <a:lnTo>
                                        <a:pt x="161925" y="161925"/>
                                      </a:lnTo>
                                      <a:cubicBezTo>
                                        <a:pt x="178011" y="156564"/>
                                        <a:pt x="160576" y="163999"/>
                                        <a:pt x="173832" y="152400"/>
                                      </a:cubicBezTo>
                                      <a:cubicBezTo>
                                        <a:pt x="178139" y="148631"/>
                                        <a:pt x="188119" y="142875"/>
                                        <a:pt x="188119" y="142875"/>
                                      </a:cubicBezTo>
                                      <a:cubicBezTo>
                                        <a:pt x="195325" y="144316"/>
                                        <a:pt x="201966" y="144072"/>
                                        <a:pt x="207169" y="150019"/>
                                      </a:cubicBezTo>
                                      <a:cubicBezTo>
                                        <a:pt x="210938" y="154326"/>
                                        <a:pt x="216694" y="164306"/>
                                        <a:pt x="216694" y="164306"/>
                                      </a:cubicBezTo>
                                      <a:cubicBezTo>
                                        <a:pt x="213504" y="186641"/>
                                        <a:pt x="217426" y="176305"/>
                                        <a:pt x="204788" y="195262"/>
                                      </a:cubicBezTo>
                                      <a:lnTo>
                                        <a:pt x="200025" y="202406"/>
                                      </a:lnTo>
                                      <a:cubicBezTo>
                                        <a:pt x="200819" y="207962"/>
                                        <a:pt x="200127" y="213946"/>
                                        <a:pt x="202407" y="219075"/>
                                      </a:cubicBezTo>
                                      <a:cubicBezTo>
                                        <a:pt x="204012" y="222687"/>
                                        <a:pt x="213525" y="225162"/>
                                        <a:pt x="216694" y="226219"/>
                                      </a:cubicBezTo>
                                      <a:cubicBezTo>
                                        <a:pt x="225425" y="225425"/>
                                        <a:pt x="234458" y="226246"/>
                                        <a:pt x="242888" y="223837"/>
                                      </a:cubicBezTo>
                                      <a:cubicBezTo>
                                        <a:pt x="246126" y="222912"/>
                                        <a:pt x="248075" y="219434"/>
                                        <a:pt x="250032" y="216694"/>
                                      </a:cubicBezTo>
                                      <a:cubicBezTo>
                                        <a:pt x="255199" y="209461"/>
                                        <a:pt x="254909" y="205801"/>
                                        <a:pt x="257175" y="197644"/>
                                      </a:cubicBezTo>
                                      <a:cubicBezTo>
                                        <a:pt x="260268" y="186508"/>
                                        <a:pt x="263525" y="175419"/>
                                        <a:pt x="266700" y="164306"/>
                                      </a:cubicBezTo>
                                      <a:cubicBezTo>
                                        <a:pt x="265906" y="148431"/>
                                        <a:pt x="267321" y="132290"/>
                                        <a:pt x="264319" y="116681"/>
                                      </a:cubicBezTo>
                                      <a:cubicBezTo>
                                        <a:pt x="263238" y="111060"/>
                                        <a:pt x="257739" y="107302"/>
                                        <a:pt x="254794" y="102394"/>
                                      </a:cubicBezTo>
                                      <a:cubicBezTo>
                                        <a:pt x="252413" y="98425"/>
                                        <a:pt x="250103" y="94412"/>
                                        <a:pt x="247650" y="90487"/>
                                      </a:cubicBezTo>
                                      <a:cubicBezTo>
                                        <a:pt x="246133" y="88060"/>
                                        <a:pt x="244911" y="85367"/>
                                        <a:pt x="242888" y="83344"/>
                                      </a:cubicBezTo>
                                      <a:cubicBezTo>
                                        <a:pt x="240864" y="81320"/>
                                        <a:pt x="238304" y="79861"/>
                                        <a:pt x="235744" y="78581"/>
                                      </a:cubicBezTo>
                                      <a:cubicBezTo>
                                        <a:pt x="224921" y="73170"/>
                                        <a:pt x="200523" y="74195"/>
                                        <a:pt x="195263" y="73819"/>
                                      </a:cubicBezTo>
                                      <a:cubicBezTo>
                                        <a:pt x="202469" y="19765"/>
                                        <a:pt x="188188" y="45209"/>
                                        <a:pt x="207169" y="35719"/>
                                      </a:cubicBezTo>
                                      <a:cubicBezTo>
                                        <a:pt x="217576" y="30516"/>
                                        <a:pt x="210729" y="30956"/>
                                        <a:pt x="216694" y="309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2" name="Freeform 1551"/>
                                <p:cNvSpPr/>
                                <p:nvPr/>
                              </p:nvSpPr>
                              <p:spPr>
                                <a:xfrm>
                                  <a:off x="3286218" y="2403527"/>
                                  <a:ext cx="311958" cy="345281"/>
                                </a:xfrm>
                                <a:custGeom>
                                  <a:avLst/>
                                  <a:gdLst>
                                    <a:gd name="connsiteX0" fmla="*/ 76214 w 311958"/>
                                    <a:gd name="connsiteY0" fmla="*/ 295275 h 345281"/>
                                    <a:gd name="connsiteX1" fmla="*/ 14302 w 311958"/>
                                    <a:gd name="connsiteY1" fmla="*/ 295275 h 345281"/>
                                    <a:gd name="connsiteX2" fmla="*/ 9539 w 311958"/>
                                    <a:gd name="connsiteY2" fmla="*/ 288131 h 345281"/>
                                    <a:gd name="connsiteX3" fmla="*/ 2396 w 311958"/>
                                    <a:gd name="connsiteY3" fmla="*/ 280988 h 345281"/>
                                    <a:gd name="connsiteX4" fmla="*/ 14 w 311958"/>
                                    <a:gd name="connsiteY4" fmla="*/ 269081 h 345281"/>
                                    <a:gd name="connsiteX5" fmla="*/ 11921 w 311958"/>
                                    <a:gd name="connsiteY5" fmla="*/ 214313 h 345281"/>
                                    <a:gd name="connsiteX6" fmla="*/ 19064 w 311958"/>
                                    <a:gd name="connsiteY6" fmla="*/ 207169 h 345281"/>
                                    <a:gd name="connsiteX7" fmla="*/ 35733 w 311958"/>
                                    <a:gd name="connsiteY7" fmla="*/ 192881 h 345281"/>
                                    <a:gd name="connsiteX8" fmla="*/ 42877 w 311958"/>
                                    <a:gd name="connsiteY8" fmla="*/ 185738 h 345281"/>
                                    <a:gd name="connsiteX9" fmla="*/ 54783 w 311958"/>
                                    <a:gd name="connsiteY9" fmla="*/ 180975 h 345281"/>
                                    <a:gd name="connsiteX10" fmla="*/ 104789 w 311958"/>
                                    <a:gd name="connsiteY10" fmla="*/ 150019 h 345281"/>
                                    <a:gd name="connsiteX11" fmla="*/ 133364 w 311958"/>
                                    <a:gd name="connsiteY11" fmla="*/ 130969 h 345281"/>
                                    <a:gd name="connsiteX12" fmla="*/ 145271 w 311958"/>
                                    <a:gd name="connsiteY12" fmla="*/ 111919 h 345281"/>
                                    <a:gd name="connsiteX13" fmla="*/ 152414 w 311958"/>
                                    <a:gd name="connsiteY13" fmla="*/ 102394 h 345281"/>
                                    <a:gd name="connsiteX14" fmla="*/ 159558 w 311958"/>
                                    <a:gd name="connsiteY14" fmla="*/ 83344 h 345281"/>
                                    <a:gd name="connsiteX15" fmla="*/ 152414 w 311958"/>
                                    <a:gd name="connsiteY15" fmla="*/ 42863 h 345281"/>
                                    <a:gd name="connsiteX16" fmla="*/ 142889 w 311958"/>
                                    <a:gd name="connsiteY16" fmla="*/ 35719 h 345281"/>
                                    <a:gd name="connsiteX17" fmla="*/ 128602 w 311958"/>
                                    <a:gd name="connsiteY17" fmla="*/ 30956 h 345281"/>
                                    <a:gd name="connsiteX18" fmla="*/ 126221 w 311958"/>
                                    <a:gd name="connsiteY18" fmla="*/ 21431 h 345281"/>
                                    <a:gd name="connsiteX19" fmla="*/ 128602 w 311958"/>
                                    <a:gd name="connsiteY19" fmla="*/ 9525 h 345281"/>
                                    <a:gd name="connsiteX20" fmla="*/ 135746 w 311958"/>
                                    <a:gd name="connsiteY20" fmla="*/ 4763 h 345281"/>
                                    <a:gd name="connsiteX21" fmla="*/ 145271 w 311958"/>
                                    <a:gd name="connsiteY21" fmla="*/ 2381 h 345281"/>
                                    <a:gd name="connsiteX22" fmla="*/ 152414 w 311958"/>
                                    <a:gd name="connsiteY22" fmla="*/ 0 h 345281"/>
                                    <a:gd name="connsiteX23" fmla="*/ 183371 w 311958"/>
                                    <a:gd name="connsiteY23" fmla="*/ 2381 h 345281"/>
                                    <a:gd name="connsiteX24" fmla="*/ 197658 w 311958"/>
                                    <a:gd name="connsiteY24" fmla="*/ 16669 h 345281"/>
                                    <a:gd name="connsiteX25" fmla="*/ 204802 w 311958"/>
                                    <a:gd name="connsiteY25" fmla="*/ 26194 h 345281"/>
                                    <a:gd name="connsiteX26" fmla="*/ 211946 w 311958"/>
                                    <a:gd name="connsiteY26" fmla="*/ 50006 h 345281"/>
                                    <a:gd name="connsiteX27" fmla="*/ 211946 w 311958"/>
                                    <a:gd name="connsiteY27" fmla="*/ 95250 h 345281"/>
                                    <a:gd name="connsiteX28" fmla="*/ 207183 w 311958"/>
                                    <a:gd name="connsiteY28" fmla="*/ 102394 h 345281"/>
                                    <a:gd name="connsiteX29" fmla="*/ 204802 w 311958"/>
                                    <a:gd name="connsiteY29" fmla="*/ 114300 h 345281"/>
                                    <a:gd name="connsiteX30" fmla="*/ 195277 w 311958"/>
                                    <a:gd name="connsiteY30" fmla="*/ 130969 h 345281"/>
                                    <a:gd name="connsiteX31" fmla="*/ 190514 w 311958"/>
                                    <a:gd name="connsiteY31" fmla="*/ 140494 h 345281"/>
                                    <a:gd name="connsiteX32" fmla="*/ 188133 w 311958"/>
                                    <a:gd name="connsiteY32" fmla="*/ 150019 h 345281"/>
                                    <a:gd name="connsiteX33" fmla="*/ 192896 w 311958"/>
                                    <a:gd name="connsiteY33" fmla="*/ 169069 h 345281"/>
                                    <a:gd name="connsiteX34" fmla="*/ 200039 w 311958"/>
                                    <a:gd name="connsiteY34" fmla="*/ 176213 h 345281"/>
                                    <a:gd name="connsiteX35" fmla="*/ 242902 w 311958"/>
                                    <a:gd name="connsiteY35" fmla="*/ 178594 h 345281"/>
                                    <a:gd name="connsiteX36" fmla="*/ 250046 w 311958"/>
                                    <a:gd name="connsiteY36" fmla="*/ 180975 h 345281"/>
                                    <a:gd name="connsiteX37" fmla="*/ 264333 w 311958"/>
                                    <a:gd name="connsiteY37" fmla="*/ 204788 h 345281"/>
                                    <a:gd name="connsiteX38" fmla="*/ 269096 w 311958"/>
                                    <a:gd name="connsiteY38" fmla="*/ 211931 h 345281"/>
                                    <a:gd name="connsiteX39" fmla="*/ 271477 w 311958"/>
                                    <a:gd name="connsiteY39" fmla="*/ 223838 h 345281"/>
                                    <a:gd name="connsiteX40" fmla="*/ 266714 w 311958"/>
                                    <a:gd name="connsiteY40" fmla="*/ 254794 h 345281"/>
                                    <a:gd name="connsiteX41" fmla="*/ 254808 w 311958"/>
                                    <a:gd name="connsiteY41" fmla="*/ 264319 h 345281"/>
                                    <a:gd name="connsiteX42" fmla="*/ 230996 w 311958"/>
                                    <a:gd name="connsiteY42" fmla="*/ 271463 h 345281"/>
                                    <a:gd name="connsiteX43" fmla="*/ 221471 w 311958"/>
                                    <a:gd name="connsiteY43" fmla="*/ 278606 h 345281"/>
                                    <a:gd name="connsiteX44" fmla="*/ 214327 w 311958"/>
                                    <a:gd name="connsiteY44" fmla="*/ 295275 h 345281"/>
                                    <a:gd name="connsiteX45" fmla="*/ 219089 w 311958"/>
                                    <a:gd name="connsiteY45" fmla="*/ 323850 h 345281"/>
                                    <a:gd name="connsiteX46" fmla="*/ 228614 w 311958"/>
                                    <a:gd name="connsiteY46" fmla="*/ 333375 h 345281"/>
                                    <a:gd name="connsiteX47" fmla="*/ 250046 w 311958"/>
                                    <a:gd name="connsiteY47" fmla="*/ 342900 h 345281"/>
                                    <a:gd name="connsiteX48" fmla="*/ 261952 w 311958"/>
                                    <a:gd name="connsiteY48" fmla="*/ 345281 h 345281"/>
                                    <a:gd name="connsiteX49" fmla="*/ 283383 w 311958"/>
                                    <a:gd name="connsiteY49" fmla="*/ 342900 h 345281"/>
                                    <a:gd name="connsiteX50" fmla="*/ 295289 w 311958"/>
                                    <a:gd name="connsiteY50" fmla="*/ 340519 h 345281"/>
                                    <a:gd name="connsiteX51" fmla="*/ 311958 w 311958"/>
                                    <a:gd name="connsiteY51" fmla="*/ 323850 h 345281"/>
                                    <a:gd name="connsiteX52" fmla="*/ 304814 w 311958"/>
                                    <a:gd name="connsiteY52" fmla="*/ 319088 h 345281"/>
                                    <a:gd name="connsiteX53" fmla="*/ 297671 w 311958"/>
                                    <a:gd name="connsiteY53" fmla="*/ 316706 h 345281"/>
                                    <a:gd name="connsiteX54" fmla="*/ 295289 w 311958"/>
                                    <a:gd name="connsiteY54" fmla="*/ 309563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1958" h="345281">
                                      <a:moveTo>
                                        <a:pt x="76214" y="295275"/>
                                      </a:moveTo>
                                      <a:cubicBezTo>
                                        <a:pt x="54054" y="297491"/>
                                        <a:pt x="37530" y="300437"/>
                                        <a:pt x="14302" y="295275"/>
                                      </a:cubicBezTo>
                                      <a:cubicBezTo>
                                        <a:pt x="11508" y="294654"/>
                                        <a:pt x="11371" y="290330"/>
                                        <a:pt x="9539" y="288131"/>
                                      </a:cubicBezTo>
                                      <a:cubicBezTo>
                                        <a:pt x="7383" y="285544"/>
                                        <a:pt x="4777" y="283369"/>
                                        <a:pt x="2396" y="280988"/>
                                      </a:cubicBezTo>
                                      <a:cubicBezTo>
                                        <a:pt x="1602" y="277019"/>
                                        <a:pt x="-179" y="273124"/>
                                        <a:pt x="14" y="269081"/>
                                      </a:cubicBezTo>
                                      <a:cubicBezTo>
                                        <a:pt x="930" y="249840"/>
                                        <a:pt x="1906" y="231005"/>
                                        <a:pt x="11921" y="214313"/>
                                      </a:cubicBezTo>
                                      <a:cubicBezTo>
                                        <a:pt x="13654" y="211425"/>
                                        <a:pt x="16561" y="209422"/>
                                        <a:pt x="19064" y="207169"/>
                                      </a:cubicBezTo>
                                      <a:cubicBezTo>
                                        <a:pt x="24503" y="202273"/>
                                        <a:pt x="30293" y="197777"/>
                                        <a:pt x="35733" y="192881"/>
                                      </a:cubicBezTo>
                                      <a:cubicBezTo>
                                        <a:pt x="38236" y="190628"/>
                                        <a:pt x="40021" y="187523"/>
                                        <a:pt x="42877" y="185738"/>
                                      </a:cubicBezTo>
                                      <a:cubicBezTo>
                                        <a:pt x="46502" y="183473"/>
                                        <a:pt x="51081" y="183111"/>
                                        <a:pt x="54783" y="180975"/>
                                      </a:cubicBezTo>
                                      <a:cubicBezTo>
                                        <a:pt x="71764" y="171178"/>
                                        <a:pt x="88093" y="160293"/>
                                        <a:pt x="104789" y="150019"/>
                                      </a:cubicBezTo>
                                      <a:cubicBezTo>
                                        <a:pt x="125315" y="137388"/>
                                        <a:pt x="108852" y="148478"/>
                                        <a:pt x="133364" y="130969"/>
                                      </a:cubicBezTo>
                                      <a:cubicBezTo>
                                        <a:pt x="137540" y="124010"/>
                                        <a:pt x="140687" y="118337"/>
                                        <a:pt x="145271" y="111919"/>
                                      </a:cubicBezTo>
                                      <a:cubicBezTo>
                                        <a:pt x="147578" y="108690"/>
                                        <a:pt x="150639" y="105944"/>
                                        <a:pt x="152414" y="102394"/>
                                      </a:cubicBezTo>
                                      <a:cubicBezTo>
                                        <a:pt x="155447" y="96328"/>
                                        <a:pt x="157177" y="89694"/>
                                        <a:pt x="159558" y="83344"/>
                                      </a:cubicBezTo>
                                      <a:cubicBezTo>
                                        <a:pt x="157177" y="69850"/>
                                        <a:pt x="156941" y="55796"/>
                                        <a:pt x="152414" y="42863"/>
                                      </a:cubicBezTo>
                                      <a:cubicBezTo>
                                        <a:pt x="151103" y="39117"/>
                                        <a:pt x="146439" y="37494"/>
                                        <a:pt x="142889" y="35719"/>
                                      </a:cubicBezTo>
                                      <a:cubicBezTo>
                                        <a:pt x="138399" y="33474"/>
                                        <a:pt x="128602" y="30956"/>
                                        <a:pt x="128602" y="30956"/>
                                      </a:cubicBezTo>
                                      <a:cubicBezTo>
                                        <a:pt x="127808" y="27781"/>
                                        <a:pt x="126221" y="24704"/>
                                        <a:pt x="126221" y="21431"/>
                                      </a:cubicBezTo>
                                      <a:cubicBezTo>
                                        <a:pt x="126221" y="17384"/>
                                        <a:pt x="126594" y="13039"/>
                                        <a:pt x="128602" y="9525"/>
                                      </a:cubicBezTo>
                                      <a:cubicBezTo>
                                        <a:pt x="130022" y="7040"/>
                                        <a:pt x="133116" y="5890"/>
                                        <a:pt x="135746" y="4763"/>
                                      </a:cubicBezTo>
                                      <a:cubicBezTo>
                                        <a:pt x="138754" y="3474"/>
                                        <a:pt x="142124" y="3280"/>
                                        <a:pt x="145271" y="2381"/>
                                      </a:cubicBezTo>
                                      <a:cubicBezTo>
                                        <a:pt x="147684" y="1691"/>
                                        <a:pt x="150033" y="794"/>
                                        <a:pt x="152414" y="0"/>
                                      </a:cubicBezTo>
                                      <a:cubicBezTo>
                                        <a:pt x="162733" y="794"/>
                                        <a:pt x="173297" y="11"/>
                                        <a:pt x="183371" y="2381"/>
                                      </a:cubicBezTo>
                                      <a:cubicBezTo>
                                        <a:pt x="190795" y="4128"/>
                                        <a:pt x="193861" y="11353"/>
                                        <a:pt x="197658" y="16669"/>
                                      </a:cubicBezTo>
                                      <a:cubicBezTo>
                                        <a:pt x="199965" y="19899"/>
                                        <a:pt x="202421" y="23019"/>
                                        <a:pt x="204802" y="26194"/>
                                      </a:cubicBezTo>
                                      <a:cubicBezTo>
                                        <a:pt x="210599" y="43586"/>
                                        <a:pt x="208346" y="35611"/>
                                        <a:pt x="211946" y="50006"/>
                                      </a:cubicBezTo>
                                      <a:cubicBezTo>
                                        <a:pt x="214334" y="69110"/>
                                        <a:pt x="216387" y="74527"/>
                                        <a:pt x="211946" y="95250"/>
                                      </a:cubicBezTo>
                                      <a:cubicBezTo>
                                        <a:pt x="211346" y="98049"/>
                                        <a:pt x="208771" y="100013"/>
                                        <a:pt x="207183" y="102394"/>
                                      </a:cubicBezTo>
                                      <a:cubicBezTo>
                                        <a:pt x="206389" y="106363"/>
                                        <a:pt x="206082" y="110460"/>
                                        <a:pt x="204802" y="114300"/>
                                      </a:cubicBezTo>
                                      <a:cubicBezTo>
                                        <a:pt x="201926" y="122929"/>
                                        <a:pt x="199455" y="123657"/>
                                        <a:pt x="195277" y="130969"/>
                                      </a:cubicBezTo>
                                      <a:cubicBezTo>
                                        <a:pt x="193516" y="134051"/>
                                        <a:pt x="192102" y="137319"/>
                                        <a:pt x="190514" y="140494"/>
                                      </a:cubicBezTo>
                                      <a:cubicBezTo>
                                        <a:pt x="189720" y="143669"/>
                                        <a:pt x="188133" y="146746"/>
                                        <a:pt x="188133" y="150019"/>
                                      </a:cubicBezTo>
                                      <a:cubicBezTo>
                                        <a:pt x="188133" y="151225"/>
                                        <a:pt x="191016" y="166249"/>
                                        <a:pt x="192896" y="169069"/>
                                      </a:cubicBezTo>
                                      <a:cubicBezTo>
                                        <a:pt x="194764" y="171871"/>
                                        <a:pt x="196731" y="175583"/>
                                        <a:pt x="200039" y="176213"/>
                                      </a:cubicBezTo>
                                      <a:cubicBezTo>
                                        <a:pt x="214096" y="178891"/>
                                        <a:pt x="228614" y="177800"/>
                                        <a:pt x="242902" y="178594"/>
                                      </a:cubicBezTo>
                                      <a:cubicBezTo>
                                        <a:pt x="245283" y="179388"/>
                                        <a:pt x="248271" y="179200"/>
                                        <a:pt x="250046" y="180975"/>
                                      </a:cubicBezTo>
                                      <a:cubicBezTo>
                                        <a:pt x="257816" y="188745"/>
                                        <a:pt x="259321" y="196017"/>
                                        <a:pt x="264333" y="204788"/>
                                      </a:cubicBezTo>
                                      <a:cubicBezTo>
                                        <a:pt x="265753" y="207273"/>
                                        <a:pt x="267508" y="209550"/>
                                        <a:pt x="269096" y="211931"/>
                                      </a:cubicBezTo>
                                      <a:cubicBezTo>
                                        <a:pt x="269890" y="215900"/>
                                        <a:pt x="271702" y="219797"/>
                                        <a:pt x="271477" y="223838"/>
                                      </a:cubicBezTo>
                                      <a:cubicBezTo>
                                        <a:pt x="270898" y="234262"/>
                                        <a:pt x="270689" y="245140"/>
                                        <a:pt x="266714" y="254794"/>
                                      </a:cubicBezTo>
                                      <a:cubicBezTo>
                                        <a:pt x="264779" y="259494"/>
                                        <a:pt x="259270" y="261885"/>
                                        <a:pt x="254808" y="264319"/>
                                      </a:cubicBezTo>
                                      <a:cubicBezTo>
                                        <a:pt x="249907" y="266992"/>
                                        <a:pt x="237247" y="269900"/>
                                        <a:pt x="230996" y="271463"/>
                                      </a:cubicBezTo>
                                      <a:cubicBezTo>
                                        <a:pt x="227821" y="273844"/>
                                        <a:pt x="224054" y="275593"/>
                                        <a:pt x="221471" y="278606"/>
                                      </a:cubicBezTo>
                                      <a:cubicBezTo>
                                        <a:pt x="218260" y="282352"/>
                                        <a:pt x="215939" y="290437"/>
                                        <a:pt x="214327" y="295275"/>
                                      </a:cubicBezTo>
                                      <a:cubicBezTo>
                                        <a:pt x="215914" y="304800"/>
                                        <a:pt x="215699" y="314808"/>
                                        <a:pt x="219089" y="323850"/>
                                      </a:cubicBezTo>
                                      <a:cubicBezTo>
                                        <a:pt x="220666" y="328054"/>
                                        <a:pt x="224936" y="330800"/>
                                        <a:pt x="228614" y="333375"/>
                                      </a:cubicBezTo>
                                      <a:cubicBezTo>
                                        <a:pt x="233010" y="336452"/>
                                        <a:pt x="243572" y="341282"/>
                                        <a:pt x="250046" y="342900"/>
                                      </a:cubicBezTo>
                                      <a:cubicBezTo>
                                        <a:pt x="253972" y="343882"/>
                                        <a:pt x="257983" y="344487"/>
                                        <a:pt x="261952" y="345281"/>
                                      </a:cubicBezTo>
                                      <a:cubicBezTo>
                                        <a:pt x="269096" y="344487"/>
                                        <a:pt x="276268" y="343916"/>
                                        <a:pt x="283383" y="342900"/>
                                      </a:cubicBezTo>
                                      <a:cubicBezTo>
                                        <a:pt x="287390" y="342328"/>
                                        <a:pt x="291921" y="342764"/>
                                        <a:pt x="295289" y="340519"/>
                                      </a:cubicBezTo>
                                      <a:cubicBezTo>
                                        <a:pt x="301827" y="336160"/>
                                        <a:pt x="311958" y="323850"/>
                                        <a:pt x="311958" y="323850"/>
                                      </a:cubicBezTo>
                                      <a:cubicBezTo>
                                        <a:pt x="309577" y="322263"/>
                                        <a:pt x="307374" y="320368"/>
                                        <a:pt x="304814" y="319088"/>
                                      </a:cubicBezTo>
                                      <a:cubicBezTo>
                                        <a:pt x="302569" y="317965"/>
                                        <a:pt x="299446" y="318481"/>
                                        <a:pt x="297671" y="316706"/>
                                      </a:cubicBezTo>
                                      <a:cubicBezTo>
                                        <a:pt x="295896" y="314931"/>
                                        <a:pt x="295289" y="309563"/>
                                        <a:pt x="295289" y="309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Freeform 1552"/>
                                <p:cNvSpPr/>
                                <p:nvPr/>
                              </p:nvSpPr>
                              <p:spPr>
                                <a:xfrm>
                                  <a:off x="2573804" y="1960906"/>
                                  <a:ext cx="497682" cy="154781"/>
                                </a:xfrm>
                                <a:custGeom>
                                  <a:avLst/>
                                  <a:gdLst>
                                    <a:gd name="connsiteX0" fmla="*/ 0 w 497682"/>
                                    <a:gd name="connsiteY0" fmla="*/ 80962 h 154781"/>
                                    <a:gd name="connsiteX1" fmla="*/ 2382 w 497682"/>
                                    <a:gd name="connsiteY1" fmla="*/ 69056 h 154781"/>
                                    <a:gd name="connsiteX2" fmla="*/ 23813 w 497682"/>
                                    <a:gd name="connsiteY2" fmla="*/ 59531 h 154781"/>
                                    <a:gd name="connsiteX3" fmla="*/ 40482 w 497682"/>
                                    <a:gd name="connsiteY3" fmla="*/ 61912 h 154781"/>
                                    <a:gd name="connsiteX4" fmla="*/ 50007 w 497682"/>
                                    <a:gd name="connsiteY4" fmla="*/ 76200 h 154781"/>
                                    <a:gd name="connsiteX5" fmla="*/ 66675 w 497682"/>
                                    <a:gd name="connsiteY5" fmla="*/ 102394 h 154781"/>
                                    <a:gd name="connsiteX6" fmla="*/ 69057 w 497682"/>
                                    <a:gd name="connsiteY6" fmla="*/ 109537 h 154781"/>
                                    <a:gd name="connsiteX7" fmla="*/ 73819 w 497682"/>
                                    <a:gd name="connsiteY7" fmla="*/ 116681 h 154781"/>
                                    <a:gd name="connsiteX8" fmla="*/ 80963 w 497682"/>
                                    <a:gd name="connsiteY8" fmla="*/ 128587 h 154781"/>
                                    <a:gd name="connsiteX9" fmla="*/ 97632 w 497682"/>
                                    <a:gd name="connsiteY9" fmla="*/ 142875 h 154781"/>
                                    <a:gd name="connsiteX10" fmla="*/ 109538 w 497682"/>
                                    <a:gd name="connsiteY10" fmla="*/ 147637 h 154781"/>
                                    <a:gd name="connsiteX11" fmla="*/ 121444 w 497682"/>
                                    <a:gd name="connsiteY11" fmla="*/ 154781 h 154781"/>
                                    <a:gd name="connsiteX12" fmla="*/ 161925 w 497682"/>
                                    <a:gd name="connsiteY12" fmla="*/ 147637 h 154781"/>
                                    <a:gd name="connsiteX13" fmla="*/ 169069 w 497682"/>
                                    <a:gd name="connsiteY13" fmla="*/ 140494 h 154781"/>
                                    <a:gd name="connsiteX14" fmla="*/ 173832 w 497682"/>
                                    <a:gd name="connsiteY14" fmla="*/ 128587 h 154781"/>
                                    <a:gd name="connsiteX15" fmla="*/ 176213 w 497682"/>
                                    <a:gd name="connsiteY15" fmla="*/ 119062 h 154781"/>
                                    <a:gd name="connsiteX16" fmla="*/ 185738 w 497682"/>
                                    <a:gd name="connsiteY16" fmla="*/ 95250 h 154781"/>
                                    <a:gd name="connsiteX17" fmla="*/ 190500 w 497682"/>
                                    <a:gd name="connsiteY17" fmla="*/ 88106 h 154781"/>
                                    <a:gd name="connsiteX18" fmla="*/ 200025 w 497682"/>
                                    <a:gd name="connsiteY18" fmla="*/ 66675 h 154781"/>
                                    <a:gd name="connsiteX19" fmla="*/ 197644 w 497682"/>
                                    <a:gd name="connsiteY19" fmla="*/ 50006 h 154781"/>
                                    <a:gd name="connsiteX20" fmla="*/ 190500 w 497682"/>
                                    <a:gd name="connsiteY20" fmla="*/ 47625 h 154781"/>
                                    <a:gd name="connsiteX21" fmla="*/ 183357 w 497682"/>
                                    <a:gd name="connsiteY21" fmla="*/ 42862 h 154781"/>
                                    <a:gd name="connsiteX22" fmla="*/ 154782 w 497682"/>
                                    <a:gd name="connsiteY22" fmla="*/ 45244 h 154781"/>
                                    <a:gd name="connsiteX23" fmla="*/ 152400 w 497682"/>
                                    <a:gd name="connsiteY23" fmla="*/ 54769 h 154781"/>
                                    <a:gd name="connsiteX24" fmla="*/ 145257 w 497682"/>
                                    <a:gd name="connsiteY24" fmla="*/ 59531 h 154781"/>
                                    <a:gd name="connsiteX25" fmla="*/ 126207 w 497682"/>
                                    <a:gd name="connsiteY25" fmla="*/ 57150 h 154781"/>
                                    <a:gd name="connsiteX26" fmla="*/ 123825 w 497682"/>
                                    <a:gd name="connsiteY26" fmla="*/ 50006 h 154781"/>
                                    <a:gd name="connsiteX27" fmla="*/ 126207 w 497682"/>
                                    <a:gd name="connsiteY27" fmla="*/ 30956 h 154781"/>
                                    <a:gd name="connsiteX28" fmla="*/ 130969 w 497682"/>
                                    <a:gd name="connsiteY28" fmla="*/ 23812 h 154781"/>
                                    <a:gd name="connsiteX29" fmla="*/ 138113 w 497682"/>
                                    <a:gd name="connsiteY29" fmla="*/ 14287 h 154781"/>
                                    <a:gd name="connsiteX30" fmla="*/ 157163 w 497682"/>
                                    <a:gd name="connsiteY30" fmla="*/ 0 h 154781"/>
                                    <a:gd name="connsiteX31" fmla="*/ 197644 w 497682"/>
                                    <a:gd name="connsiteY31" fmla="*/ 4762 h 154781"/>
                                    <a:gd name="connsiteX32" fmla="*/ 221457 w 497682"/>
                                    <a:gd name="connsiteY32" fmla="*/ 9525 h 154781"/>
                                    <a:gd name="connsiteX33" fmla="*/ 228600 w 497682"/>
                                    <a:gd name="connsiteY33" fmla="*/ 11906 h 154781"/>
                                    <a:gd name="connsiteX34" fmla="*/ 238125 w 497682"/>
                                    <a:gd name="connsiteY34" fmla="*/ 21431 h 154781"/>
                                    <a:gd name="connsiteX35" fmla="*/ 254794 w 497682"/>
                                    <a:gd name="connsiteY35" fmla="*/ 33337 h 154781"/>
                                    <a:gd name="connsiteX36" fmla="*/ 264319 w 497682"/>
                                    <a:gd name="connsiteY36" fmla="*/ 45244 h 154781"/>
                                    <a:gd name="connsiteX37" fmla="*/ 271463 w 497682"/>
                                    <a:gd name="connsiteY37" fmla="*/ 52387 h 154781"/>
                                    <a:gd name="connsiteX38" fmla="*/ 276225 w 497682"/>
                                    <a:gd name="connsiteY38" fmla="*/ 59531 h 154781"/>
                                    <a:gd name="connsiteX39" fmla="*/ 292894 w 497682"/>
                                    <a:gd name="connsiteY39" fmla="*/ 80962 h 154781"/>
                                    <a:gd name="connsiteX40" fmla="*/ 307182 w 497682"/>
                                    <a:gd name="connsiteY40" fmla="*/ 104775 h 154781"/>
                                    <a:gd name="connsiteX41" fmla="*/ 316707 w 497682"/>
                                    <a:gd name="connsiteY41" fmla="*/ 114300 h 154781"/>
                                    <a:gd name="connsiteX42" fmla="*/ 335757 w 497682"/>
                                    <a:gd name="connsiteY42" fmla="*/ 135731 h 154781"/>
                                    <a:gd name="connsiteX43" fmla="*/ 350044 w 497682"/>
                                    <a:gd name="connsiteY43" fmla="*/ 145256 h 154781"/>
                                    <a:gd name="connsiteX44" fmla="*/ 373857 w 497682"/>
                                    <a:gd name="connsiteY44" fmla="*/ 142875 h 154781"/>
                                    <a:gd name="connsiteX45" fmla="*/ 390525 w 497682"/>
                                    <a:gd name="connsiteY45" fmla="*/ 121444 h 154781"/>
                                    <a:gd name="connsiteX46" fmla="*/ 404813 w 497682"/>
                                    <a:gd name="connsiteY46" fmla="*/ 97631 h 154781"/>
                                    <a:gd name="connsiteX47" fmla="*/ 409575 w 497682"/>
                                    <a:gd name="connsiteY47" fmla="*/ 90487 h 154781"/>
                                    <a:gd name="connsiteX48" fmla="*/ 414338 w 497682"/>
                                    <a:gd name="connsiteY48" fmla="*/ 78581 h 154781"/>
                                    <a:gd name="connsiteX49" fmla="*/ 431007 w 497682"/>
                                    <a:gd name="connsiteY49" fmla="*/ 64294 h 154781"/>
                                    <a:gd name="connsiteX50" fmla="*/ 452438 w 497682"/>
                                    <a:gd name="connsiteY50" fmla="*/ 66675 h 154781"/>
                                    <a:gd name="connsiteX51" fmla="*/ 459582 w 497682"/>
                                    <a:gd name="connsiteY51" fmla="*/ 71437 h 154781"/>
                                    <a:gd name="connsiteX52" fmla="*/ 471488 w 497682"/>
                                    <a:gd name="connsiteY52" fmla="*/ 73819 h 154781"/>
                                    <a:gd name="connsiteX53" fmla="*/ 497682 w 497682"/>
                                    <a:gd name="connsiteY53" fmla="*/ 100012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97682" h="154781">
                                      <a:moveTo>
                                        <a:pt x="0" y="80962"/>
                                      </a:moveTo>
                                      <a:cubicBezTo>
                                        <a:pt x="794" y="76993"/>
                                        <a:pt x="29" y="72349"/>
                                        <a:pt x="2382" y="69056"/>
                                      </a:cubicBezTo>
                                      <a:cubicBezTo>
                                        <a:pt x="3716" y="67189"/>
                                        <a:pt x="23079" y="59825"/>
                                        <a:pt x="23813" y="59531"/>
                                      </a:cubicBezTo>
                                      <a:cubicBezTo>
                                        <a:pt x="29369" y="60325"/>
                                        <a:pt x="35747" y="58899"/>
                                        <a:pt x="40482" y="61912"/>
                                      </a:cubicBezTo>
                                      <a:cubicBezTo>
                                        <a:pt x="45311" y="64985"/>
                                        <a:pt x="46573" y="71621"/>
                                        <a:pt x="50007" y="76200"/>
                                      </a:cubicBezTo>
                                      <a:cubicBezTo>
                                        <a:pt x="58317" y="87282"/>
                                        <a:pt x="59490" y="88025"/>
                                        <a:pt x="66675" y="102394"/>
                                      </a:cubicBezTo>
                                      <a:cubicBezTo>
                                        <a:pt x="67798" y="104639"/>
                                        <a:pt x="67934" y="107292"/>
                                        <a:pt x="69057" y="109537"/>
                                      </a:cubicBezTo>
                                      <a:cubicBezTo>
                                        <a:pt x="70337" y="112097"/>
                                        <a:pt x="72302" y="114254"/>
                                        <a:pt x="73819" y="116681"/>
                                      </a:cubicBezTo>
                                      <a:cubicBezTo>
                                        <a:pt x="76272" y="120606"/>
                                        <a:pt x="77850" y="125162"/>
                                        <a:pt x="80963" y="128587"/>
                                      </a:cubicBezTo>
                                      <a:cubicBezTo>
                                        <a:pt x="85886" y="134002"/>
                                        <a:pt x="91543" y="138816"/>
                                        <a:pt x="97632" y="142875"/>
                                      </a:cubicBezTo>
                                      <a:cubicBezTo>
                                        <a:pt x="101188" y="145246"/>
                                        <a:pt x="105715" y="145725"/>
                                        <a:pt x="109538" y="147637"/>
                                      </a:cubicBezTo>
                                      <a:cubicBezTo>
                                        <a:pt x="113678" y="149707"/>
                                        <a:pt x="117475" y="152400"/>
                                        <a:pt x="121444" y="154781"/>
                                      </a:cubicBezTo>
                                      <a:cubicBezTo>
                                        <a:pt x="133761" y="153661"/>
                                        <a:pt x="150129" y="154190"/>
                                        <a:pt x="161925" y="147637"/>
                                      </a:cubicBezTo>
                                      <a:cubicBezTo>
                                        <a:pt x="164869" y="146002"/>
                                        <a:pt x="166688" y="142875"/>
                                        <a:pt x="169069" y="140494"/>
                                      </a:cubicBezTo>
                                      <a:cubicBezTo>
                                        <a:pt x="170657" y="136525"/>
                                        <a:pt x="172480" y="132642"/>
                                        <a:pt x="173832" y="128587"/>
                                      </a:cubicBezTo>
                                      <a:cubicBezTo>
                                        <a:pt x="174867" y="125482"/>
                                        <a:pt x="175112" y="122144"/>
                                        <a:pt x="176213" y="119062"/>
                                      </a:cubicBezTo>
                                      <a:cubicBezTo>
                                        <a:pt x="179088" y="111011"/>
                                        <a:pt x="182156" y="103012"/>
                                        <a:pt x="185738" y="95250"/>
                                      </a:cubicBezTo>
                                      <a:cubicBezTo>
                                        <a:pt x="186937" y="92652"/>
                                        <a:pt x="189220" y="90666"/>
                                        <a:pt x="190500" y="88106"/>
                                      </a:cubicBezTo>
                                      <a:cubicBezTo>
                                        <a:pt x="193996" y="81114"/>
                                        <a:pt x="196850" y="73819"/>
                                        <a:pt x="200025" y="66675"/>
                                      </a:cubicBezTo>
                                      <a:cubicBezTo>
                                        <a:pt x="199231" y="61119"/>
                                        <a:pt x="200154" y="55026"/>
                                        <a:pt x="197644" y="50006"/>
                                      </a:cubicBezTo>
                                      <a:cubicBezTo>
                                        <a:pt x="196521" y="47761"/>
                                        <a:pt x="192745" y="48748"/>
                                        <a:pt x="190500" y="47625"/>
                                      </a:cubicBezTo>
                                      <a:cubicBezTo>
                                        <a:pt x="187940" y="46345"/>
                                        <a:pt x="185738" y="44450"/>
                                        <a:pt x="183357" y="42862"/>
                                      </a:cubicBezTo>
                                      <a:cubicBezTo>
                                        <a:pt x="173832" y="43656"/>
                                        <a:pt x="163703" y="41813"/>
                                        <a:pt x="154782" y="45244"/>
                                      </a:cubicBezTo>
                                      <a:cubicBezTo>
                                        <a:pt x="151727" y="46419"/>
                                        <a:pt x="154215" y="52046"/>
                                        <a:pt x="152400" y="54769"/>
                                      </a:cubicBezTo>
                                      <a:cubicBezTo>
                                        <a:pt x="150813" y="57150"/>
                                        <a:pt x="147638" y="57944"/>
                                        <a:pt x="145257" y="59531"/>
                                      </a:cubicBezTo>
                                      <a:cubicBezTo>
                                        <a:pt x="138907" y="58737"/>
                                        <a:pt x="132055" y="59749"/>
                                        <a:pt x="126207" y="57150"/>
                                      </a:cubicBezTo>
                                      <a:cubicBezTo>
                                        <a:pt x="123913" y="56131"/>
                                        <a:pt x="123825" y="52516"/>
                                        <a:pt x="123825" y="50006"/>
                                      </a:cubicBezTo>
                                      <a:cubicBezTo>
                                        <a:pt x="123825" y="43607"/>
                                        <a:pt x="124523" y="37130"/>
                                        <a:pt x="126207" y="30956"/>
                                      </a:cubicBezTo>
                                      <a:cubicBezTo>
                                        <a:pt x="126960" y="28195"/>
                                        <a:pt x="129306" y="26141"/>
                                        <a:pt x="130969" y="23812"/>
                                      </a:cubicBezTo>
                                      <a:cubicBezTo>
                                        <a:pt x="133276" y="20582"/>
                                        <a:pt x="135307" y="17093"/>
                                        <a:pt x="138113" y="14287"/>
                                      </a:cubicBezTo>
                                      <a:cubicBezTo>
                                        <a:pt x="143772" y="8628"/>
                                        <a:pt x="150566" y="4398"/>
                                        <a:pt x="157163" y="0"/>
                                      </a:cubicBezTo>
                                      <a:lnTo>
                                        <a:pt x="197644" y="4762"/>
                                      </a:lnTo>
                                      <a:cubicBezTo>
                                        <a:pt x="205629" y="6093"/>
                                        <a:pt x="213569" y="7705"/>
                                        <a:pt x="221457" y="9525"/>
                                      </a:cubicBezTo>
                                      <a:cubicBezTo>
                                        <a:pt x="223903" y="10089"/>
                                        <a:pt x="226219" y="11112"/>
                                        <a:pt x="228600" y="11906"/>
                                      </a:cubicBezTo>
                                      <a:cubicBezTo>
                                        <a:pt x="231775" y="15081"/>
                                        <a:pt x="234533" y="18737"/>
                                        <a:pt x="238125" y="21431"/>
                                      </a:cubicBezTo>
                                      <a:cubicBezTo>
                                        <a:pt x="254936" y="34039"/>
                                        <a:pt x="241086" y="17670"/>
                                        <a:pt x="254794" y="33337"/>
                                      </a:cubicBezTo>
                                      <a:cubicBezTo>
                                        <a:pt x="258141" y="37162"/>
                                        <a:pt x="260972" y="41419"/>
                                        <a:pt x="264319" y="45244"/>
                                      </a:cubicBezTo>
                                      <a:cubicBezTo>
                                        <a:pt x="266537" y="47778"/>
                                        <a:pt x="269307" y="49800"/>
                                        <a:pt x="271463" y="52387"/>
                                      </a:cubicBezTo>
                                      <a:cubicBezTo>
                                        <a:pt x="273295" y="54586"/>
                                        <a:pt x="274508" y="57241"/>
                                        <a:pt x="276225" y="59531"/>
                                      </a:cubicBezTo>
                                      <a:cubicBezTo>
                                        <a:pt x="281655" y="66771"/>
                                        <a:pt x="288238" y="73202"/>
                                        <a:pt x="292894" y="80962"/>
                                      </a:cubicBezTo>
                                      <a:cubicBezTo>
                                        <a:pt x="297657" y="88900"/>
                                        <a:pt x="301802" y="97242"/>
                                        <a:pt x="307182" y="104775"/>
                                      </a:cubicBezTo>
                                      <a:cubicBezTo>
                                        <a:pt x="309792" y="108429"/>
                                        <a:pt x="313703" y="110963"/>
                                        <a:pt x="316707" y="114300"/>
                                      </a:cubicBezTo>
                                      <a:cubicBezTo>
                                        <a:pt x="320373" y="118373"/>
                                        <a:pt x="329877" y="131158"/>
                                        <a:pt x="335757" y="135731"/>
                                      </a:cubicBezTo>
                                      <a:cubicBezTo>
                                        <a:pt x="340275" y="139245"/>
                                        <a:pt x="350044" y="145256"/>
                                        <a:pt x="350044" y="145256"/>
                                      </a:cubicBezTo>
                                      <a:cubicBezTo>
                                        <a:pt x="357982" y="144462"/>
                                        <a:pt x="366233" y="145221"/>
                                        <a:pt x="373857" y="142875"/>
                                      </a:cubicBezTo>
                                      <a:cubicBezTo>
                                        <a:pt x="378532" y="141436"/>
                                        <a:pt x="390205" y="121956"/>
                                        <a:pt x="390525" y="121444"/>
                                      </a:cubicBezTo>
                                      <a:cubicBezTo>
                                        <a:pt x="395431" y="113594"/>
                                        <a:pt x="399962" y="105515"/>
                                        <a:pt x="404813" y="97631"/>
                                      </a:cubicBezTo>
                                      <a:cubicBezTo>
                                        <a:pt x="406313" y="95194"/>
                                        <a:pt x="408512" y="93144"/>
                                        <a:pt x="409575" y="90487"/>
                                      </a:cubicBezTo>
                                      <a:cubicBezTo>
                                        <a:pt x="411163" y="86518"/>
                                        <a:pt x="411967" y="82138"/>
                                        <a:pt x="414338" y="78581"/>
                                      </a:cubicBezTo>
                                      <a:cubicBezTo>
                                        <a:pt x="418959" y="71650"/>
                                        <a:pt x="424543" y="68603"/>
                                        <a:pt x="431007" y="64294"/>
                                      </a:cubicBezTo>
                                      <a:cubicBezTo>
                                        <a:pt x="438151" y="65088"/>
                                        <a:pt x="445465" y="64932"/>
                                        <a:pt x="452438" y="66675"/>
                                      </a:cubicBezTo>
                                      <a:cubicBezTo>
                                        <a:pt x="455214" y="67369"/>
                                        <a:pt x="456902" y="70432"/>
                                        <a:pt x="459582" y="71437"/>
                                      </a:cubicBezTo>
                                      <a:cubicBezTo>
                                        <a:pt x="463372" y="72858"/>
                                        <a:pt x="467519" y="73025"/>
                                        <a:pt x="471488" y="73819"/>
                                      </a:cubicBezTo>
                                      <a:lnTo>
                                        <a:pt x="497682" y="1000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Freeform 1553"/>
                                <p:cNvSpPr/>
                                <p:nvPr/>
                              </p:nvSpPr>
                              <p:spPr>
                                <a:xfrm>
                                  <a:off x="2307715" y="1899716"/>
                                  <a:ext cx="214617" cy="195272"/>
                                </a:xfrm>
                                <a:custGeom>
                                  <a:avLst/>
                                  <a:gdLst>
                                    <a:gd name="connsiteX0" fmla="*/ 81267 w 214617"/>
                                    <a:gd name="connsiteY0" fmla="*/ 176222 h 195272"/>
                                    <a:gd name="connsiteX1" fmla="*/ 36023 w 214617"/>
                                    <a:gd name="connsiteY1" fmla="*/ 171459 h 195272"/>
                                    <a:gd name="connsiteX2" fmla="*/ 28879 w 214617"/>
                                    <a:gd name="connsiteY2" fmla="*/ 169078 h 195272"/>
                                    <a:gd name="connsiteX3" fmla="*/ 12211 w 214617"/>
                                    <a:gd name="connsiteY3" fmla="*/ 161934 h 195272"/>
                                    <a:gd name="connsiteX4" fmla="*/ 304 w 214617"/>
                                    <a:gd name="connsiteY4" fmla="*/ 145266 h 195272"/>
                                    <a:gd name="connsiteX5" fmla="*/ 2686 w 214617"/>
                                    <a:gd name="connsiteY5" fmla="*/ 123834 h 195272"/>
                                    <a:gd name="connsiteX6" fmla="*/ 28879 w 214617"/>
                                    <a:gd name="connsiteY6" fmla="*/ 104784 h 195272"/>
                                    <a:gd name="connsiteX7" fmla="*/ 50311 w 214617"/>
                                    <a:gd name="connsiteY7" fmla="*/ 92878 h 195272"/>
                                    <a:gd name="connsiteX8" fmla="*/ 64598 w 214617"/>
                                    <a:gd name="connsiteY8" fmla="*/ 90497 h 195272"/>
                                    <a:gd name="connsiteX9" fmla="*/ 107461 w 214617"/>
                                    <a:gd name="connsiteY9" fmla="*/ 92878 h 195272"/>
                                    <a:gd name="connsiteX10" fmla="*/ 114604 w 214617"/>
                                    <a:gd name="connsiteY10" fmla="*/ 97641 h 195272"/>
                                    <a:gd name="connsiteX11" fmla="*/ 131273 w 214617"/>
                                    <a:gd name="connsiteY11" fmla="*/ 121453 h 195272"/>
                                    <a:gd name="connsiteX12" fmla="*/ 138417 w 214617"/>
                                    <a:gd name="connsiteY12" fmla="*/ 140503 h 195272"/>
                                    <a:gd name="connsiteX13" fmla="*/ 147942 w 214617"/>
                                    <a:gd name="connsiteY13" fmla="*/ 166697 h 195272"/>
                                    <a:gd name="connsiteX14" fmla="*/ 162229 w 214617"/>
                                    <a:gd name="connsiteY14" fmla="*/ 188128 h 195272"/>
                                    <a:gd name="connsiteX15" fmla="*/ 169373 w 214617"/>
                                    <a:gd name="connsiteY15" fmla="*/ 195272 h 195272"/>
                                    <a:gd name="connsiteX16" fmla="*/ 186042 w 214617"/>
                                    <a:gd name="connsiteY16" fmla="*/ 190509 h 195272"/>
                                    <a:gd name="connsiteX17" fmla="*/ 197948 w 214617"/>
                                    <a:gd name="connsiteY17" fmla="*/ 178603 h 195272"/>
                                    <a:gd name="connsiteX18" fmla="*/ 207473 w 214617"/>
                                    <a:gd name="connsiteY18" fmla="*/ 166697 h 195272"/>
                                    <a:gd name="connsiteX19" fmla="*/ 214617 w 214617"/>
                                    <a:gd name="connsiteY19" fmla="*/ 150028 h 195272"/>
                                    <a:gd name="connsiteX20" fmla="*/ 212236 w 214617"/>
                                    <a:gd name="connsiteY20" fmla="*/ 80972 h 195272"/>
                                    <a:gd name="connsiteX21" fmla="*/ 207473 w 214617"/>
                                    <a:gd name="connsiteY21" fmla="*/ 73828 h 195272"/>
                                    <a:gd name="connsiteX22" fmla="*/ 197948 w 214617"/>
                                    <a:gd name="connsiteY22" fmla="*/ 61922 h 195272"/>
                                    <a:gd name="connsiteX23" fmla="*/ 188423 w 214617"/>
                                    <a:gd name="connsiteY23" fmla="*/ 45253 h 195272"/>
                                    <a:gd name="connsiteX24" fmla="*/ 174136 w 214617"/>
                                    <a:gd name="connsiteY24" fmla="*/ 28584 h 195272"/>
                                    <a:gd name="connsiteX25" fmla="*/ 166992 w 214617"/>
                                    <a:gd name="connsiteY25" fmla="*/ 11916 h 195272"/>
                                    <a:gd name="connsiteX26" fmla="*/ 171754 w 214617"/>
                                    <a:gd name="connsiteY26" fmla="*/ 9 h 1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17" h="195272">
                                      <a:moveTo>
                                        <a:pt x="81267" y="176222"/>
                                      </a:moveTo>
                                      <a:cubicBezTo>
                                        <a:pt x="66186" y="174634"/>
                                        <a:pt x="51049" y="173508"/>
                                        <a:pt x="36023" y="171459"/>
                                      </a:cubicBezTo>
                                      <a:cubicBezTo>
                                        <a:pt x="33536" y="171120"/>
                                        <a:pt x="31210" y="170010"/>
                                        <a:pt x="28879" y="169078"/>
                                      </a:cubicBezTo>
                                      <a:cubicBezTo>
                                        <a:pt x="23267" y="166833"/>
                                        <a:pt x="17767" y="164315"/>
                                        <a:pt x="12211" y="161934"/>
                                      </a:cubicBezTo>
                                      <a:cubicBezTo>
                                        <a:pt x="8008" y="157732"/>
                                        <a:pt x="826" y="152057"/>
                                        <a:pt x="304" y="145266"/>
                                      </a:cubicBezTo>
                                      <a:cubicBezTo>
                                        <a:pt x="-247" y="138099"/>
                                        <a:pt x="-354" y="130348"/>
                                        <a:pt x="2686" y="123834"/>
                                      </a:cubicBezTo>
                                      <a:cubicBezTo>
                                        <a:pt x="9695" y="108816"/>
                                        <a:pt x="17257" y="110595"/>
                                        <a:pt x="28879" y="104784"/>
                                      </a:cubicBezTo>
                                      <a:cubicBezTo>
                                        <a:pt x="33478" y="102485"/>
                                        <a:pt x="44586" y="94596"/>
                                        <a:pt x="50311" y="92878"/>
                                      </a:cubicBezTo>
                                      <a:cubicBezTo>
                                        <a:pt x="54935" y="91491"/>
                                        <a:pt x="59836" y="91291"/>
                                        <a:pt x="64598" y="90497"/>
                                      </a:cubicBezTo>
                                      <a:cubicBezTo>
                                        <a:pt x="78886" y="91291"/>
                                        <a:pt x="93295" y="90854"/>
                                        <a:pt x="107461" y="92878"/>
                                      </a:cubicBezTo>
                                      <a:cubicBezTo>
                                        <a:pt x="110294" y="93283"/>
                                        <a:pt x="112580" y="95617"/>
                                        <a:pt x="114604" y="97641"/>
                                      </a:cubicBezTo>
                                      <a:cubicBezTo>
                                        <a:pt x="117375" y="100412"/>
                                        <a:pt x="130806" y="120207"/>
                                        <a:pt x="131273" y="121453"/>
                                      </a:cubicBezTo>
                                      <a:cubicBezTo>
                                        <a:pt x="133654" y="127803"/>
                                        <a:pt x="136136" y="134116"/>
                                        <a:pt x="138417" y="140503"/>
                                      </a:cubicBezTo>
                                      <a:cubicBezTo>
                                        <a:pt x="141199" y="148293"/>
                                        <a:pt x="144151" y="159116"/>
                                        <a:pt x="147942" y="166697"/>
                                      </a:cubicBezTo>
                                      <a:cubicBezTo>
                                        <a:pt x="151138" y="173088"/>
                                        <a:pt x="157445" y="182547"/>
                                        <a:pt x="162229" y="188128"/>
                                      </a:cubicBezTo>
                                      <a:cubicBezTo>
                                        <a:pt x="164421" y="190685"/>
                                        <a:pt x="166992" y="192891"/>
                                        <a:pt x="169373" y="195272"/>
                                      </a:cubicBezTo>
                                      <a:cubicBezTo>
                                        <a:pt x="174929" y="193684"/>
                                        <a:pt x="181050" y="193421"/>
                                        <a:pt x="186042" y="190509"/>
                                      </a:cubicBezTo>
                                      <a:cubicBezTo>
                                        <a:pt x="190890" y="187681"/>
                                        <a:pt x="194193" y="182775"/>
                                        <a:pt x="197948" y="178603"/>
                                      </a:cubicBezTo>
                                      <a:cubicBezTo>
                                        <a:pt x="201348" y="174825"/>
                                        <a:pt x="204654" y="170926"/>
                                        <a:pt x="207473" y="166697"/>
                                      </a:cubicBezTo>
                                      <a:cubicBezTo>
                                        <a:pt x="211398" y="160810"/>
                                        <a:pt x="212500" y="156380"/>
                                        <a:pt x="214617" y="150028"/>
                                      </a:cubicBezTo>
                                      <a:cubicBezTo>
                                        <a:pt x="213823" y="127009"/>
                                        <a:pt x="214386" y="103904"/>
                                        <a:pt x="212236" y="80972"/>
                                      </a:cubicBezTo>
                                      <a:cubicBezTo>
                                        <a:pt x="211969" y="78122"/>
                                        <a:pt x="209190" y="76118"/>
                                        <a:pt x="207473" y="73828"/>
                                      </a:cubicBezTo>
                                      <a:cubicBezTo>
                                        <a:pt x="204423" y="69762"/>
                                        <a:pt x="200767" y="66151"/>
                                        <a:pt x="197948" y="61922"/>
                                      </a:cubicBezTo>
                                      <a:cubicBezTo>
                                        <a:pt x="194398" y="56597"/>
                                        <a:pt x="191859" y="50652"/>
                                        <a:pt x="188423" y="45253"/>
                                      </a:cubicBezTo>
                                      <a:cubicBezTo>
                                        <a:pt x="164630" y="7864"/>
                                        <a:pt x="196497" y="59891"/>
                                        <a:pt x="174136" y="28584"/>
                                      </a:cubicBezTo>
                                      <a:cubicBezTo>
                                        <a:pt x="170457" y="23433"/>
                                        <a:pt x="168936" y="17747"/>
                                        <a:pt x="166992" y="11916"/>
                                      </a:cubicBezTo>
                                      <a:cubicBezTo>
                                        <a:pt x="169529" y="-769"/>
                                        <a:pt x="165325" y="9"/>
                                        <a:pt x="171754" y="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Freeform 1554"/>
                                <p:cNvSpPr/>
                                <p:nvPr/>
                              </p:nvSpPr>
                              <p:spPr>
                                <a:xfrm rot="11617280">
                                  <a:off x="4731451" y="2067236"/>
                                  <a:ext cx="448761" cy="235744"/>
                                </a:xfrm>
                                <a:custGeom>
                                  <a:avLst/>
                                  <a:gdLst>
                                    <a:gd name="connsiteX0" fmla="*/ 913 w 448761"/>
                                    <a:gd name="connsiteY0" fmla="*/ 0 h 235744"/>
                                    <a:gd name="connsiteX1" fmla="*/ 10438 w 448761"/>
                                    <a:gd name="connsiteY1" fmla="*/ 45244 h 235744"/>
                                    <a:gd name="connsiteX2" fmla="*/ 22345 w 448761"/>
                                    <a:gd name="connsiteY2" fmla="*/ 47625 h 235744"/>
                                    <a:gd name="connsiteX3" fmla="*/ 77113 w 448761"/>
                                    <a:gd name="connsiteY3" fmla="*/ 45244 h 235744"/>
                                    <a:gd name="connsiteX4" fmla="*/ 93782 w 448761"/>
                                    <a:gd name="connsiteY4" fmla="*/ 42862 h 235744"/>
                                    <a:gd name="connsiteX5" fmla="*/ 134263 w 448761"/>
                                    <a:gd name="connsiteY5" fmla="*/ 50006 h 235744"/>
                                    <a:gd name="connsiteX6" fmla="*/ 148551 w 448761"/>
                                    <a:gd name="connsiteY6" fmla="*/ 69056 h 235744"/>
                                    <a:gd name="connsiteX7" fmla="*/ 158076 w 448761"/>
                                    <a:gd name="connsiteY7" fmla="*/ 83344 h 235744"/>
                                    <a:gd name="connsiteX8" fmla="*/ 162838 w 448761"/>
                                    <a:gd name="connsiteY8" fmla="*/ 97631 h 235744"/>
                                    <a:gd name="connsiteX9" fmla="*/ 160457 w 448761"/>
                                    <a:gd name="connsiteY9" fmla="*/ 114300 h 235744"/>
                                    <a:gd name="connsiteX10" fmla="*/ 150932 w 448761"/>
                                    <a:gd name="connsiteY10" fmla="*/ 123825 h 235744"/>
                                    <a:gd name="connsiteX11" fmla="*/ 146170 w 448761"/>
                                    <a:gd name="connsiteY11" fmla="*/ 130969 h 235744"/>
                                    <a:gd name="connsiteX12" fmla="*/ 148551 w 448761"/>
                                    <a:gd name="connsiteY12" fmla="*/ 145256 h 235744"/>
                                    <a:gd name="connsiteX13" fmla="*/ 155695 w 448761"/>
                                    <a:gd name="connsiteY13" fmla="*/ 152400 h 235744"/>
                                    <a:gd name="connsiteX14" fmla="*/ 177126 w 448761"/>
                                    <a:gd name="connsiteY14" fmla="*/ 161925 h 235744"/>
                                    <a:gd name="connsiteX15" fmla="*/ 212845 w 448761"/>
                                    <a:gd name="connsiteY15" fmla="*/ 159544 h 235744"/>
                                    <a:gd name="connsiteX16" fmla="*/ 215226 w 448761"/>
                                    <a:gd name="connsiteY16" fmla="*/ 152400 h 235744"/>
                                    <a:gd name="connsiteX17" fmla="*/ 210463 w 448761"/>
                                    <a:gd name="connsiteY17" fmla="*/ 145256 h 235744"/>
                                    <a:gd name="connsiteX18" fmla="*/ 212845 w 448761"/>
                                    <a:gd name="connsiteY18" fmla="*/ 128587 h 235744"/>
                                    <a:gd name="connsiteX19" fmla="*/ 219988 w 448761"/>
                                    <a:gd name="connsiteY19" fmla="*/ 123825 h 235744"/>
                                    <a:gd name="connsiteX20" fmla="*/ 229513 w 448761"/>
                                    <a:gd name="connsiteY20" fmla="*/ 121444 h 235744"/>
                                    <a:gd name="connsiteX21" fmla="*/ 248563 w 448761"/>
                                    <a:gd name="connsiteY21" fmla="*/ 116681 h 235744"/>
                                    <a:gd name="connsiteX22" fmla="*/ 305713 w 448761"/>
                                    <a:gd name="connsiteY22" fmla="*/ 119062 h 235744"/>
                                    <a:gd name="connsiteX23" fmla="*/ 315238 w 448761"/>
                                    <a:gd name="connsiteY23" fmla="*/ 128587 h 235744"/>
                                    <a:gd name="connsiteX24" fmla="*/ 317620 w 448761"/>
                                    <a:gd name="connsiteY24" fmla="*/ 135731 h 235744"/>
                                    <a:gd name="connsiteX25" fmla="*/ 324763 w 448761"/>
                                    <a:gd name="connsiteY25" fmla="*/ 161925 h 235744"/>
                                    <a:gd name="connsiteX26" fmla="*/ 322382 w 448761"/>
                                    <a:gd name="connsiteY26" fmla="*/ 195262 h 235744"/>
                                    <a:gd name="connsiteX27" fmla="*/ 312857 w 448761"/>
                                    <a:gd name="connsiteY27" fmla="*/ 197644 h 235744"/>
                                    <a:gd name="connsiteX28" fmla="*/ 293807 w 448761"/>
                                    <a:gd name="connsiteY28" fmla="*/ 195262 h 235744"/>
                                    <a:gd name="connsiteX29" fmla="*/ 286663 w 448761"/>
                                    <a:gd name="connsiteY29" fmla="*/ 188119 h 235744"/>
                                    <a:gd name="connsiteX30" fmla="*/ 269995 w 448761"/>
                                    <a:gd name="connsiteY30" fmla="*/ 176212 h 235744"/>
                                    <a:gd name="connsiteX31" fmla="*/ 262851 w 448761"/>
                                    <a:gd name="connsiteY31" fmla="*/ 178594 h 235744"/>
                                    <a:gd name="connsiteX32" fmla="*/ 260470 w 448761"/>
                                    <a:gd name="connsiteY32" fmla="*/ 185737 h 235744"/>
                                    <a:gd name="connsiteX33" fmla="*/ 265232 w 448761"/>
                                    <a:gd name="connsiteY33" fmla="*/ 221456 h 235744"/>
                                    <a:gd name="connsiteX34" fmla="*/ 272376 w 448761"/>
                                    <a:gd name="connsiteY34" fmla="*/ 226219 h 235744"/>
                                    <a:gd name="connsiteX35" fmla="*/ 279520 w 448761"/>
                                    <a:gd name="connsiteY35" fmla="*/ 228600 h 235744"/>
                                    <a:gd name="connsiteX36" fmla="*/ 315238 w 448761"/>
                                    <a:gd name="connsiteY36" fmla="*/ 235744 h 235744"/>
                                    <a:gd name="connsiteX37" fmla="*/ 353338 w 448761"/>
                                    <a:gd name="connsiteY37" fmla="*/ 233362 h 235744"/>
                                    <a:gd name="connsiteX38" fmla="*/ 358101 w 448761"/>
                                    <a:gd name="connsiteY38" fmla="*/ 226219 h 235744"/>
                                    <a:gd name="connsiteX39" fmla="*/ 360482 w 448761"/>
                                    <a:gd name="connsiteY39" fmla="*/ 214312 h 235744"/>
                                    <a:gd name="connsiteX40" fmla="*/ 365245 w 448761"/>
                                    <a:gd name="connsiteY40" fmla="*/ 202406 h 235744"/>
                                    <a:gd name="connsiteX41" fmla="*/ 377151 w 448761"/>
                                    <a:gd name="connsiteY41" fmla="*/ 150019 h 235744"/>
                                    <a:gd name="connsiteX42" fmla="*/ 400963 w 448761"/>
                                    <a:gd name="connsiteY42" fmla="*/ 152400 h 235744"/>
                                    <a:gd name="connsiteX43" fmla="*/ 410488 w 448761"/>
                                    <a:gd name="connsiteY43" fmla="*/ 169069 h 235744"/>
                                    <a:gd name="connsiteX44" fmla="*/ 417632 w 448761"/>
                                    <a:gd name="connsiteY44" fmla="*/ 173831 h 235744"/>
                                    <a:gd name="connsiteX45" fmla="*/ 446207 w 448761"/>
                                    <a:gd name="connsiteY45" fmla="*/ 166687 h 235744"/>
                                    <a:gd name="connsiteX46" fmla="*/ 448588 w 448761"/>
                                    <a:gd name="connsiteY46" fmla="*/ 159544 h 235744"/>
                                    <a:gd name="connsiteX47" fmla="*/ 448588 w 448761"/>
                                    <a:gd name="connsiteY47" fmla="*/ 152400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8761" h="235744">
                                      <a:moveTo>
                                        <a:pt x="913" y="0"/>
                                      </a:moveTo>
                                      <a:cubicBezTo>
                                        <a:pt x="1537" y="9973"/>
                                        <a:pt x="-5181" y="37434"/>
                                        <a:pt x="10438" y="45244"/>
                                      </a:cubicBezTo>
                                      <a:cubicBezTo>
                                        <a:pt x="14058" y="47054"/>
                                        <a:pt x="18376" y="46831"/>
                                        <a:pt x="22345" y="47625"/>
                                      </a:cubicBezTo>
                                      <a:cubicBezTo>
                                        <a:pt x="40601" y="46831"/>
                                        <a:pt x="58880" y="46460"/>
                                        <a:pt x="77113" y="45244"/>
                                      </a:cubicBezTo>
                                      <a:cubicBezTo>
                                        <a:pt x="82713" y="44871"/>
                                        <a:pt x="88189" y="42396"/>
                                        <a:pt x="93782" y="42862"/>
                                      </a:cubicBezTo>
                                      <a:cubicBezTo>
                                        <a:pt x="107437" y="44000"/>
                                        <a:pt x="120769" y="47625"/>
                                        <a:pt x="134263" y="50006"/>
                                      </a:cubicBezTo>
                                      <a:cubicBezTo>
                                        <a:pt x="150578" y="66321"/>
                                        <a:pt x="138396" y="52131"/>
                                        <a:pt x="148551" y="69056"/>
                                      </a:cubicBezTo>
                                      <a:cubicBezTo>
                                        <a:pt x="151496" y="73964"/>
                                        <a:pt x="155516" y="78224"/>
                                        <a:pt x="158076" y="83344"/>
                                      </a:cubicBezTo>
                                      <a:cubicBezTo>
                                        <a:pt x="160321" y="87834"/>
                                        <a:pt x="162838" y="97631"/>
                                        <a:pt x="162838" y="97631"/>
                                      </a:cubicBezTo>
                                      <a:cubicBezTo>
                                        <a:pt x="162044" y="103187"/>
                                        <a:pt x="162780" y="109190"/>
                                        <a:pt x="160457" y="114300"/>
                                      </a:cubicBezTo>
                                      <a:cubicBezTo>
                                        <a:pt x="158599" y="118388"/>
                                        <a:pt x="153854" y="120416"/>
                                        <a:pt x="150932" y="123825"/>
                                      </a:cubicBezTo>
                                      <a:cubicBezTo>
                                        <a:pt x="149070" y="125998"/>
                                        <a:pt x="147757" y="128588"/>
                                        <a:pt x="146170" y="130969"/>
                                      </a:cubicBezTo>
                                      <a:cubicBezTo>
                                        <a:pt x="146964" y="135731"/>
                                        <a:pt x="146590" y="140844"/>
                                        <a:pt x="148551" y="145256"/>
                                      </a:cubicBezTo>
                                      <a:cubicBezTo>
                                        <a:pt x="149919" y="148333"/>
                                        <a:pt x="152955" y="150443"/>
                                        <a:pt x="155695" y="152400"/>
                                      </a:cubicBezTo>
                                      <a:cubicBezTo>
                                        <a:pt x="159939" y="155431"/>
                                        <a:pt x="172888" y="160229"/>
                                        <a:pt x="177126" y="161925"/>
                                      </a:cubicBezTo>
                                      <a:cubicBezTo>
                                        <a:pt x="189032" y="161131"/>
                                        <a:pt x="201269" y="162438"/>
                                        <a:pt x="212845" y="159544"/>
                                      </a:cubicBezTo>
                                      <a:cubicBezTo>
                                        <a:pt x="215280" y="158935"/>
                                        <a:pt x="215639" y="154876"/>
                                        <a:pt x="215226" y="152400"/>
                                      </a:cubicBezTo>
                                      <a:cubicBezTo>
                                        <a:pt x="214755" y="149577"/>
                                        <a:pt x="212051" y="147637"/>
                                        <a:pt x="210463" y="145256"/>
                                      </a:cubicBezTo>
                                      <a:cubicBezTo>
                                        <a:pt x="211257" y="139700"/>
                                        <a:pt x="210565" y="133716"/>
                                        <a:pt x="212845" y="128587"/>
                                      </a:cubicBezTo>
                                      <a:cubicBezTo>
                                        <a:pt x="214007" y="125972"/>
                                        <a:pt x="217358" y="124952"/>
                                        <a:pt x="219988" y="123825"/>
                                      </a:cubicBezTo>
                                      <a:cubicBezTo>
                                        <a:pt x="222996" y="122536"/>
                                        <a:pt x="226366" y="122343"/>
                                        <a:pt x="229513" y="121444"/>
                                      </a:cubicBezTo>
                                      <a:cubicBezTo>
                                        <a:pt x="246604" y="116560"/>
                                        <a:pt x="224348" y="121524"/>
                                        <a:pt x="248563" y="116681"/>
                                      </a:cubicBezTo>
                                      <a:cubicBezTo>
                                        <a:pt x="267613" y="117475"/>
                                        <a:pt x="286943" y="115710"/>
                                        <a:pt x="305713" y="119062"/>
                                      </a:cubicBezTo>
                                      <a:cubicBezTo>
                                        <a:pt x="310133" y="119851"/>
                                        <a:pt x="312628" y="124933"/>
                                        <a:pt x="315238" y="128587"/>
                                      </a:cubicBezTo>
                                      <a:cubicBezTo>
                                        <a:pt x="316697" y="130630"/>
                                        <a:pt x="316960" y="133309"/>
                                        <a:pt x="317620" y="135731"/>
                                      </a:cubicBezTo>
                                      <a:cubicBezTo>
                                        <a:pt x="325682" y="165292"/>
                                        <a:pt x="319280" y="145474"/>
                                        <a:pt x="324763" y="161925"/>
                                      </a:cubicBezTo>
                                      <a:cubicBezTo>
                                        <a:pt x="323969" y="173037"/>
                                        <a:pt x="325905" y="184693"/>
                                        <a:pt x="322382" y="195262"/>
                                      </a:cubicBezTo>
                                      <a:cubicBezTo>
                                        <a:pt x="321347" y="198367"/>
                                        <a:pt x="316130" y="197644"/>
                                        <a:pt x="312857" y="197644"/>
                                      </a:cubicBezTo>
                                      <a:cubicBezTo>
                                        <a:pt x="306458" y="197644"/>
                                        <a:pt x="300157" y="196056"/>
                                        <a:pt x="293807" y="195262"/>
                                      </a:cubicBezTo>
                                      <a:cubicBezTo>
                                        <a:pt x="291426" y="192881"/>
                                        <a:pt x="289220" y="190310"/>
                                        <a:pt x="286663" y="188119"/>
                                      </a:cubicBezTo>
                                      <a:cubicBezTo>
                                        <a:pt x="281496" y="183691"/>
                                        <a:pt x="275647" y="179980"/>
                                        <a:pt x="269995" y="176212"/>
                                      </a:cubicBezTo>
                                      <a:cubicBezTo>
                                        <a:pt x="267614" y="177006"/>
                                        <a:pt x="264626" y="176819"/>
                                        <a:pt x="262851" y="178594"/>
                                      </a:cubicBezTo>
                                      <a:cubicBezTo>
                                        <a:pt x="261076" y="180369"/>
                                        <a:pt x="260331" y="183231"/>
                                        <a:pt x="260470" y="185737"/>
                                      </a:cubicBezTo>
                                      <a:cubicBezTo>
                                        <a:pt x="261136" y="197730"/>
                                        <a:pt x="261843" y="209932"/>
                                        <a:pt x="265232" y="221456"/>
                                      </a:cubicBezTo>
                                      <a:cubicBezTo>
                                        <a:pt x="266040" y="224202"/>
                                        <a:pt x="269816" y="224939"/>
                                        <a:pt x="272376" y="226219"/>
                                      </a:cubicBezTo>
                                      <a:cubicBezTo>
                                        <a:pt x="274621" y="227342"/>
                                        <a:pt x="277170" y="227719"/>
                                        <a:pt x="279520" y="228600"/>
                                      </a:cubicBezTo>
                                      <a:cubicBezTo>
                                        <a:pt x="300589" y="236500"/>
                                        <a:pt x="283895" y="232609"/>
                                        <a:pt x="315238" y="235744"/>
                                      </a:cubicBezTo>
                                      <a:cubicBezTo>
                                        <a:pt x="327938" y="234950"/>
                                        <a:pt x="340916" y="236122"/>
                                        <a:pt x="353338" y="233362"/>
                                      </a:cubicBezTo>
                                      <a:cubicBezTo>
                                        <a:pt x="356132" y="232741"/>
                                        <a:pt x="357096" y="228899"/>
                                        <a:pt x="358101" y="226219"/>
                                      </a:cubicBezTo>
                                      <a:cubicBezTo>
                                        <a:pt x="359522" y="222429"/>
                                        <a:pt x="359319" y="218189"/>
                                        <a:pt x="360482" y="214312"/>
                                      </a:cubicBezTo>
                                      <a:cubicBezTo>
                                        <a:pt x="361710" y="210218"/>
                                        <a:pt x="363657" y="206375"/>
                                        <a:pt x="365245" y="202406"/>
                                      </a:cubicBezTo>
                                      <a:cubicBezTo>
                                        <a:pt x="366221" y="181907"/>
                                        <a:pt x="351743" y="150019"/>
                                        <a:pt x="377151" y="150019"/>
                                      </a:cubicBezTo>
                                      <a:cubicBezTo>
                                        <a:pt x="385128" y="150019"/>
                                        <a:pt x="393026" y="151606"/>
                                        <a:pt x="400963" y="152400"/>
                                      </a:cubicBezTo>
                                      <a:cubicBezTo>
                                        <a:pt x="402829" y="156131"/>
                                        <a:pt x="407125" y="165706"/>
                                        <a:pt x="410488" y="169069"/>
                                      </a:cubicBezTo>
                                      <a:cubicBezTo>
                                        <a:pt x="412512" y="171093"/>
                                        <a:pt x="415251" y="172244"/>
                                        <a:pt x="417632" y="173831"/>
                                      </a:cubicBezTo>
                                      <a:cubicBezTo>
                                        <a:pt x="425028" y="173009"/>
                                        <a:pt x="439804" y="174690"/>
                                        <a:pt x="446207" y="166687"/>
                                      </a:cubicBezTo>
                                      <a:cubicBezTo>
                                        <a:pt x="447775" y="164727"/>
                                        <a:pt x="448175" y="162020"/>
                                        <a:pt x="448588" y="159544"/>
                                      </a:cubicBezTo>
                                      <a:cubicBezTo>
                                        <a:pt x="448979" y="157195"/>
                                        <a:pt x="448588" y="154781"/>
                                        <a:pt x="448588" y="15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Freeform 1555"/>
                                <p:cNvSpPr/>
                                <p:nvPr/>
                              </p:nvSpPr>
                              <p:spPr>
                                <a:xfrm rot="19965567">
                                  <a:off x="1800687" y="2044277"/>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Freeform 1556"/>
                                <p:cNvSpPr/>
                                <p:nvPr/>
                              </p:nvSpPr>
                              <p:spPr>
                                <a:xfrm>
                                  <a:off x="1611187" y="2625376"/>
                                  <a:ext cx="219075" cy="295275"/>
                                </a:xfrm>
                                <a:custGeom>
                                  <a:avLst/>
                                  <a:gdLst>
                                    <a:gd name="connsiteX0" fmla="*/ 219075 w 219075"/>
                                    <a:gd name="connsiteY0" fmla="*/ 59531 h 295275"/>
                                    <a:gd name="connsiteX1" fmla="*/ 176212 w 219075"/>
                                    <a:gd name="connsiteY1" fmla="*/ 50006 h 295275"/>
                                    <a:gd name="connsiteX2" fmla="*/ 159544 w 219075"/>
                                    <a:gd name="connsiteY2" fmla="*/ 33337 h 295275"/>
                                    <a:gd name="connsiteX3" fmla="*/ 154781 w 219075"/>
                                    <a:gd name="connsiteY3" fmla="*/ 26194 h 295275"/>
                                    <a:gd name="connsiteX4" fmla="*/ 107156 w 219075"/>
                                    <a:gd name="connsiteY4" fmla="*/ 0 h 295275"/>
                                    <a:gd name="connsiteX5" fmla="*/ 64294 w 219075"/>
                                    <a:gd name="connsiteY5" fmla="*/ 16669 h 295275"/>
                                    <a:gd name="connsiteX6" fmla="*/ 59531 w 219075"/>
                                    <a:gd name="connsiteY6" fmla="*/ 28575 h 295275"/>
                                    <a:gd name="connsiteX7" fmla="*/ 76200 w 219075"/>
                                    <a:gd name="connsiteY7" fmla="*/ 85725 h 295275"/>
                                    <a:gd name="connsiteX8" fmla="*/ 100012 w 219075"/>
                                    <a:gd name="connsiteY8" fmla="*/ 92869 h 295275"/>
                                    <a:gd name="connsiteX9" fmla="*/ 142875 w 219075"/>
                                    <a:gd name="connsiteY9" fmla="*/ 95250 h 295275"/>
                                    <a:gd name="connsiteX10" fmla="*/ 164306 w 219075"/>
                                    <a:gd name="connsiteY10" fmla="*/ 102394 h 295275"/>
                                    <a:gd name="connsiteX11" fmla="*/ 166687 w 219075"/>
                                    <a:gd name="connsiteY11" fmla="*/ 154781 h 295275"/>
                                    <a:gd name="connsiteX12" fmla="*/ 159544 w 219075"/>
                                    <a:gd name="connsiteY12" fmla="*/ 159544 h 295275"/>
                                    <a:gd name="connsiteX13" fmla="*/ 126206 w 219075"/>
                                    <a:gd name="connsiteY13" fmla="*/ 171450 h 295275"/>
                                    <a:gd name="connsiteX14" fmla="*/ 54769 w 219075"/>
                                    <a:gd name="connsiteY14" fmla="*/ 154781 h 295275"/>
                                    <a:gd name="connsiteX15" fmla="*/ 40481 w 219075"/>
                                    <a:gd name="connsiteY15" fmla="*/ 138112 h 295275"/>
                                    <a:gd name="connsiteX16" fmla="*/ 30956 w 219075"/>
                                    <a:gd name="connsiteY16" fmla="*/ 130969 h 295275"/>
                                    <a:gd name="connsiteX17" fmla="*/ 23812 w 219075"/>
                                    <a:gd name="connsiteY17" fmla="*/ 123825 h 295275"/>
                                    <a:gd name="connsiteX18" fmla="*/ 14287 w 219075"/>
                                    <a:gd name="connsiteY18" fmla="*/ 121444 h 295275"/>
                                    <a:gd name="connsiteX19" fmla="*/ 4762 w 219075"/>
                                    <a:gd name="connsiteY19" fmla="*/ 123825 h 295275"/>
                                    <a:gd name="connsiteX20" fmla="*/ 2381 w 219075"/>
                                    <a:gd name="connsiteY20" fmla="*/ 135731 h 295275"/>
                                    <a:gd name="connsiteX21" fmla="*/ 0 w 219075"/>
                                    <a:gd name="connsiteY21" fmla="*/ 145256 h 295275"/>
                                    <a:gd name="connsiteX22" fmla="*/ 2381 w 219075"/>
                                    <a:gd name="connsiteY22" fmla="*/ 200025 h 295275"/>
                                    <a:gd name="connsiteX23" fmla="*/ 9525 w 219075"/>
                                    <a:gd name="connsiteY23" fmla="*/ 209550 h 295275"/>
                                    <a:gd name="connsiteX24" fmla="*/ 16669 w 219075"/>
                                    <a:gd name="connsiteY24" fmla="*/ 228600 h 295275"/>
                                    <a:gd name="connsiteX25" fmla="*/ 28575 w 219075"/>
                                    <a:gd name="connsiteY25" fmla="*/ 238125 h 295275"/>
                                    <a:gd name="connsiteX26" fmla="*/ 35719 w 219075"/>
                                    <a:gd name="connsiteY26" fmla="*/ 242887 h 295275"/>
                                    <a:gd name="connsiteX27" fmla="*/ 54769 w 219075"/>
                                    <a:gd name="connsiteY27" fmla="*/ 245269 h 295275"/>
                                    <a:gd name="connsiteX28" fmla="*/ 76200 w 219075"/>
                                    <a:gd name="connsiteY28" fmla="*/ 250031 h 295275"/>
                                    <a:gd name="connsiteX29" fmla="*/ 80962 w 219075"/>
                                    <a:gd name="connsiteY29" fmla="*/ 266700 h 295275"/>
                                    <a:gd name="connsiteX30" fmla="*/ 78581 w 219075"/>
                                    <a:gd name="connsiteY30" fmla="*/ 280987 h 295275"/>
                                    <a:gd name="connsiteX31" fmla="*/ 83344 w 219075"/>
                                    <a:gd name="connsiteY31" fmla="*/ 290512 h 295275"/>
                                    <a:gd name="connsiteX32" fmla="*/ 97631 w 219075"/>
                                    <a:gd name="connsiteY32" fmla="*/ 295275 h 295275"/>
                                    <a:gd name="connsiteX33" fmla="*/ 104775 w 219075"/>
                                    <a:gd name="connsiteY33" fmla="*/ 292894 h 295275"/>
                                    <a:gd name="connsiteX34" fmla="*/ 119062 w 219075"/>
                                    <a:gd name="connsiteY34" fmla="*/ 280987 h 295275"/>
                                    <a:gd name="connsiteX35" fmla="*/ 123825 w 219075"/>
                                    <a:gd name="connsiteY35" fmla="*/ 261937 h 295275"/>
                                    <a:gd name="connsiteX36" fmla="*/ 126206 w 219075"/>
                                    <a:gd name="connsiteY36" fmla="*/ 235744 h 295275"/>
                                    <a:gd name="connsiteX37" fmla="*/ 135731 w 219075"/>
                                    <a:gd name="connsiteY37" fmla="*/ 216694 h 295275"/>
                                    <a:gd name="connsiteX38" fmla="*/ 145256 w 219075"/>
                                    <a:gd name="connsiteY38" fmla="*/ 214312 h 295275"/>
                                    <a:gd name="connsiteX39" fmla="*/ 173831 w 219075"/>
                                    <a:gd name="connsiteY39" fmla="*/ 226219 h 295275"/>
                                    <a:gd name="connsiteX40" fmla="*/ 176212 w 219075"/>
                                    <a:gd name="connsiteY40" fmla="*/ 233362 h 295275"/>
                                    <a:gd name="connsiteX41" fmla="*/ 183356 w 219075"/>
                                    <a:gd name="connsiteY41" fmla="*/ 245269 h 295275"/>
                                    <a:gd name="connsiteX42" fmla="*/ 195262 w 219075"/>
                                    <a:gd name="connsiteY42" fmla="*/ 271462 h 295275"/>
                                    <a:gd name="connsiteX43" fmla="*/ 209550 w 219075"/>
                                    <a:gd name="connsiteY43" fmla="*/ 257175 h 295275"/>
                                    <a:gd name="connsiteX44" fmla="*/ 211931 w 219075"/>
                                    <a:gd name="connsiteY44" fmla="*/ 247650 h 295275"/>
                                    <a:gd name="connsiteX45" fmla="*/ 216694 w 219075"/>
                                    <a:gd name="connsiteY45" fmla="*/ 238125 h 295275"/>
                                    <a:gd name="connsiteX46" fmla="*/ 216694 w 219075"/>
                                    <a:gd name="connsiteY46" fmla="*/ 2071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9075" h="295275">
                                      <a:moveTo>
                                        <a:pt x="219075" y="59531"/>
                                      </a:moveTo>
                                      <a:cubicBezTo>
                                        <a:pt x="204787" y="56356"/>
                                        <a:pt x="190285" y="54027"/>
                                        <a:pt x="176212" y="50006"/>
                                      </a:cubicBezTo>
                                      <a:cubicBezTo>
                                        <a:pt x="169481" y="48083"/>
                                        <a:pt x="162613" y="37428"/>
                                        <a:pt x="159544" y="33337"/>
                                      </a:cubicBezTo>
                                      <a:cubicBezTo>
                                        <a:pt x="157827" y="31048"/>
                                        <a:pt x="157119" y="27844"/>
                                        <a:pt x="154781" y="26194"/>
                                      </a:cubicBezTo>
                                      <a:cubicBezTo>
                                        <a:pt x="129025" y="8014"/>
                                        <a:pt x="127759" y="8240"/>
                                        <a:pt x="107156" y="0"/>
                                      </a:cubicBezTo>
                                      <a:cubicBezTo>
                                        <a:pt x="92869" y="5556"/>
                                        <a:pt x="77439" y="8782"/>
                                        <a:pt x="64294" y="16669"/>
                                      </a:cubicBezTo>
                                      <a:cubicBezTo>
                                        <a:pt x="60629" y="18868"/>
                                        <a:pt x="58805" y="24363"/>
                                        <a:pt x="59531" y="28575"/>
                                      </a:cubicBezTo>
                                      <a:cubicBezTo>
                                        <a:pt x="62903" y="48130"/>
                                        <a:pt x="65627" y="68932"/>
                                        <a:pt x="76200" y="85725"/>
                                      </a:cubicBezTo>
                                      <a:cubicBezTo>
                                        <a:pt x="80615" y="92738"/>
                                        <a:pt x="91808" y="91697"/>
                                        <a:pt x="100012" y="92869"/>
                                      </a:cubicBezTo>
                                      <a:cubicBezTo>
                                        <a:pt x="114178" y="94893"/>
                                        <a:pt x="128587" y="94456"/>
                                        <a:pt x="142875" y="95250"/>
                                      </a:cubicBezTo>
                                      <a:cubicBezTo>
                                        <a:pt x="150019" y="97631"/>
                                        <a:pt x="160040" y="96189"/>
                                        <a:pt x="164306" y="102394"/>
                                      </a:cubicBezTo>
                                      <a:cubicBezTo>
                                        <a:pt x="169559" y="110034"/>
                                        <a:pt x="170638" y="143917"/>
                                        <a:pt x="166687" y="154781"/>
                                      </a:cubicBezTo>
                                      <a:cubicBezTo>
                                        <a:pt x="165709" y="157470"/>
                                        <a:pt x="162190" y="158454"/>
                                        <a:pt x="159544" y="159544"/>
                                      </a:cubicBezTo>
                                      <a:cubicBezTo>
                                        <a:pt x="148633" y="164037"/>
                                        <a:pt x="137319" y="167481"/>
                                        <a:pt x="126206" y="171450"/>
                                      </a:cubicBezTo>
                                      <a:cubicBezTo>
                                        <a:pt x="102394" y="165894"/>
                                        <a:pt x="77558" y="163644"/>
                                        <a:pt x="54769" y="154781"/>
                                      </a:cubicBezTo>
                                      <a:cubicBezTo>
                                        <a:pt x="47948" y="152129"/>
                                        <a:pt x="45656" y="143287"/>
                                        <a:pt x="40481" y="138112"/>
                                      </a:cubicBezTo>
                                      <a:cubicBezTo>
                                        <a:pt x="37675" y="135306"/>
                                        <a:pt x="33969" y="133552"/>
                                        <a:pt x="30956" y="130969"/>
                                      </a:cubicBezTo>
                                      <a:cubicBezTo>
                                        <a:pt x="28399" y="128777"/>
                                        <a:pt x="26736" y="125496"/>
                                        <a:pt x="23812" y="123825"/>
                                      </a:cubicBezTo>
                                      <a:cubicBezTo>
                                        <a:pt x="20970" y="122201"/>
                                        <a:pt x="17462" y="122238"/>
                                        <a:pt x="14287" y="121444"/>
                                      </a:cubicBezTo>
                                      <a:cubicBezTo>
                                        <a:pt x="11112" y="122238"/>
                                        <a:pt x="6857" y="121311"/>
                                        <a:pt x="4762" y="123825"/>
                                      </a:cubicBezTo>
                                      <a:cubicBezTo>
                                        <a:pt x="2171" y="126934"/>
                                        <a:pt x="3259" y="131780"/>
                                        <a:pt x="2381" y="135731"/>
                                      </a:cubicBezTo>
                                      <a:cubicBezTo>
                                        <a:pt x="1671" y="138926"/>
                                        <a:pt x="794" y="142081"/>
                                        <a:pt x="0" y="145256"/>
                                      </a:cubicBezTo>
                                      <a:cubicBezTo>
                                        <a:pt x="794" y="163512"/>
                                        <a:pt x="-297" y="181949"/>
                                        <a:pt x="2381" y="200025"/>
                                      </a:cubicBezTo>
                                      <a:cubicBezTo>
                                        <a:pt x="2963" y="203951"/>
                                        <a:pt x="7750" y="206000"/>
                                        <a:pt x="9525" y="209550"/>
                                      </a:cubicBezTo>
                                      <a:cubicBezTo>
                                        <a:pt x="14594" y="219687"/>
                                        <a:pt x="8461" y="219220"/>
                                        <a:pt x="16669" y="228600"/>
                                      </a:cubicBezTo>
                                      <a:cubicBezTo>
                                        <a:pt x="20016" y="232425"/>
                                        <a:pt x="24509" y="235076"/>
                                        <a:pt x="28575" y="238125"/>
                                      </a:cubicBezTo>
                                      <a:cubicBezTo>
                                        <a:pt x="30865" y="239842"/>
                                        <a:pt x="32958" y="242134"/>
                                        <a:pt x="35719" y="242887"/>
                                      </a:cubicBezTo>
                                      <a:cubicBezTo>
                                        <a:pt x="41893" y="244571"/>
                                        <a:pt x="48434" y="244364"/>
                                        <a:pt x="54769" y="245269"/>
                                      </a:cubicBezTo>
                                      <a:cubicBezTo>
                                        <a:pt x="69438" y="247365"/>
                                        <a:pt x="65564" y="246486"/>
                                        <a:pt x="76200" y="250031"/>
                                      </a:cubicBezTo>
                                      <a:cubicBezTo>
                                        <a:pt x="77323" y="253400"/>
                                        <a:pt x="80962" y="263710"/>
                                        <a:pt x="80962" y="266700"/>
                                      </a:cubicBezTo>
                                      <a:cubicBezTo>
                                        <a:pt x="80962" y="271528"/>
                                        <a:pt x="79375" y="276225"/>
                                        <a:pt x="78581" y="280987"/>
                                      </a:cubicBezTo>
                                      <a:cubicBezTo>
                                        <a:pt x="80169" y="284162"/>
                                        <a:pt x="80504" y="288382"/>
                                        <a:pt x="83344" y="290512"/>
                                      </a:cubicBezTo>
                                      <a:cubicBezTo>
                                        <a:pt x="87360" y="293524"/>
                                        <a:pt x="97631" y="295275"/>
                                        <a:pt x="97631" y="295275"/>
                                      </a:cubicBezTo>
                                      <a:cubicBezTo>
                                        <a:pt x="100012" y="294481"/>
                                        <a:pt x="102530" y="294017"/>
                                        <a:pt x="104775" y="292894"/>
                                      </a:cubicBezTo>
                                      <a:cubicBezTo>
                                        <a:pt x="111406" y="289579"/>
                                        <a:pt x="113796" y="286254"/>
                                        <a:pt x="119062" y="280987"/>
                                      </a:cubicBezTo>
                                      <a:cubicBezTo>
                                        <a:pt x="120650" y="274637"/>
                                        <a:pt x="123232" y="268456"/>
                                        <a:pt x="123825" y="261937"/>
                                      </a:cubicBezTo>
                                      <a:cubicBezTo>
                                        <a:pt x="124619" y="253206"/>
                                        <a:pt x="125119" y="244443"/>
                                        <a:pt x="126206" y="235744"/>
                                      </a:cubicBezTo>
                                      <a:cubicBezTo>
                                        <a:pt x="127326" y="226786"/>
                                        <a:pt x="127324" y="221498"/>
                                        <a:pt x="135731" y="216694"/>
                                      </a:cubicBezTo>
                                      <a:cubicBezTo>
                                        <a:pt x="138573" y="215070"/>
                                        <a:pt x="142081" y="215106"/>
                                        <a:pt x="145256" y="214312"/>
                                      </a:cubicBezTo>
                                      <a:cubicBezTo>
                                        <a:pt x="146953" y="214878"/>
                                        <a:pt x="168954" y="220123"/>
                                        <a:pt x="173831" y="226219"/>
                                      </a:cubicBezTo>
                                      <a:cubicBezTo>
                                        <a:pt x="175399" y="228179"/>
                                        <a:pt x="175090" y="231117"/>
                                        <a:pt x="176212" y="233362"/>
                                      </a:cubicBezTo>
                                      <a:cubicBezTo>
                                        <a:pt x="178282" y="237502"/>
                                        <a:pt x="181441" y="241055"/>
                                        <a:pt x="183356" y="245269"/>
                                      </a:cubicBezTo>
                                      <a:cubicBezTo>
                                        <a:pt x="198924" y="279516"/>
                                        <a:pt x="176925" y="240897"/>
                                        <a:pt x="195262" y="271462"/>
                                      </a:cubicBezTo>
                                      <a:cubicBezTo>
                                        <a:pt x="201994" y="266414"/>
                                        <a:pt x="206251" y="264872"/>
                                        <a:pt x="209550" y="257175"/>
                                      </a:cubicBezTo>
                                      <a:cubicBezTo>
                                        <a:pt x="210839" y="254167"/>
                                        <a:pt x="210782" y="250714"/>
                                        <a:pt x="211931" y="247650"/>
                                      </a:cubicBezTo>
                                      <a:cubicBezTo>
                                        <a:pt x="213177" y="244326"/>
                                        <a:pt x="216279" y="241651"/>
                                        <a:pt x="216694" y="238125"/>
                                      </a:cubicBezTo>
                                      <a:cubicBezTo>
                                        <a:pt x="217900" y="227877"/>
                                        <a:pt x="216694" y="217488"/>
                                        <a:pt x="216694" y="207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Freeform 1557"/>
                                <p:cNvSpPr/>
                                <p:nvPr/>
                              </p:nvSpPr>
                              <p:spPr>
                                <a:xfrm>
                                  <a:off x="3066618" y="2721003"/>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Freeform 1558"/>
                                <p:cNvSpPr/>
                                <p:nvPr/>
                              </p:nvSpPr>
                              <p:spPr>
                                <a:xfrm rot="19965567">
                                  <a:off x="3534496" y="2099564"/>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0" name="Freeform 1559"/>
                                <p:cNvSpPr/>
                                <p:nvPr/>
                              </p:nvSpPr>
                              <p:spPr>
                                <a:xfrm>
                                  <a:off x="1908459" y="2802215"/>
                                  <a:ext cx="304847" cy="215539"/>
                                </a:xfrm>
                                <a:custGeom>
                                  <a:avLst/>
                                  <a:gdLst>
                                    <a:gd name="connsiteX0" fmla="*/ 69103 w 304847"/>
                                    <a:gd name="connsiteY0" fmla="*/ 94095 h 215539"/>
                                    <a:gd name="connsiteX1" fmla="*/ 57197 w 304847"/>
                                    <a:gd name="connsiteY1" fmla="*/ 84570 h 215539"/>
                                    <a:gd name="connsiteX2" fmla="*/ 50053 w 304847"/>
                                    <a:gd name="connsiteY2" fmla="*/ 79808 h 215539"/>
                                    <a:gd name="connsiteX3" fmla="*/ 47672 w 304847"/>
                                    <a:gd name="connsiteY3" fmla="*/ 70283 h 215539"/>
                                    <a:gd name="connsiteX4" fmla="*/ 42909 w 304847"/>
                                    <a:gd name="connsiteY4" fmla="*/ 63139 h 215539"/>
                                    <a:gd name="connsiteX5" fmla="*/ 23859 w 304847"/>
                                    <a:gd name="connsiteY5" fmla="*/ 46470 h 215539"/>
                                    <a:gd name="connsiteX6" fmla="*/ 4809 w 304847"/>
                                    <a:gd name="connsiteY6" fmla="*/ 48852 h 215539"/>
                                    <a:gd name="connsiteX7" fmla="*/ 47 w 304847"/>
                                    <a:gd name="connsiteY7" fmla="*/ 55995 h 215539"/>
                                    <a:gd name="connsiteX8" fmla="*/ 4809 w 304847"/>
                                    <a:gd name="connsiteY8" fmla="*/ 82189 h 215539"/>
                                    <a:gd name="connsiteX9" fmla="*/ 9572 w 304847"/>
                                    <a:gd name="connsiteY9" fmla="*/ 89333 h 215539"/>
                                    <a:gd name="connsiteX10" fmla="*/ 16715 w 304847"/>
                                    <a:gd name="connsiteY10" fmla="*/ 103620 h 215539"/>
                                    <a:gd name="connsiteX11" fmla="*/ 31003 w 304847"/>
                                    <a:gd name="connsiteY11" fmla="*/ 117908 h 215539"/>
                                    <a:gd name="connsiteX12" fmla="*/ 40528 w 304847"/>
                                    <a:gd name="connsiteY12" fmla="*/ 134577 h 215539"/>
                                    <a:gd name="connsiteX13" fmla="*/ 45290 w 304847"/>
                                    <a:gd name="connsiteY13" fmla="*/ 144102 h 215539"/>
                                    <a:gd name="connsiteX14" fmla="*/ 42909 w 304847"/>
                                    <a:gd name="connsiteY14" fmla="*/ 206014 h 215539"/>
                                    <a:gd name="connsiteX15" fmla="*/ 52434 w 304847"/>
                                    <a:gd name="connsiteY15" fmla="*/ 210777 h 215539"/>
                                    <a:gd name="connsiteX16" fmla="*/ 64340 w 304847"/>
                                    <a:gd name="connsiteY16" fmla="*/ 213158 h 215539"/>
                                    <a:gd name="connsiteX17" fmla="*/ 71484 w 304847"/>
                                    <a:gd name="connsiteY17" fmla="*/ 215539 h 215539"/>
                                    <a:gd name="connsiteX18" fmla="*/ 102440 w 304847"/>
                                    <a:gd name="connsiteY18" fmla="*/ 213158 h 215539"/>
                                    <a:gd name="connsiteX19" fmla="*/ 107203 w 304847"/>
                                    <a:gd name="connsiteY19" fmla="*/ 203633 h 215539"/>
                                    <a:gd name="connsiteX20" fmla="*/ 114347 w 304847"/>
                                    <a:gd name="connsiteY20" fmla="*/ 186964 h 215539"/>
                                    <a:gd name="connsiteX21" fmla="*/ 116728 w 304847"/>
                                    <a:gd name="connsiteY21" fmla="*/ 160770 h 215539"/>
                                    <a:gd name="connsiteX22" fmla="*/ 119109 w 304847"/>
                                    <a:gd name="connsiteY22" fmla="*/ 120289 h 215539"/>
                                    <a:gd name="connsiteX23" fmla="*/ 121490 w 304847"/>
                                    <a:gd name="connsiteY23" fmla="*/ 106002 h 215539"/>
                                    <a:gd name="connsiteX24" fmla="*/ 131015 w 304847"/>
                                    <a:gd name="connsiteY24" fmla="*/ 98858 h 215539"/>
                                    <a:gd name="connsiteX25" fmla="*/ 157209 w 304847"/>
                                    <a:gd name="connsiteY25" fmla="*/ 103620 h 215539"/>
                                    <a:gd name="connsiteX26" fmla="*/ 164353 w 304847"/>
                                    <a:gd name="connsiteY26" fmla="*/ 113145 h 215539"/>
                                    <a:gd name="connsiteX27" fmla="*/ 176259 w 304847"/>
                                    <a:gd name="connsiteY27" fmla="*/ 136958 h 215539"/>
                                    <a:gd name="connsiteX28" fmla="*/ 178640 w 304847"/>
                                    <a:gd name="connsiteY28" fmla="*/ 151245 h 215539"/>
                                    <a:gd name="connsiteX29" fmla="*/ 176259 w 304847"/>
                                    <a:gd name="connsiteY29" fmla="*/ 201252 h 215539"/>
                                    <a:gd name="connsiteX30" fmla="*/ 188165 w 304847"/>
                                    <a:gd name="connsiteY30" fmla="*/ 198870 h 215539"/>
                                    <a:gd name="connsiteX31" fmla="*/ 197690 w 304847"/>
                                    <a:gd name="connsiteY31" fmla="*/ 191727 h 215539"/>
                                    <a:gd name="connsiteX32" fmla="*/ 204834 w 304847"/>
                                    <a:gd name="connsiteY32" fmla="*/ 186964 h 215539"/>
                                    <a:gd name="connsiteX33" fmla="*/ 207215 w 304847"/>
                                    <a:gd name="connsiteY33" fmla="*/ 172677 h 215539"/>
                                    <a:gd name="connsiteX34" fmla="*/ 211978 w 304847"/>
                                    <a:gd name="connsiteY34" fmla="*/ 165533 h 215539"/>
                                    <a:gd name="connsiteX35" fmla="*/ 214359 w 304847"/>
                                    <a:gd name="connsiteY35" fmla="*/ 153627 h 215539"/>
                                    <a:gd name="connsiteX36" fmla="*/ 233409 w 304847"/>
                                    <a:gd name="connsiteY36" fmla="*/ 89333 h 215539"/>
                                    <a:gd name="connsiteX37" fmla="*/ 259603 w 304847"/>
                                    <a:gd name="connsiteY37" fmla="*/ 91714 h 215539"/>
                                    <a:gd name="connsiteX38" fmla="*/ 276272 w 304847"/>
                                    <a:gd name="connsiteY38" fmla="*/ 96477 h 215539"/>
                                    <a:gd name="connsiteX39" fmla="*/ 292940 w 304847"/>
                                    <a:gd name="connsiteY39" fmla="*/ 91714 h 215539"/>
                                    <a:gd name="connsiteX40" fmla="*/ 297703 w 304847"/>
                                    <a:gd name="connsiteY40" fmla="*/ 82189 h 215539"/>
                                    <a:gd name="connsiteX41" fmla="*/ 304847 w 304847"/>
                                    <a:gd name="connsiteY41" fmla="*/ 63139 h 215539"/>
                                    <a:gd name="connsiteX42" fmla="*/ 292940 w 304847"/>
                                    <a:gd name="connsiteY42" fmla="*/ 15514 h 215539"/>
                                    <a:gd name="connsiteX43" fmla="*/ 278653 w 304847"/>
                                    <a:gd name="connsiteY43" fmla="*/ 8370 h 215539"/>
                                    <a:gd name="connsiteX44" fmla="*/ 259603 w 304847"/>
                                    <a:gd name="connsiteY44" fmla="*/ 5989 h 215539"/>
                                    <a:gd name="connsiteX45" fmla="*/ 250078 w 304847"/>
                                    <a:gd name="connsiteY45" fmla="*/ 1227 h 215539"/>
                                    <a:gd name="connsiteX46" fmla="*/ 188165 w 304847"/>
                                    <a:gd name="connsiteY46" fmla="*/ 5989 h 215539"/>
                                    <a:gd name="connsiteX47" fmla="*/ 178640 w 304847"/>
                                    <a:gd name="connsiteY47" fmla="*/ 13133 h 215539"/>
                                    <a:gd name="connsiteX48" fmla="*/ 171497 w 304847"/>
                                    <a:gd name="connsiteY48" fmla="*/ 17895 h 215539"/>
                                    <a:gd name="connsiteX49" fmla="*/ 169115 w 304847"/>
                                    <a:gd name="connsiteY49" fmla="*/ 25039 h 215539"/>
                                    <a:gd name="connsiteX50" fmla="*/ 176259 w 304847"/>
                                    <a:gd name="connsiteY50" fmla="*/ 44089 h 215539"/>
                                    <a:gd name="connsiteX51" fmla="*/ 192928 w 304847"/>
                                    <a:gd name="connsiteY51" fmla="*/ 46470 h 215539"/>
                                    <a:gd name="connsiteX52" fmla="*/ 204834 w 304847"/>
                                    <a:gd name="connsiteY52" fmla="*/ 39327 h 21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4847" h="215539">
                                      <a:moveTo>
                                        <a:pt x="69103" y="94095"/>
                                      </a:moveTo>
                                      <a:cubicBezTo>
                                        <a:pt x="65134" y="90920"/>
                                        <a:pt x="61263" y="87619"/>
                                        <a:pt x="57197" y="84570"/>
                                      </a:cubicBezTo>
                                      <a:cubicBezTo>
                                        <a:pt x="54907" y="82853"/>
                                        <a:pt x="51641" y="82189"/>
                                        <a:pt x="50053" y="79808"/>
                                      </a:cubicBezTo>
                                      <a:cubicBezTo>
                                        <a:pt x="48238" y="77085"/>
                                        <a:pt x="48961" y="73291"/>
                                        <a:pt x="47672" y="70283"/>
                                      </a:cubicBezTo>
                                      <a:cubicBezTo>
                                        <a:pt x="46545" y="67652"/>
                                        <a:pt x="44794" y="65293"/>
                                        <a:pt x="42909" y="63139"/>
                                      </a:cubicBezTo>
                                      <a:cubicBezTo>
                                        <a:pt x="33158" y="51995"/>
                                        <a:pt x="33542" y="52926"/>
                                        <a:pt x="23859" y="46470"/>
                                      </a:cubicBezTo>
                                      <a:cubicBezTo>
                                        <a:pt x="17509" y="47264"/>
                                        <a:pt x="10751" y="46475"/>
                                        <a:pt x="4809" y="48852"/>
                                      </a:cubicBezTo>
                                      <a:cubicBezTo>
                                        <a:pt x="2152" y="49915"/>
                                        <a:pt x="306" y="53145"/>
                                        <a:pt x="47" y="55995"/>
                                      </a:cubicBezTo>
                                      <a:cubicBezTo>
                                        <a:pt x="-332" y="60160"/>
                                        <a:pt x="1609" y="75789"/>
                                        <a:pt x="4809" y="82189"/>
                                      </a:cubicBezTo>
                                      <a:cubicBezTo>
                                        <a:pt x="6089" y="84749"/>
                                        <a:pt x="7984" y="86952"/>
                                        <a:pt x="9572" y="89333"/>
                                      </a:cubicBezTo>
                                      <a:cubicBezTo>
                                        <a:pt x="11778" y="95953"/>
                                        <a:pt x="11791" y="98081"/>
                                        <a:pt x="16715" y="103620"/>
                                      </a:cubicBezTo>
                                      <a:cubicBezTo>
                                        <a:pt x="21190" y="108654"/>
                                        <a:pt x="31003" y="117908"/>
                                        <a:pt x="31003" y="117908"/>
                                      </a:cubicBezTo>
                                      <a:cubicBezTo>
                                        <a:pt x="35681" y="131944"/>
                                        <a:pt x="30230" y="118100"/>
                                        <a:pt x="40528" y="134577"/>
                                      </a:cubicBezTo>
                                      <a:cubicBezTo>
                                        <a:pt x="42409" y="137587"/>
                                        <a:pt x="43703" y="140927"/>
                                        <a:pt x="45290" y="144102"/>
                                      </a:cubicBezTo>
                                      <a:cubicBezTo>
                                        <a:pt x="43824" y="155834"/>
                                        <a:pt x="36584" y="190834"/>
                                        <a:pt x="42909" y="206014"/>
                                      </a:cubicBezTo>
                                      <a:cubicBezTo>
                                        <a:pt x="44274" y="209291"/>
                                        <a:pt x="49066" y="209654"/>
                                        <a:pt x="52434" y="210777"/>
                                      </a:cubicBezTo>
                                      <a:cubicBezTo>
                                        <a:pt x="56274" y="212057"/>
                                        <a:pt x="60414" y="212176"/>
                                        <a:pt x="64340" y="213158"/>
                                      </a:cubicBezTo>
                                      <a:cubicBezTo>
                                        <a:pt x="66775" y="213767"/>
                                        <a:pt x="69103" y="214745"/>
                                        <a:pt x="71484" y="215539"/>
                                      </a:cubicBezTo>
                                      <a:cubicBezTo>
                                        <a:pt x="81803" y="214745"/>
                                        <a:pt x="92622" y="216431"/>
                                        <a:pt x="102440" y="213158"/>
                                      </a:cubicBezTo>
                                      <a:cubicBezTo>
                                        <a:pt x="105808" y="212035"/>
                                        <a:pt x="105734" y="206865"/>
                                        <a:pt x="107203" y="203633"/>
                                      </a:cubicBezTo>
                                      <a:cubicBezTo>
                                        <a:pt x="109705" y="198130"/>
                                        <a:pt x="111966" y="192520"/>
                                        <a:pt x="114347" y="186964"/>
                                      </a:cubicBezTo>
                                      <a:cubicBezTo>
                                        <a:pt x="115141" y="178233"/>
                                        <a:pt x="116103" y="169515"/>
                                        <a:pt x="116728" y="160770"/>
                                      </a:cubicBezTo>
                                      <a:cubicBezTo>
                                        <a:pt x="117691" y="147287"/>
                                        <a:pt x="117938" y="133755"/>
                                        <a:pt x="119109" y="120289"/>
                                      </a:cubicBezTo>
                                      <a:cubicBezTo>
                                        <a:pt x="119527" y="115479"/>
                                        <a:pt x="119145" y="110222"/>
                                        <a:pt x="121490" y="106002"/>
                                      </a:cubicBezTo>
                                      <a:cubicBezTo>
                                        <a:pt x="123417" y="102533"/>
                                        <a:pt x="127840" y="101239"/>
                                        <a:pt x="131015" y="98858"/>
                                      </a:cubicBezTo>
                                      <a:cubicBezTo>
                                        <a:pt x="139746" y="100445"/>
                                        <a:pt x="149052" y="100124"/>
                                        <a:pt x="157209" y="103620"/>
                                      </a:cubicBezTo>
                                      <a:cubicBezTo>
                                        <a:pt x="160857" y="105183"/>
                                        <a:pt x="162222" y="109797"/>
                                        <a:pt x="164353" y="113145"/>
                                      </a:cubicBezTo>
                                      <a:cubicBezTo>
                                        <a:pt x="168716" y="120001"/>
                                        <a:pt x="174368" y="128447"/>
                                        <a:pt x="176259" y="136958"/>
                                      </a:cubicBezTo>
                                      <a:cubicBezTo>
                                        <a:pt x="177306" y="141671"/>
                                        <a:pt x="177846" y="146483"/>
                                        <a:pt x="178640" y="151245"/>
                                      </a:cubicBezTo>
                                      <a:cubicBezTo>
                                        <a:pt x="177846" y="167914"/>
                                        <a:pt x="172986" y="184888"/>
                                        <a:pt x="176259" y="201252"/>
                                      </a:cubicBezTo>
                                      <a:cubicBezTo>
                                        <a:pt x="177053" y="205221"/>
                                        <a:pt x="184467" y="200514"/>
                                        <a:pt x="188165" y="198870"/>
                                      </a:cubicBezTo>
                                      <a:cubicBezTo>
                                        <a:pt x="191792" y="197258"/>
                                        <a:pt x="194461" y="194034"/>
                                        <a:pt x="197690" y="191727"/>
                                      </a:cubicBezTo>
                                      <a:cubicBezTo>
                                        <a:pt x="200019" y="190063"/>
                                        <a:pt x="202453" y="188552"/>
                                        <a:pt x="204834" y="186964"/>
                                      </a:cubicBezTo>
                                      <a:cubicBezTo>
                                        <a:pt x="205628" y="182202"/>
                                        <a:pt x="205688" y="177257"/>
                                        <a:pt x="207215" y="172677"/>
                                      </a:cubicBezTo>
                                      <a:cubicBezTo>
                                        <a:pt x="208120" y="169962"/>
                                        <a:pt x="210973" y="168213"/>
                                        <a:pt x="211978" y="165533"/>
                                      </a:cubicBezTo>
                                      <a:cubicBezTo>
                                        <a:pt x="213399" y="161743"/>
                                        <a:pt x="213565" y="157596"/>
                                        <a:pt x="214359" y="153627"/>
                                      </a:cubicBezTo>
                                      <a:cubicBezTo>
                                        <a:pt x="216620" y="125372"/>
                                        <a:pt x="200968" y="91241"/>
                                        <a:pt x="233409" y="89333"/>
                                      </a:cubicBezTo>
                                      <a:cubicBezTo>
                                        <a:pt x="242161" y="88818"/>
                                        <a:pt x="250872" y="90920"/>
                                        <a:pt x="259603" y="91714"/>
                                      </a:cubicBezTo>
                                      <a:cubicBezTo>
                                        <a:pt x="262478" y="92672"/>
                                        <a:pt x="273926" y="96690"/>
                                        <a:pt x="276272" y="96477"/>
                                      </a:cubicBezTo>
                                      <a:cubicBezTo>
                                        <a:pt x="282027" y="95954"/>
                                        <a:pt x="287384" y="93302"/>
                                        <a:pt x="292940" y="91714"/>
                                      </a:cubicBezTo>
                                      <a:cubicBezTo>
                                        <a:pt x="294528" y="88539"/>
                                        <a:pt x="296261" y="85433"/>
                                        <a:pt x="297703" y="82189"/>
                                      </a:cubicBezTo>
                                      <a:cubicBezTo>
                                        <a:pt x="301495" y="73656"/>
                                        <a:pt x="302230" y="70988"/>
                                        <a:pt x="304847" y="63139"/>
                                      </a:cubicBezTo>
                                      <a:cubicBezTo>
                                        <a:pt x="302566" y="43756"/>
                                        <a:pt x="308978" y="26207"/>
                                        <a:pt x="292940" y="15514"/>
                                      </a:cubicBezTo>
                                      <a:cubicBezTo>
                                        <a:pt x="288510" y="12560"/>
                                        <a:pt x="283773" y="9833"/>
                                        <a:pt x="278653" y="8370"/>
                                      </a:cubicBezTo>
                                      <a:cubicBezTo>
                                        <a:pt x="272500" y="6612"/>
                                        <a:pt x="265953" y="6783"/>
                                        <a:pt x="259603" y="5989"/>
                                      </a:cubicBezTo>
                                      <a:cubicBezTo>
                                        <a:pt x="256428" y="4402"/>
                                        <a:pt x="253625" y="1358"/>
                                        <a:pt x="250078" y="1227"/>
                                      </a:cubicBezTo>
                                      <a:cubicBezTo>
                                        <a:pt x="205253" y="-433"/>
                                        <a:pt x="210935" y="-1600"/>
                                        <a:pt x="188165" y="5989"/>
                                      </a:cubicBezTo>
                                      <a:cubicBezTo>
                                        <a:pt x="184990" y="8370"/>
                                        <a:pt x="181870" y="10826"/>
                                        <a:pt x="178640" y="13133"/>
                                      </a:cubicBezTo>
                                      <a:cubicBezTo>
                                        <a:pt x="176311" y="14796"/>
                                        <a:pt x="173285" y="15660"/>
                                        <a:pt x="171497" y="17895"/>
                                      </a:cubicBezTo>
                                      <a:cubicBezTo>
                                        <a:pt x="169929" y="19855"/>
                                        <a:pt x="169909" y="22658"/>
                                        <a:pt x="169115" y="25039"/>
                                      </a:cubicBezTo>
                                      <a:cubicBezTo>
                                        <a:pt x="169761" y="28269"/>
                                        <a:pt x="170877" y="41697"/>
                                        <a:pt x="176259" y="44089"/>
                                      </a:cubicBezTo>
                                      <a:cubicBezTo>
                                        <a:pt x="181388" y="46369"/>
                                        <a:pt x="187372" y="45676"/>
                                        <a:pt x="192928" y="46470"/>
                                      </a:cubicBezTo>
                                      <a:cubicBezTo>
                                        <a:pt x="206391" y="43778"/>
                                        <a:pt x="204834" y="48136"/>
                                        <a:pt x="204834" y="393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Freeform 1560"/>
                                <p:cNvSpPr/>
                                <p:nvPr/>
                              </p:nvSpPr>
                              <p:spPr>
                                <a:xfrm>
                                  <a:off x="2832202" y="2781520"/>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Freeform 1561"/>
                                <p:cNvSpPr/>
                                <p:nvPr/>
                              </p:nvSpPr>
                              <p:spPr>
                                <a:xfrm>
                                  <a:off x="4717835" y="2755823"/>
                                  <a:ext cx="198570" cy="250540"/>
                                </a:xfrm>
                                <a:custGeom>
                                  <a:avLst/>
                                  <a:gdLst>
                                    <a:gd name="connsiteX0" fmla="*/ 131895 w 198570"/>
                                    <a:gd name="connsiteY0" fmla="*/ 52896 h 250540"/>
                                    <a:gd name="connsiteX1" fmla="*/ 150945 w 198570"/>
                                    <a:gd name="connsiteY1" fmla="*/ 31465 h 250540"/>
                                    <a:gd name="connsiteX2" fmla="*/ 153326 w 198570"/>
                                    <a:gd name="connsiteY2" fmla="*/ 24321 h 250540"/>
                                    <a:gd name="connsiteX3" fmla="*/ 160470 w 198570"/>
                                    <a:gd name="connsiteY3" fmla="*/ 7652 h 250540"/>
                                    <a:gd name="connsiteX4" fmla="*/ 158088 w 198570"/>
                                    <a:gd name="connsiteY4" fmla="*/ 509 h 250540"/>
                                    <a:gd name="connsiteX5" fmla="*/ 119988 w 198570"/>
                                    <a:gd name="connsiteY5" fmla="*/ 2890 h 250540"/>
                                    <a:gd name="connsiteX6" fmla="*/ 84270 w 198570"/>
                                    <a:gd name="connsiteY6" fmla="*/ 12415 h 250540"/>
                                    <a:gd name="connsiteX7" fmla="*/ 77126 w 198570"/>
                                    <a:gd name="connsiteY7" fmla="*/ 19559 h 250540"/>
                                    <a:gd name="connsiteX8" fmla="*/ 81888 w 198570"/>
                                    <a:gd name="connsiteY8" fmla="*/ 55277 h 250540"/>
                                    <a:gd name="connsiteX9" fmla="*/ 84270 w 198570"/>
                                    <a:gd name="connsiteY9" fmla="*/ 62421 h 250540"/>
                                    <a:gd name="connsiteX10" fmla="*/ 91413 w 198570"/>
                                    <a:gd name="connsiteY10" fmla="*/ 71946 h 250540"/>
                                    <a:gd name="connsiteX11" fmla="*/ 93795 w 198570"/>
                                    <a:gd name="connsiteY11" fmla="*/ 79090 h 250540"/>
                                    <a:gd name="connsiteX12" fmla="*/ 110463 w 198570"/>
                                    <a:gd name="connsiteY12" fmla="*/ 88615 h 250540"/>
                                    <a:gd name="connsiteX13" fmla="*/ 117607 w 198570"/>
                                    <a:gd name="connsiteY13" fmla="*/ 93377 h 250540"/>
                                    <a:gd name="connsiteX14" fmla="*/ 134276 w 198570"/>
                                    <a:gd name="connsiteY14" fmla="*/ 95759 h 250540"/>
                                    <a:gd name="connsiteX15" fmla="*/ 146182 w 198570"/>
                                    <a:gd name="connsiteY15" fmla="*/ 98140 h 250540"/>
                                    <a:gd name="connsiteX16" fmla="*/ 160470 w 198570"/>
                                    <a:gd name="connsiteY16" fmla="*/ 102902 h 250540"/>
                                    <a:gd name="connsiteX17" fmla="*/ 172376 w 198570"/>
                                    <a:gd name="connsiteY17" fmla="*/ 112427 h 250540"/>
                                    <a:gd name="connsiteX18" fmla="*/ 177138 w 198570"/>
                                    <a:gd name="connsiteY18" fmla="*/ 119571 h 250540"/>
                                    <a:gd name="connsiteX19" fmla="*/ 184282 w 198570"/>
                                    <a:gd name="connsiteY19" fmla="*/ 126715 h 250540"/>
                                    <a:gd name="connsiteX20" fmla="*/ 196188 w 198570"/>
                                    <a:gd name="connsiteY20" fmla="*/ 150527 h 250540"/>
                                    <a:gd name="connsiteX21" fmla="*/ 198570 w 198570"/>
                                    <a:gd name="connsiteY21" fmla="*/ 160052 h 250540"/>
                                    <a:gd name="connsiteX22" fmla="*/ 196188 w 198570"/>
                                    <a:gd name="connsiteY22" fmla="*/ 174340 h 250540"/>
                                    <a:gd name="connsiteX23" fmla="*/ 189045 w 198570"/>
                                    <a:gd name="connsiteY23" fmla="*/ 183865 h 250540"/>
                                    <a:gd name="connsiteX24" fmla="*/ 160470 w 198570"/>
                                    <a:gd name="connsiteY24" fmla="*/ 202915 h 250540"/>
                                    <a:gd name="connsiteX25" fmla="*/ 129513 w 198570"/>
                                    <a:gd name="connsiteY25" fmla="*/ 212440 h 250540"/>
                                    <a:gd name="connsiteX26" fmla="*/ 84270 w 198570"/>
                                    <a:gd name="connsiteY26" fmla="*/ 217202 h 250540"/>
                                    <a:gd name="connsiteX27" fmla="*/ 77126 w 198570"/>
                                    <a:gd name="connsiteY27" fmla="*/ 219584 h 250540"/>
                                    <a:gd name="connsiteX28" fmla="*/ 60457 w 198570"/>
                                    <a:gd name="connsiteY28" fmla="*/ 224346 h 250540"/>
                                    <a:gd name="connsiteX29" fmla="*/ 50932 w 198570"/>
                                    <a:gd name="connsiteY29" fmla="*/ 229109 h 250540"/>
                                    <a:gd name="connsiteX30" fmla="*/ 39026 w 198570"/>
                                    <a:gd name="connsiteY30" fmla="*/ 243396 h 250540"/>
                                    <a:gd name="connsiteX31" fmla="*/ 31882 w 198570"/>
                                    <a:gd name="connsiteY31" fmla="*/ 245777 h 250540"/>
                                    <a:gd name="connsiteX32" fmla="*/ 15213 w 198570"/>
                                    <a:gd name="connsiteY32" fmla="*/ 250540 h 250540"/>
                                    <a:gd name="connsiteX33" fmla="*/ 5688 w 198570"/>
                                    <a:gd name="connsiteY33" fmla="*/ 245777 h 250540"/>
                                    <a:gd name="connsiteX34" fmla="*/ 3307 w 198570"/>
                                    <a:gd name="connsiteY34" fmla="*/ 202915 h 250540"/>
                                    <a:gd name="connsiteX35" fmla="*/ 19976 w 198570"/>
                                    <a:gd name="connsiteY35" fmla="*/ 188627 h 250540"/>
                                    <a:gd name="connsiteX36" fmla="*/ 27120 w 198570"/>
                                    <a:gd name="connsiteY36" fmla="*/ 183865 h 250540"/>
                                    <a:gd name="connsiteX37" fmla="*/ 50932 w 198570"/>
                                    <a:gd name="connsiteY37" fmla="*/ 176721 h 250540"/>
                                    <a:gd name="connsiteX38" fmla="*/ 69982 w 198570"/>
                                    <a:gd name="connsiteY38" fmla="*/ 174340 h 250540"/>
                                    <a:gd name="connsiteX39" fmla="*/ 77126 w 198570"/>
                                    <a:gd name="connsiteY39" fmla="*/ 169577 h 250540"/>
                                    <a:gd name="connsiteX40" fmla="*/ 84270 w 198570"/>
                                    <a:gd name="connsiteY40" fmla="*/ 152909 h 250540"/>
                                    <a:gd name="connsiteX41" fmla="*/ 77126 w 198570"/>
                                    <a:gd name="connsiteY41" fmla="*/ 136240 h 250540"/>
                                    <a:gd name="connsiteX42" fmla="*/ 74745 w 198570"/>
                                    <a:gd name="connsiteY42" fmla="*/ 129096 h 250540"/>
                                    <a:gd name="connsiteX43" fmla="*/ 67601 w 198570"/>
                                    <a:gd name="connsiteY43" fmla="*/ 126715 h 250540"/>
                                    <a:gd name="connsiteX44" fmla="*/ 50932 w 198570"/>
                                    <a:gd name="connsiteY44" fmla="*/ 119571 h 250540"/>
                                    <a:gd name="connsiteX45" fmla="*/ 17595 w 198570"/>
                                    <a:gd name="connsiteY45" fmla="*/ 124334 h 2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8570" h="250540">
                                      <a:moveTo>
                                        <a:pt x="131895" y="52896"/>
                                      </a:moveTo>
                                      <a:cubicBezTo>
                                        <a:pt x="152014" y="19361"/>
                                        <a:pt x="124045" y="62848"/>
                                        <a:pt x="150945" y="31465"/>
                                      </a:cubicBezTo>
                                      <a:cubicBezTo>
                                        <a:pt x="152579" y="29559"/>
                                        <a:pt x="152337" y="26628"/>
                                        <a:pt x="153326" y="24321"/>
                                      </a:cubicBezTo>
                                      <a:cubicBezTo>
                                        <a:pt x="162158" y="3710"/>
                                        <a:pt x="154881" y="24415"/>
                                        <a:pt x="160470" y="7652"/>
                                      </a:cubicBezTo>
                                      <a:cubicBezTo>
                                        <a:pt x="159676" y="5271"/>
                                        <a:pt x="160581" y="802"/>
                                        <a:pt x="158088" y="509"/>
                                      </a:cubicBezTo>
                                      <a:cubicBezTo>
                                        <a:pt x="145450" y="-978"/>
                                        <a:pt x="132585" y="1090"/>
                                        <a:pt x="119988" y="2890"/>
                                      </a:cubicBezTo>
                                      <a:cubicBezTo>
                                        <a:pt x="106423" y="4828"/>
                                        <a:pt x="96268" y="8416"/>
                                        <a:pt x="84270" y="12415"/>
                                      </a:cubicBezTo>
                                      <a:cubicBezTo>
                                        <a:pt x="81889" y="14796"/>
                                        <a:pt x="77602" y="16225"/>
                                        <a:pt x="77126" y="19559"/>
                                      </a:cubicBezTo>
                                      <a:cubicBezTo>
                                        <a:pt x="75789" y="28917"/>
                                        <a:pt x="78879" y="44748"/>
                                        <a:pt x="81888" y="55277"/>
                                      </a:cubicBezTo>
                                      <a:cubicBezTo>
                                        <a:pt x="82578" y="57691"/>
                                        <a:pt x="83025" y="60242"/>
                                        <a:pt x="84270" y="62421"/>
                                      </a:cubicBezTo>
                                      <a:cubicBezTo>
                                        <a:pt x="86239" y="65867"/>
                                        <a:pt x="89032" y="68771"/>
                                        <a:pt x="91413" y="71946"/>
                                      </a:cubicBezTo>
                                      <a:cubicBezTo>
                                        <a:pt x="92207" y="74327"/>
                                        <a:pt x="92227" y="77130"/>
                                        <a:pt x="93795" y="79090"/>
                                      </a:cubicBezTo>
                                      <a:cubicBezTo>
                                        <a:pt x="96237" y="82142"/>
                                        <a:pt x="107874" y="87136"/>
                                        <a:pt x="110463" y="88615"/>
                                      </a:cubicBezTo>
                                      <a:cubicBezTo>
                                        <a:pt x="112948" y="90035"/>
                                        <a:pt x="114866" y="92555"/>
                                        <a:pt x="117607" y="93377"/>
                                      </a:cubicBezTo>
                                      <a:cubicBezTo>
                                        <a:pt x="122983" y="94990"/>
                                        <a:pt x="128740" y="94836"/>
                                        <a:pt x="134276" y="95759"/>
                                      </a:cubicBezTo>
                                      <a:cubicBezTo>
                                        <a:pt x="138268" y="96424"/>
                                        <a:pt x="142277" y="97075"/>
                                        <a:pt x="146182" y="98140"/>
                                      </a:cubicBezTo>
                                      <a:cubicBezTo>
                                        <a:pt x="151025" y="99461"/>
                                        <a:pt x="160470" y="102902"/>
                                        <a:pt x="160470" y="102902"/>
                                      </a:cubicBezTo>
                                      <a:cubicBezTo>
                                        <a:pt x="174117" y="123375"/>
                                        <a:pt x="155945" y="99282"/>
                                        <a:pt x="172376" y="112427"/>
                                      </a:cubicBezTo>
                                      <a:cubicBezTo>
                                        <a:pt x="174611" y="114215"/>
                                        <a:pt x="175306" y="117372"/>
                                        <a:pt x="177138" y="119571"/>
                                      </a:cubicBezTo>
                                      <a:cubicBezTo>
                                        <a:pt x="179294" y="122158"/>
                                        <a:pt x="182261" y="124021"/>
                                        <a:pt x="184282" y="126715"/>
                                      </a:cubicBezTo>
                                      <a:cubicBezTo>
                                        <a:pt x="189653" y="133876"/>
                                        <a:pt x="193376" y="142091"/>
                                        <a:pt x="196188" y="150527"/>
                                      </a:cubicBezTo>
                                      <a:cubicBezTo>
                                        <a:pt x="197223" y="153632"/>
                                        <a:pt x="197776" y="156877"/>
                                        <a:pt x="198570" y="160052"/>
                                      </a:cubicBezTo>
                                      <a:cubicBezTo>
                                        <a:pt x="197776" y="164815"/>
                                        <a:pt x="197981" y="169857"/>
                                        <a:pt x="196188" y="174340"/>
                                      </a:cubicBezTo>
                                      <a:cubicBezTo>
                                        <a:pt x="194714" y="178025"/>
                                        <a:pt x="191352" y="180636"/>
                                        <a:pt x="189045" y="183865"/>
                                      </a:cubicBezTo>
                                      <a:cubicBezTo>
                                        <a:pt x="179782" y="196834"/>
                                        <a:pt x="185532" y="194561"/>
                                        <a:pt x="160470" y="202915"/>
                                      </a:cubicBezTo>
                                      <a:cubicBezTo>
                                        <a:pt x="158751" y="203488"/>
                                        <a:pt x="136427" y="211538"/>
                                        <a:pt x="129513" y="212440"/>
                                      </a:cubicBezTo>
                                      <a:cubicBezTo>
                                        <a:pt x="114476" y="214401"/>
                                        <a:pt x="99351" y="215615"/>
                                        <a:pt x="84270" y="217202"/>
                                      </a:cubicBezTo>
                                      <a:cubicBezTo>
                                        <a:pt x="81889" y="217996"/>
                                        <a:pt x="79540" y="218894"/>
                                        <a:pt x="77126" y="219584"/>
                                      </a:cubicBezTo>
                                      <a:cubicBezTo>
                                        <a:pt x="71086" y="221310"/>
                                        <a:pt x="66165" y="221899"/>
                                        <a:pt x="60457" y="224346"/>
                                      </a:cubicBezTo>
                                      <a:cubicBezTo>
                                        <a:pt x="57194" y="225744"/>
                                        <a:pt x="54107" y="227521"/>
                                        <a:pt x="50932" y="229109"/>
                                      </a:cubicBezTo>
                                      <a:cubicBezTo>
                                        <a:pt x="47418" y="234380"/>
                                        <a:pt x="44526" y="239729"/>
                                        <a:pt x="39026" y="243396"/>
                                      </a:cubicBezTo>
                                      <a:cubicBezTo>
                                        <a:pt x="36937" y="244788"/>
                                        <a:pt x="34296" y="245087"/>
                                        <a:pt x="31882" y="245777"/>
                                      </a:cubicBezTo>
                                      <a:cubicBezTo>
                                        <a:pt x="10951" y="251758"/>
                                        <a:pt x="32342" y="244831"/>
                                        <a:pt x="15213" y="250540"/>
                                      </a:cubicBezTo>
                                      <a:cubicBezTo>
                                        <a:pt x="12038" y="248952"/>
                                        <a:pt x="8198" y="248287"/>
                                        <a:pt x="5688" y="245777"/>
                                      </a:cubicBezTo>
                                      <a:cubicBezTo>
                                        <a:pt x="-4353" y="235735"/>
                                        <a:pt x="1607" y="210141"/>
                                        <a:pt x="3307" y="202915"/>
                                      </a:cubicBezTo>
                                      <a:cubicBezTo>
                                        <a:pt x="4006" y="199943"/>
                                        <a:pt x="18659" y="189568"/>
                                        <a:pt x="19976" y="188627"/>
                                      </a:cubicBezTo>
                                      <a:cubicBezTo>
                                        <a:pt x="22305" y="186964"/>
                                        <a:pt x="24505" y="185027"/>
                                        <a:pt x="27120" y="183865"/>
                                      </a:cubicBezTo>
                                      <a:cubicBezTo>
                                        <a:pt x="30935" y="182169"/>
                                        <a:pt x="45388" y="177645"/>
                                        <a:pt x="50932" y="176721"/>
                                      </a:cubicBezTo>
                                      <a:cubicBezTo>
                                        <a:pt x="57244" y="175669"/>
                                        <a:pt x="63632" y="175134"/>
                                        <a:pt x="69982" y="174340"/>
                                      </a:cubicBezTo>
                                      <a:cubicBezTo>
                                        <a:pt x="72363" y="172752"/>
                                        <a:pt x="75102" y="171601"/>
                                        <a:pt x="77126" y="169577"/>
                                      </a:cubicBezTo>
                                      <a:cubicBezTo>
                                        <a:pt x="82607" y="164096"/>
                                        <a:pt x="82448" y="160195"/>
                                        <a:pt x="84270" y="152909"/>
                                      </a:cubicBezTo>
                                      <a:cubicBezTo>
                                        <a:pt x="79312" y="133082"/>
                                        <a:pt x="85349" y="152688"/>
                                        <a:pt x="77126" y="136240"/>
                                      </a:cubicBezTo>
                                      <a:cubicBezTo>
                                        <a:pt x="76004" y="133995"/>
                                        <a:pt x="76520" y="130871"/>
                                        <a:pt x="74745" y="129096"/>
                                      </a:cubicBezTo>
                                      <a:cubicBezTo>
                                        <a:pt x="72970" y="127321"/>
                                        <a:pt x="69908" y="127704"/>
                                        <a:pt x="67601" y="126715"/>
                                      </a:cubicBezTo>
                                      <a:cubicBezTo>
                                        <a:pt x="47003" y="117887"/>
                                        <a:pt x="67686" y="125155"/>
                                        <a:pt x="50932" y="119571"/>
                                      </a:cubicBezTo>
                                      <a:cubicBezTo>
                                        <a:pt x="18857" y="122038"/>
                                        <a:pt x="27292" y="114633"/>
                                        <a:pt x="17595" y="1243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Freeform 1562"/>
                                <p:cNvSpPr/>
                                <p:nvPr/>
                              </p:nvSpPr>
                              <p:spPr>
                                <a:xfrm rot="11040000">
                                  <a:off x="2278807" y="2871892"/>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Freeform 1563"/>
                                <p:cNvSpPr/>
                                <p:nvPr/>
                              </p:nvSpPr>
                              <p:spPr>
                                <a:xfrm rot="10200000">
                                  <a:off x="4248364" y="2912698"/>
                                  <a:ext cx="450058" cy="174094"/>
                                </a:xfrm>
                                <a:custGeom>
                                  <a:avLst/>
                                  <a:gdLst>
                                    <a:gd name="connsiteX0" fmla="*/ 121445 w 450058"/>
                                    <a:gd name="connsiteY0" fmla="*/ 102394 h 174094"/>
                                    <a:gd name="connsiteX1" fmla="*/ 102395 w 450058"/>
                                    <a:gd name="connsiteY1" fmla="*/ 97631 h 174094"/>
                                    <a:gd name="connsiteX2" fmla="*/ 92870 w 450058"/>
                                    <a:gd name="connsiteY2" fmla="*/ 90487 h 174094"/>
                                    <a:gd name="connsiteX3" fmla="*/ 78583 w 450058"/>
                                    <a:gd name="connsiteY3" fmla="*/ 78581 h 174094"/>
                                    <a:gd name="connsiteX4" fmla="*/ 57151 w 450058"/>
                                    <a:gd name="connsiteY4" fmla="*/ 85725 h 174094"/>
                                    <a:gd name="connsiteX5" fmla="*/ 54770 w 450058"/>
                                    <a:gd name="connsiteY5" fmla="*/ 92869 h 174094"/>
                                    <a:gd name="connsiteX6" fmla="*/ 38101 w 450058"/>
                                    <a:gd name="connsiteY6" fmla="*/ 111919 h 174094"/>
                                    <a:gd name="connsiteX7" fmla="*/ 7145 w 450058"/>
                                    <a:gd name="connsiteY7" fmla="*/ 102394 h 174094"/>
                                    <a:gd name="connsiteX8" fmla="*/ 2383 w 450058"/>
                                    <a:gd name="connsiteY8" fmla="*/ 95250 h 174094"/>
                                    <a:gd name="connsiteX9" fmla="*/ 1 w 450058"/>
                                    <a:gd name="connsiteY9" fmla="*/ 83344 h 174094"/>
                                    <a:gd name="connsiteX10" fmla="*/ 2383 w 450058"/>
                                    <a:gd name="connsiteY10" fmla="*/ 59531 h 174094"/>
                                    <a:gd name="connsiteX11" fmla="*/ 9526 w 450058"/>
                                    <a:gd name="connsiteY11" fmla="*/ 54769 h 174094"/>
                                    <a:gd name="connsiteX12" fmla="*/ 21433 w 450058"/>
                                    <a:gd name="connsiteY12" fmla="*/ 52387 h 174094"/>
                                    <a:gd name="connsiteX13" fmla="*/ 30958 w 450058"/>
                                    <a:gd name="connsiteY13" fmla="*/ 50006 h 174094"/>
                                    <a:gd name="connsiteX14" fmla="*/ 52389 w 450058"/>
                                    <a:gd name="connsiteY14" fmla="*/ 45244 h 174094"/>
                                    <a:gd name="connsiteX15" fmla="*/ 133351 w 450058"/>
                                    <a:gd name="connsiteY15" fmla="*/ 45244 h 174094"/>
                                    <a:gd name="connsiteX16" fmla="*/ 147639 w 450058"/>
                                    <a:gd name="connsiteY16" fmla="*/ 40481 h 174094"/>
                                    <a:gd name="connsiteX17" fmla="*/ 154783 w 450058"/>
                                    <a:gd name="connsiteY17" fmla="*/ 38100 h 174094"/>
                                    <a:gd name="connsiteX18" fmla="*/ 161926 w 450058"/>
                                    <a:gd name="connsiteY18" fmla="*/ 45244 h 174094"/>
                                    <a:gd name="connsiteX19" fmla="*/ 166689 w 450058"/>
                                    <a:gd name="connsiteY19" fmla="*/ 59531 h 174094"/>
                                    <a:gd name="connsiteX20" fmla="*/ 176214 w 450058"/>
                                    <a:gd name="connsiteY20" fmla="*/ 107156 h 174094"/>
                                    <a:gd name="connsiteX21" fmla="*/ 185739 w 450058"/>
                                    <a:gd name="connsiteY21" fmla="*/ 104775 h 174094"/>
                                    <a:gd name="connsiteX22" fmla="*/ 202408 w 450058"/>
                                    <a:gd name="connsiteY22" fmla="*/ 76200 h 174094"/>
                                    <a:gd name="connsiteX23" fmla="*/ 226220 w 450058"/>
                                    <a:gd name="connsiteY23" fmla="*/ 78581 h 174094"/>
                                    <a:gd name="connsiteX24" fmla="*/ 238126 w 450058"/>
                                    <a:gd name="connsiteY24" fmla="*/ 100012 h 174094"/>
                                    <a:gd name="connsiteX25" fmla="*/ 245270 w 450058"/>
                                    <a:gd name="connsiteY25" fmla="*/ 104775 h 174094"/>
                                    <a:gd name="connsiteX26" fmla="*/ 259558 w 450058"/>
                                    <a:gd name="connsiteY26" fmla="*/ 100012 h 174094"/>
                                    <a:gd name="connsiteX27" fmla="*/ 264320 w 450058"/>
                                    <a:gd name="connsiteY27" fmla="*/ 80962 h 174094"/>
                                    <a:gd name="connsiteX28" fmla="*/ 266701 w 450058"/>
                                    <a:gd name="connsiteY28" fmla="*/ 73819 h 174094"/>
                                    <a:gd name="connsiteX29" fmla="*/ 254795 w 450058"/>
                                    <a:gd name="connsiteY29" fmla="*/ 42862 h 174094"/>
                                    <a:gd name="connsiteX30" fmla="*/ 247651 w 450058"/>
                                    <a:gd name="connsiteY30" fmla="*/ 40481 h 174094"/>
                                    <a:gd name="connsiteX31" fmla="*/ 240508 w 450058"/>
                                    <a:gd name="connsiteY31" fmla="*/ 33337 h 174094"/>
                                    <a:gd name="connsiteX32" fmla="*/ 240508 w 450058"/>
                                    <a:gd name="connsiteY32" fmla="*/ 14287 h 174094"/>
                                    <a:gd name="connsiteX33" fmla="*/ 259558 w 450058"/>
                                    <a:gd name="connsiteY33" fmla="*/ 4762 h 174094"/>
                                    <a:gd name="connsiteX34" fmla="*/ 273845 w 450058"/>
                                    <a:gd name="connsiteY34" fmla="*/ 0 h 174094"/>
                                    <a:gd name="connsiteX35" fmla="*/ 300039 w 450058"/>
                                    <a:gd name="connsiteY35" fmla="*/ 4762 h 174094"/>
                                    <a:gd name="connsiteX36" fmla="*/ 316708 w 450058"/>
                                    <a:gd name="connsiteY36" fmla="*/ 14287 h 174094"/>
                                    <a:gd name="connsiteX37" fmla="*/ 319089 w 450058"/>
                                    <a:gd name="connsiteY37" fmla="*/ 21431 h 174094"/>
                                    <a:gd name="connsiteX38" fmla="*/ 323851 w 450058"/>
                                    <a:gd name="connsiteY38" fmla="*/ 38100 h 174094"/>
                                    <a:gd name="connsiteX39" fmla="*/ 333376 w 450058"/>
                                    <a:gd name="connsiteY39" fmla="*/ 57150 h 174094"/>
                                    <a:gd name="connsiteX40" fmla="*/ 340520 w 450058"/>
                                    <a:gd name="connsiteY40" fmla="*/ 73819 h 174094"/>
                                    <a:gd name="connsiteX41" fmla="*/ 357189 w 450058"/>
                                    <a:gd name="connsiteY41" fmla="*/ 78581 h 174094"/>
                                    <a:gd name="connsiteX42" fmla="*/ 371476 w 450058"/>
                                    <a:gd name="connsiteY42" fmla="*/ 76200 h 174094"/>
                                    <a:gd name="connsiteX43" fmla="*/ 376239 w 450058"/>
                                    <a:gd name="connsiteY43" fmla="*/ 66675 h 174094"/>
                                    <a:gd name="connsiteX44" fmla="*/ 378620 w 450058"/>
                                    <a:gd name="connsiteY44" fmla="*/ 59531 h 174094"/>
                                    <a:gd name="connsiteX45" fmla="*/ 381001 w 450058"/>
                                    <a:gd name="connsiteY45" fmla="*/ 50006 h 174094"/>
                                    <a:gd name="connsiteX46" fmla="*/ 388145 w 450058"/>
                                    <a:gd name="connsiteY46" fmla="*/ 45244 h 174094"/>
                                    <a:gd name="connsiteX47" fmla="*/ 395289 w 450058"/>
                                    <a:gd name="connsiteY47" fmla="*/ 47625 h 174094"/>
                                    <a:gd name="connsiteX48" fmla="*/ 400051 w 450058"/>
                                    <a:gd name="connsiteY48" fmla="*/ 54769 h 174094"/>
                                    <a:gd name="connsiteX49" fmla="*/ 409576 w 450058"/>
                                    <a:gd name="connsiteY49" fmla="*/ 64294 h 174094"/>
                                    <a:gd name="connsiteX50" fmla="*/ 411958 w 450058"/>
                                    <a:gd name="connsiteY50" fmla="*/ 71437 h 174094"/>
                                    <a:gd name="connsiteX51" fmla="*/ 414339 w 450058"/>
                                    <a:gd name="connsiteY51" fmla="*/ 121444 h 174094"/>
                                    <a:gd name="connsiteX52" fmla="*/ 421483 w 450058"/>
                                    <a:gd name="connsiteY52" fmla="*/ 123825 h 174094"/>
                                    <a:gd name="connsiteX53" fmla="*/ 438151 w 450058"/>
                                    <a:gd name="connsiteY53" fmla="*/ 128587 h 174094"/>
                                    <a:gd name="connsiteX54" fmla="*/ 445295 w 450058"/>
                                    <a:gd name="connsiteY54" fmla="*/ 133350 h 174094"/>
                                    <a:gd name="connsiteX55" fmla="*/ 450058 w 450058"/>
                                    <a:gd name="connsiteY55" fmla="*/ 150019 h 174094"/>
                                    <a:gd name="connsiteX56" fmla="*/ 447676 w 450058"/>
                                    <a:gd name="connsiteY56" fmla="*/ 157162 h 174094"/>
                                    <a:gd name="connsiteX57" fmla="*/ 423864 w 450058"/>
                                    <a:gd name="connsiteY57" fmla="*/ 164306 h 174094"/>
                                    <a:gd name="connsiteX58" fmla="*/ 409576 w 450058"/>
                                    <a:gd name="connsiteY58" fmla="*/ 169069 h 174094"/>
                                    <a:gd name="connsiteX59" fmla="*/ 397670 w 450058"/>
                                    <a:gd name="connsiteY59" fmla="*/ 171450 h 174094"/>
                                    <a:gd name="connsiteX60" fmla="*/ 390526 w 450058"/>
                                    <a:gd name="connsiteY60" fmla="*/ 173831 h 174094"/>
                                    <a:gd name="connsiteX61" fmla="*/ 369095 w 450058"/>
                                    <a:gd name="connsiteY61" fmla="*/ 173831 h 17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0058" h="174094">
                                      <a:moveTo>
                                        <a:pt x="121445" y="102394"/>
                                      </a:moveTo>
                                      <a:cubicBezTo>
                                        <a:pt x="118434" y="101792"/>
                                        <a:pt x="106335" y="99883"/>
                                        <a:pt x="102395" y="97631"/>
                                      </a:cubicBezTo>
                                      <a:cubicBezTo>
                                        <a:pt x="98949" y="95662"/>
                                        <a:pt x="96100" y="92794"/>
                                        <a:pt x="92870" y="90487"/>
                                      </a:cubicBezTo>
                                      <a:cubicBezTo>
                                        <a:pt x="81265" y="82198"/>
                                        <a:pt x="89702" y="89701"/>
                                        <a:pt x="78583" y="78581"/>
                                      </a:cubicBezTo>
                                      <a:cubicBezTo>
                                        <a:pt x="71610" y="79743"/>
                                        <a:pt x="62303" y="79285"/>
                                        <a:pt x="57151" y="85725"/>
                                      </a:cubicBezTo>
                                      <a:cubicBezTo>
                                        <a:pt x="55583" y="87685"/>
                                        <a:pt x="55989" y="90675"/>
                                        <a:pt x="54770" y="92869"/>
                                      </a:cubicBezTo>
                                      <a:cubicBezTo>
                                        <a:pt x="46600" y="107576"/>
                                        <a:pt x="48536" y="104962"/>
                                        <a:pt x="38101" y="111919"/>
                                      </a:cubicBezTo>
                                      <a:cubicBezTo>
                                        <a:pt x="36173" y="111368"/>
                                        <a:pt x="9915" y="104125"/>
                                        <a:pt x="7145" y="102394"/>
                                      </a:cubicBezTo>
                                      <a:cubicBezTo>
                                        <a:pt x="4718" y="100877"/>
                                        <a:pt x="3970" y="97631"/>
                                        <a:pt x="2383" y="95250"/>
                                      </a:cubicBezTo>
                                      <a:cubicBezTo>
                                        <a:pt x="1589" y="91281"/>
                                        <a:pt x="1" y="87391"/>
                                        <a:pt x="1" y="83344"/>
                                      </a:cubicBezTo>
                                      <a:cubicBezTo>
                                        <a:pt x="1" y="75367"/>
                                        <a:pt x="-140" y="67099"/>
                                        <a:pt x="2383" y="59531"/>
                                      </a:cubicBezTo>
                                      <a:cubicBezTo>
                                        <a:pt x="3288" y="56816"/>
                                        <a:pt x="6847" y="55774"/>
                                        <a:pt x="9526" y="54769"/>
                                      </a:cubicBezTo>
                                      <a:cubicBezTo>
                                        <a:pt x="13316" y="53348"/>
                                        <a:pt x="17482" y="53265"/>
                                        <a:pt x="21433" y="52387"/>
                                      </a:cubicBezTo>
                                      <a:cubicBezTo>
                                        <a:pt x="24628" y="51677"/>
                                        <a:pt x="27749" y="50648"/>
                                        <a:pt x="30958" y="50006"/>
                                      </a:cubicBezTo>
                                      <a:cubicBezTo>
                                        <a:pt x="51912" y="45816"/>
                                        <a:pt x="38486" y="49878"/>
                                        <a:pt x="52389" y="45244"/>
                                      </a:cubicBezTo>
                                      <a:cubicBezTo>
                                        <a:pt x="79917" y="46441"/>
                                        <a:pt x="106231" y="50030"/>
                                        <a:pt x="133351" y="45244"/>
                                      </a:cubicBezTo>
                                      <a:cubicBezTo>
                                        <a:pt x="138295" y="44372"/>
                                        <a:pt x="142876" y="42069"/>
                                        <a:pt x="147639" y="40481"/>
                                      </a:cubicBezTo>
                                      <a:lnTo>
                                        <a:pt x="154783" y="38100"/>
                                      </a:lnTo>
                                      <a:cubicBezTo>
                                        <a:pt x="157164" y="40481"/>
                                        <a:pt x="160291" y="42300"/>
                                        <a:pt x="161926" y="45244"/>
                                      </a:cubicBezTo>
                                      <a:cubicBezTo>
                                        <a:pt x="164364" y="49632"/>
                                        <a:pt x="166689" y="59531"/>
                                        <a:pt x="166689" y="59531"/>
                                      </a:cubicBezTo>
                                      <a:cubicBezTo>
                                        <a:pt x="166936" y="64226"/>
                                        <a:pt x="155119" y="107156"/>
                                        <a:pt x="176214" y="107156"/>
                                      </a:cubicBezTo>
                                      <a:cubicBezTo>
                                        <a:pt x="179487" y="107156"/>
                                        <a:pt x="182564" y="105569"/>
                                        <a:pt x="185739" y="104775"/>
                                      </a:cubicBezTo>
                                      <a:cubicBezTo>
                                        <a:pt x="203440" y="87073"/>
                                        <a:pt x="198918" y="97130"/>
                                        <a:pt x="202408" y="76200"/>
                                      </a:cubicBezTo>
                                      <a:cubicBezTo>
                                        <a:pt x="210345" y="76994"/>
                                        <a:pt x="219085" y="75014"/>
                                        <a:pt x="226220" y="78581"/>
                                      </a:cubicBezTo>
                                      <a:cubicBezTo>
                                        <a:pt x="244884" y="87913"/>
                                        <a:pt x="230538" y="90527"/>
                                        <a:pt x="238126" y="100012"/>
                                      </a:cubicBezTo>
                                      <a:cubicBezTo>
                                        <a:pt x="239914" y="102247"/>
                                        <a:pt x="242889" y="103187"/>
                                        <a:pt x="245270" y="104775"/>
                                      </a:cubicBezTo>
                                      <a:cubicBezTo>
                                        <a:pt x="250033" y="103187"/>
                                        <a:pt x="257970" y="104775"/>
                                        <a:pt x="259558" y="100012"/>
                                      </a:cubicBezTo>
                                      <a:cubicBezTo>
                                        <a:pt x="265001" y="83684"/>
                                        <a:pt x="258574" y="103949"/>
                                        <a:pt x="264320" y="80962"/>
                                      </a:cubicBezTo>
                                      <a:cubicBezTo>
                                        <a:pt x="264929" y="78527"/>
                                        <a:pt x="265907" y="76200"/>
                                        <a:pt x="266701" y="73819"/>
                                      </a:cubicBezTo>
                                      <a:cubicBezTo>
                                        <a:pt x="263881" y="39977"/>
                                        <a:pt x="273650" y="48250"/>
                                        <a:pt x="254795" y="42862"/>
                                      </a:cubicBezTo>
                                      <a:cubicBezTo>
                                        <a:pt x="252381" y="42172"/>
                                        <a:pt x="250032" y="41275"/>
                                        <a:pt x="247651" y="40481"/>
                                      </a:cubicBezTo>
                                      <a:cubicBezTo>
                                        <a:pt x="245270" y="38100"/>
                                        <a:pt x="242376" y="36139"/>
                                        <a:pt x="240508" y="33337"/>
                                      </a:cubicBezTo>
                                      <a:cubicBezTo>
                                        <a:pt x="237029" y="28119"/>
                                        <a:pt x="237338" y="19359"/>
                                        <a:pt x="240508" y="14287"/>
                                      </a:cubicBezTo>
                                      <a:cubicBezTo>
                                        <a:pt x="245334" y="6566"/>
                                        <a:pt x="252217" y="6964"/>
                                        <a:pt x="259558" y="4762"/>
                                      </a:cubicBezTo>
                                      <a:cubicBezTo>
                                        <a:pt x="264366" y="3319"/>
                                        <a:pt x="273845" y="0"/>
                                        <a:pt x="273845" y="0"/>
                                      </a:cubicBezTo>
                                      <a:cubicBezTo>
                                        <a:pt x="282576" y="1587"/>
                                        <a:pt x="291464" y="2475"/>
                                        <a:pt x="300039" y="4762"/>
                                      </a:cubicBezTo>
                                      <a:cubicBezTo>
                                        <a:pt x="305071" y="6104"/>
                                        <a:pt x="312296" y="11346"/>
                                        <a:pt x="316708" y="14287"/>
                                      </a:cubicBezTo>
                                      <a:cubicBezTo>
                                        <a:pt x="317502" y="16668"/>
                                        <a:pt x="318368" y="19027"/>
                                        <a:pt x="319089" y="21431"/>
                                      </a:cubicBezTo>
                                      <a:cubicBezTo>
                                        <a:pt x="320749" y="26966"/>
                                        <a:pt x="321705" y="32735"/>
                                        <a:pt x="323851" y="38100"/>
                                      </a:cubicBezTo>
                                      <a:cubicBezTo>
                                        <a:pt x="326488" y="44692"/>
                                        <a:pt x="331654" y="50263"/>
                                        <a:pt x="333376" y="57150"/>
                                      </a:cubicBezTo>
                                      <a:cubicBezTo>
                                        <a:pt x="334806" y="62868"/>
                                        <a:pt x="335383" y="69709"/>
                                        <a:pt x="340520" y="73819"/>
                                      </a:cubicBezTo>
                                      <a:cubicBezTo>
                                        <a:pt x="342072" y="75061"/>
                                        <a:pt x="356567" y="78426"/>
                                        <a:pt x="357189" y="78581"/>
                                      </a:cubicBezTo>
                                      <a:cubicBezTo>
                                        <a:pt x="361951" y="77787"/>
                                        <a:pt x="367382" y="78759"/>
                                        <a:pt x="371476" y="76200"/>
                                      </a:cubicBezTo>
                                      <a:cubicBezTo>
                                        <a:pt x="374486" y="74319"/>
                                        <a:pt x="374841" y="69938"/>
                                        <a:pt x="376239" y="66675"/>
                                      </a:cubicBezTo>
                                      <a:cubicBezTo>
                                        <a:pt x="377228" y="64368"/>
                                        <a:pt x="377930" y="61945"/>
                                        <a:pt x="378620" y="59531"/>
                                      </a:cubicBezTo>
                                      <a:cubicBezTo>
                                        <a:pt x="379519" y="56384"/>
                                        <a:pt x="379186" y="52729"/>
                                        <a:pt x="381001" y="50006"/>
                                      </a:cubicBezTo>
                                      <a:cubicBezTo>
                                        <a:pt x="382589" y="47625"/>
                                        <a:pt x="385764" y="46831"/>
                                        <a:pt x="388145" y="45244"/>
                                      </a:cubicBezTo>
                                      <a:cubicBezTo>
                                        <a:pt x="390526" y="46038"/>
                                        <a:pt x="393329" y="46057"/>
                                        <a:pt x="395289" y="47625"/>
                                      </a:cubicBezTo>
                                      <a:cubicBezTo>
                                        <a:pt x="397524" y="49413"/>
                                        <a:pt x="398189" y="52596"/>
                                        <a:pt x="400051" y="54769"/>
                                      </a:cubicBezTo>
                                      <a:cubicBezTo>
                                        <a:pt x="402973" y="58178"/>
                                        <a:pt x="406401" y="61119"/>
                                        <a:pt x="409576" y="64294"/>
                                      </a:cubicBezTo>
                                      <a:cubicBezTo>
                                        <a:pt x="410370" y="66675"/>
                                        <a:pt x="411750" y="68936"/>
                                        <a:pt x="411958" y="71437"/>
                                      </a:cubicBezTo>
                                      <a:cubicBezTo>
                                        <a:pt x="413344" y="88067"/>
                                        <a:pt x="411354" y="105025"/>
                                        <a:pt x="414339" y="121444"/>
                                      </a:cubicBezTo>
                                      <a:cubicBezTo>
                                        <a:pt x="414788" y="123914"/>
                                        <a:pt x="419069" y="123135"/>
                                        <a:pt x="421483" y="123825"/>
                                      </a:cubicBezTo>
                                      <a:cubicBezTo>
                                        <a:pt x="442404" y="129802"/>
                                        <a:pt x="421031" y="122880"/>
                                        <a:pt x="438151" y="128587"/>
                                      </a:cubicBezTo>
                                      <a:cubicBezTo>
                                        <a:pt x="440532" y="130175"/>
                                        <a:pt x="443507" y="131115"/>
                                        <a:pt x="445295" y="133350"/>
                                      </a:cubicBezTo>
                                      <a:cubicBezTo>
                                        <a:pt x="446536" y="134901"/>
                                        <a:pt x="449903" y="149400"/>
                                        <a:pt x="450058" y="150019"/>
                                      </a:cubicBezTo>
                                      <a:cubicBezTo>
                                        <a:pt x="449264" y="152400"/>
                                        <a:pt x="449718" y="155703"/>
                                        <a:pt x="447676" y="157162"/>
                                      </a:cubicBezTo>
                                      <a:cubicBezTo>
                                        <a:pt x="443608" y="160068"/>
                                        <a:pt x="429573" y="162593"/>
                                        <a:pt x="423864" y="164306"/>
                                      </a:cubicBezTo>
                                      <a:cubicBezTo>
                                        <a:pt x="419055" y="165749"/>
                                        <a:pt x="414419" y="167748"/>
                                        <a:pt x="409576" y="169069"/>
                                      </a:cubicBezTo>
                                      <a:cubicBezTo>
                                        <a:pt x="405671" y="170134"/>
                                        <a:pt x="401596" y="170468"/>
                                        <a:pt x="397670" y="171450"/>
                                      </a:cubicBezTo>
                                      <a:cubicBezTo>
                                        <a:pt x="395235" y="172059"/>
                                        <a:pt x="393027" y="173623"/>
                                        <a:pt x="390526" y="173831"/>
                                      </a:cubicBezTo>
                                      <a:cubicBezTo>
                                        <a:pt x="383407" y="174424"/>
                                        <a:pt x="376239" y="173831"/>
                                        <a:pt x="369095"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5" name="Straight Connector 1564"/>
                                <p:cNvCxnSpPr/>
                                <p:nvPr/>
                              </p:nvCxnSpPr>
                              <p:spPr>
                                <a:xfrm flipV="1">
                                  <a:off x="2059736" y="2267064"/>
                                  <a:ext cx="41911" cy="56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flipV="1">
                                  <a:off x="2060881" y="2201678"/>
                                  <a:ext cx="43146" cy="27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2257941" y="2236826"/>
                                  <a:ext cx="14759" cy="74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8" name="Straight Connector 1567"/>
                                <p:cNvCxnSpPr/>
                                <p:nvPr/>
                              </p:nvCxnSpPr>
                              <p:spPr>
                                <a:xfrm>
                                  <a:off x="2145554" y="2185108"/>
                                  <a:ext cx="67752" cy="11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9" name="Straight Connector 1568"/>
                                <p:cNvCxnSpPr/>
                                <p:nvPr/>
                              </p:nvCxnSpPr>
                              <p:spPr>
                                <a:xfrm>
                                  <a:off x="2224180" y="2359651"/>
                                  <a:ext cx="90759" cy="48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0" name="Straight Connector 1569"/>
                                <p:cNvCxnSpPr/>
                                <p:nvPr/>
                              </p:nvCxnSpPr>
                              <p:spPr>
                                <a:xfrm flipV="1">
                                  <a:off x="2411879" y="2321455"/>
                                  <a:ext cx="68189" cy="36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1" name="Straight Connector 1570"/>
                                <p:cNvCxnSpPr/>
                                <p:nvPr/>
                              </p:nvCxnSpPr>
                              <p:spPr>
                                <a:xfrm flipV="1">
                                  <a:off x="2573804" y="2258057"/>
                                  <a:ext cx="37306" cy="377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2" name="Straight Connector 1571"/>
                                <p:cNvCxnSpPr/>
                                <p:nvPr/>
                              </p:nvCxnSpPr>
                              <p:spPr>
                                <a:xfrm flipV="1">
                                  <a:off x="2082454" y="2573834"/>
                                  <a:ext cx="130852" cy="37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3" name="Straight Connector 1572"/>
                                <p:cNvCxnSpPr/>
                                <p:nvPr/>
                              </p:nvCxnSpPr>
                              <p:spPr>
                                <a:xfrm>
                                  <a:off x="1855066" y="2469779"/>
                                  <a:ext cx="104292" cy="97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4" name="Straight Connector 1573"/>
                                <p:cNvCxnSpPr/>
                                <p:nvPr/>
                              </p:nvCxnSpPr>
                              <p:spPr>
                                <a:xfrm>
                                  <a:off x="2282224" y="2569387"/>
                                  <a:ext cx="61812" cy="23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5" name="Straight Connector 1574"/>
                                <p:cNvCxnSpPr/>
                                <p:nvPr/>
                              </p:nvCxnSpPr>
                              <p:spPr>
                                <a:xfrm>
                                  <a:off x="2522332" y="2694320"/>
                                  <a:ext cx="113770" cy="114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6" name="Straight Connector 1575"/>
                                <p:cNvCxnSpPr/>
                                <p:nvPr/>
                              </p:nvCxnSpPr>
                              <p:spPr>
                                <a:xfrm flipV="1">
                                  <a:off x="2805087" y="2721003"/>
                                  <a:ext cx="55568" cy="60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7" name="Straight Connector 1576"/>
                                <p:cNvCxnSpPr/>
                                <p:nvPr/>
                              </p:nvCxnSpPr>
                              <p:spPr>
                                <a:xfrm flipV="1">
                                  <a:off x="2931487" y="2604746"/>
                                  <a:ext cx="27308" cy="111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8" name="Straight Connector 1577"/>
                                <p:cNvCxnSpPr/>
                                <p:nvPr/>
                              </p:nvCxnSpPr>
                              <p:spPr>
                                <a:xfrm flipH="1">
                                  <a:off x="2900277" y="2458149"/>
                                  <a:ext cx="8137" cy="100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a:off x="2592457" y="2422669"/>
                                  <a:ext cx="832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0" name="Straight Connector 1579"/>
                                <p:cNvCxnSpPr/>
                                <p:nvPr/>
                              </p:nvCxnSpPr>
                              <p:spPr>
                                <a:xfrm flipV="1">
                                  <a:off x="2836845" y="2206441"/>
                                  <a:ext cx="87499" cy="150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1" name="Straight Connector 1580"/>
                                <p:cNvCxnSpPr/>
                                <p:nvPr/>
                              </p:nvCxnSpPr>
                              <p:spPr>
                                <a:xfrm flipH="1">
                                  <a:off x="2498455" y="2481578"/>
                                  <a:ext cx="22665" cy="39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2" name="Straight Connector 1581"/>
                                <p:cNvCxnSpPr/>
                                <p:nvPr/>
                              </p:nvCxnSpPr>
                              <p:spPr>
                                <a:xfrm>
                                  <a:off x="2409750" y="2638425"/>
                                  <a:ext cx="45225" cy="47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3" name="Straight Connector 1582"/>
                                <p:cNvCxnSpPr/>
                                <p:nvPr/>
                              </p:nvCxnSpPr>
                              <p:spPr>
                                <a:xfrm>
                                  <a:off x="3016078" y="2337851"/>
                                  <a:ext cx="123590" cy="1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4" name="Straight Connector 1583"/>
                                <p:cNvCxnSpPr/>
                                <p:nvPr/>
                              </p:nvCxnSpPr>
                              <p:spPr>
                                <a:xfrm flipH="1">
                                  <a:off x="3173938" y="2443357"/>
                                  <a:ext cx="28883" cy="38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5" name="Straight Connector 1584"/>
                                <p:cNvCxnSpPr/>
                                <p:nvPr/>
                              </p:nvCxnSpPr>
                              <p:spPr>
                                <a:xfrm>
                                  <a:off x="3207507" y="2525300"/>
                                  <a:ext cx="40476" cy="24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6" name="Straight Connector 1585"/>
                                <p:cNvCxnSpPr/>
                                <p:nvPr/>
                              </p:nvCxnSpPr>
                              <p:spPr>
                                <a:xfrm>
                                  <a:off x="1739058" y="2394933"/>
                                  <a:ext cx="45436" cy="100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7" name="Straight Connector 1586"/>
                                <p:cNvCxnSpPr/>
                                <p:nvPr/>
                              </p:nvCxnSpPr>
                              <p:spPr>
                                <a:xfrm flipV="1">
                                  <a:off x="3860006" y="2290565"/>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8" name="Straight Connector 1587"/>
                                <p:cNvCxnSpPr/>
                                <p:nvPr/>
                              </p:nvCxnSpPr>
                              <p:spPr>
                                <a:xfrm flipV="1">
                                  <a:off x="4081558" y="2321931"/>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9" name="Straight Connector 1588"/>
                                <p:cNvCxnSpPr/>
                                <p:nvPr/>
                              </p:nvCxnSpPr>
                              <p:spPr>
                                <a:xfrm flipV="1">
                                  <a:off x="4258737" y="2215326"/>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0" name="Straight Connector 1589"/>
                                <p:cNvCxnSpPr/>
                                <p:nvPr/>
                              </p:nvCxnSpPr>
                              <p:spPr>
                                <a:xfrm flipV="1">
                                  <a:off x="4358333" y="2122226"/>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1" name="Straight Connector 1590"/>
                                <p:cNvCxnSpPr/>
                                <p:nvPr/>
                              </p:nvCxnSpPr>
                              <p:spPr>
                                <a:xfrm flipV="1">
                                  <a:off x="3795962" y="2398734"/>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2" name="Straight Connector 1591"/>
                                <p:cNvCxnSpPr/>
                                <p:nvPr/>
                              </p:nvCxnSpPr>
                              <p:spPr>
                                <a:xfrm>
                                  <a:off x="3947716" y="2724521"/>
                                  <a:ext cx="123715" cy="84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3" name="Straight Connector 1592"/>
                                <p:cNvCxnSpPr/>
                                <p:nvPr/>
                              </p:nvCxnSpPr>
                              <p:spPr>
                                <a:xfrm>
                                  <a:off x="4092059" y="2879706"/>
                                  <a:ext cx="14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4" name="Straight Connector 1593"/>
                                <p:cNvCxnSpPr/>
                                <p:nvPr/>
                              </p:nvCxnSpPr>
                              <p:spPr>
                                <a:xfrm flipV="1">
                                  <a:off x="4303988" y="2763330"/>
                                  <a:ext cx="47202" cy="872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5" name="Straight Connector 1594"/>
                                <p:cNvCxnSpPr/>
                                <p:nvPr/>
                              </p:nvCxnSpPr>
                              <p:spPr>
                                <a:xfrm flipH="1" flipV="1">
                                  <a:off x="4217759" y="2544613"/>
                                  <a:ext cx="110769" cy="438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6" name="Straight Connector 1595"/>
                                <p:cNvCxnSpPr/>
                                <p:nvPr/>
                              </p:nvCxnSpPr>
                              <p:spPr>
                                <a:xfrm flipH="1" flipV="1">
                                  <a:off x="4056870" y="2458150"/>
                                  <a:ext cx="64613" cy="121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7" name="Straight Connector 1596"/>
                                <p:cNvCxnSpPr/>
                                <p:nvPr/>
                              </p:nvCxnSpPr>
                              <p:spPr>
                                <a:xfrm>
                                  <a:off x="4297385" y="2651585"/>
                                  <a:ext cx="14744" cy="58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8" name="Straight Connector 1597"/>
                                <p:cNvCxnSpPr/>
                                <p:nvPr/>
                              </p:nvCxnSpPr>
                              <p:spPr>
                                <a:xfrm>
                                  <a:off x="3741091" y="2678373"/>
                                  <a:ext cx="134450" cy="29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p:nvPr/>
                              </p:nvCxnSpPr>
                              <p:spPr>
                                <a:xfrm>
                                  <a:off x="3644328" y="2509482"/>
                                  <a:ext cx="73917" cy="9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0" name="Straight Connector 1599"/>
                                <p:cNvCxnSpPr/>
                                <p:nvPr/>
                              </p:nvCxnSpPr>
                              <p:spPr>
                                <a:xfrm flipV="1">
                                  <a:off x="3617798" y="2380647"/>
                                  <a:ext cx="58768" cy="62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1" name="Straight Connector 1600"/>
                                <p:cNvCxnSpPr/>
                                <p:nvPr/>
                              </p:nvCxnSpPr>
                              <p:spPr>
                                <a:xfrm flipV="1">
                                  <a:off x="4352739" y="2333358"/>
                                  <a:ext cx="82328" cy="11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2" name="Straight Connector 1601"/>
                                <p:cNvCxnSpPr/>
                                <p:nvPr/>
                              </p:nvCxnSpPr>
                              <p:spPr>
                                <a:xfrm>
                                  <a:off x="4408582" y="2544648"/>
                                  <a:ext cx="136828" cy="13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3" name="Straight Connector 1602"/>
                                <p:cNvCxnSpPr/>
                                <p:nvPr/>
                              </p:nvCxnSpPr>
                              <p:spPr>
                                <a:xfrm>
                                  <a:off x="4491757" y="2360111"/>
                                  <a:ext cx="145608" cy="41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4" name="Straight Connector 1603"/>
                                <p:cNvCxnSpPr/>
                                <p:nvPr/>
                              </p:nvCxnSpPr>
                              <p:spPr>
                                <a:xfrm>
                                  <a:off x="4748895" y="2431717"/>
                                  <a:ext cx="22586" cy="1033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5" name="Straight Connector 1604"/>
                                <p:cNvCxnSpPr/>
                                <p:nvPr/>
                              </p:nvCxnSpPr>
                              <p:spPr>
                                <a:xfrm>
                                  <a:off x="4745124" y="2599232"/>
                                  <a:ext cx="100279" cy="62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6" name="Straight Connector 1605"/>
                                <p:cNvCxnSpPr/>
                                <p:nvPr/>
                              </p:nvCxnSpPr>
                              <p:spPr>
                                <a:xfrm flipV="1">
                                  <a:off x="4865871" y="2592882"/>
                                  <a:ext cx="100279" cy="22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7" name="Straight Connector 1606"/>
                                <p:cNvCxnSpPr/>
                                <p:nvPr/>
                              </p:nvCxnSpPr>
                              <p:spPr>
                                <a:xfrm flipV="1">
                                  <a:off x="5004937" y="2560868"/>
                                  <a:ext cx="63787" cy="62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8" name="Straight Connector 1607"/>
                                <p:cNvCxnSpPr/>
                                <p:nvPr/>
                              </p:nvCxnSpPr>
                              <p:spPr>
                                <a:xfrm>
                                  <a:off x="5016842" y="2408326"/>
                                  <a:ext cx="15580" cy="115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9" name="Freeform 1608"/>
                                <p:cNvSpPr/>
                                <p:nvPr/>
                              </p:nvSpPr>
                              <p:spPr>
                                <a:xfrm>
                                  <a:off x="4498181" y="2178844"/>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0" name="Straight Connector 1609"/>
                                <p:cNvCxnSpPr/>
                                <p:nvPr/>
                              </p:nvCxnSpPr>
                              <p:spPr>
                                <a:xfrm>
                                  <a:off x="4533505" y="2198489"/>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1" name="Straight Connector 1610"/>
                                <p:cNvCxnSpPr/>
                                <p:nvPr/>
                              </p:nvCxnSpPr>
                              <p:spPr>
                                <a:xfrm flipV="1">
                                  <a:off x="4671083" y="2301044"/>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2" name="Straight Connector 1611"/>
                                <p:cNvCxnSpPr/>
                                <p:nvPr/>
                              </p:nvCxnSpPr>
                              <p:spPr>
                                <a:xfrm>
                                  <a:off x="4890279" y="2254749"/>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3" name="Freeform 1612"/>
                                <p:cNvSpPr/>
                                <p:nvPr/>
                              </p:nvSpPr>
                              <p:spPr>
                                <a:xfrm>
                                  <a:off x="1521619" y="2238375"/>
                                  <a:ext cx="257175" cy="388286"/>
                                </a:xfrm>
                                <a:custGeom>
                                  <a:avLst/>
                                  <a:gdLst>
                                    <a:gd name="connsiteX0" fmla="*/ 257175 w 257175"/>
                                    <a:gd name="connsiteY0" fmla="*/ 0 h 388286"/>
                                    <a:gd name="connsiteX1" fmla="*/ 216694 w 257175"/>
                                    <a:gd name="connsiteY1" fmla="*/ 7144 h 388286"/>
                                    <a:gd name="connsiteX2" fmla="*/ 202406 w 257175"/>
                                    <a:gd name="connsiteY2" fmla="*/ 16669 h 388286"/>
                                    <a:gd name="connsiteX3" fmla="*/ 192881 w 257175"/>
                                    <a:gd name="connsiteY3" fmla="*/ 30956 h 388286"/>
                                    <a:gd name="connsiteX4" fmla="*/ 190500 w 257175"/>
                                    <a:gd name="connsiteY4" fmla="*/ 42863 h 388286"/>
                                    <a:gd name="connsiteX5" fmla="*/ 188119 w 257175"/>
                                    <a:gd name="connsiteY5" fmla="*/ 57150 h 388286"/>
                                    <a:gd name="connsiteX6" fmla="*/ 185737 w 257175"/>
                                    <a:gd name="connsiteY6" fmla="*/ 66675 h 388286"/>
                                    <a:gd name="connsiteX7" fmla="*/ 178594 w 257175"/>
                                    <a:gd name="connsiteY7" fmla="*/ 73819 h 388286"/>
                                    <a:gd name="connsiteX8" fmla="*/ 150019 w 257175"/>
                                    <a:gd name="connsiteY8" fmla="*/ 88106 h 388286"/>
                                    <a:gd name="connsiteX9" fmla="*/ 130969 w 257175"/>
                                    <a:gd name="connsiteY9" fmla="*/ 97631 h 388286"/>
                                    <a:gd name="connsiteX10" fmla="*/ 121444 w 257175"/>
                                    <a:gd name="connsiteY10" fmla="*/ 102394 h 388286"/>
                                    <a:gd name="connsiteX11" fmla="*/ 107156 w 257175"/>
                                    <a:gd name="connsiteY11" fmla="*/ 104775 h 388286"/>
                                    <a:gd name="connsiteX12" fmla="*/ 97631 w 257175"/>
                                    <a:gd name="connsiteY12" fmla="*/ 107156 h 388286"/>
                                    <a:gd name="connsiteX13" fmla="*/ 88106 w 257175"/>
                                    <a:gd name="connsiteY13" fmla="*/ 114300 h 388286"/>
                                    <a:gd name="connsiteX14" fmla="*/ 78581 w 257175"/>
                                    <a:gd name="connsiteY14" fmla="*/ 116681 h 388286"/>
                                    <a:gd name="connsiteX15" fmla="*/ 76200 w 257175"/>
                                    <a:gd name="connsiteY15" fmla="*/ 123825 h 388286"/>
                                    <a:gd name="connsiteX16" fmla="*/ 73819 w 257175"/>
                                    <a:gd name="connsiteY16" fmla="*/ 133350 h 388286"/>
                                    <a:gd name="connsiteX17" fmla="*/ 71437 w 257175"/>
                                    <a:gd name="connsiteY17" fmla="*/ 159544 h 388286"/>
                                    <a:gd name="connsiteX18" fmla="*/ 69056 w 257175"/>
                                    <a:gd name="connsiteY18" fmla="*/ 207169 h 388286"/>
                                    <a:gd name="connsiteX19" fmla="*/ 42862 w 257175"/>
                                    <a:gd name="connsiteY19" fmla="*/ 242888 h 388286"/>
                                    <a:gd name="connsiteX20" fmla="*/ 16669 w 257175"/>
                                    <a:gd name="connsiteY20" fmla="*/ 273844 h 388286"/>
                                    <a:gd name="connsiteX21" fmla="*/ 7144 w 257175"/>
                                    <a:gd name="connsiteY21" fmla="*/ 280988 h 388286"/>
                                    <a:gd name="connsiteX22" fmla="*/ 0 w 257175"/>
                                    <a:gd name="connsiteY22" fmla="*/ 316706 h 388286"/>
                                    <a:gd name="connsiteX23" fmla="*/ 4762 w 257175"/>
                                    <a:gd name="connsiteY23" fmla="*/ 361950 h 388286"/>
                                    <a:gd name="connsiteX24" fmla="*/ 9525 w 257175"/>
                                    <a:gd name="connsiteY24" fmla="*/ 369094 h 388286"/>
                                    <a:gd name="connsiteX25" fmla="*/ 23812 w 257175"/>
                                    <a:gd name="connsiteY25" fmla="*/ 378619 h 388286"/>
                                    <a:gd name="connsiteX26" fmla="*/ 30956 w 257175"/>
                                    <a:gd name="connsiteY26" fmla="*/ 381000 h 388286"/>
                                    <a:gd name="connsiteX27" fmla="*/ 38100 w 257175"/>
                                    <a:gd name="connsiteY27" fmla="*/ 385763 h 388286"/>
                                    <a:gd name="connsiteX28" fmla="*/ 92869 w 257175"/>
                                    <a:gd name="connsiteY28" fmla="*/ 385763 h 388286"/>
                                    <a:gd name="connsiteX29" fmla="*/ 109537 w 257175"/>
                                    <a:gd name="connsiteY29" fmla="*/ 378619 h 388286"/>
                                    <a:gd name="connsiteX30" fmla="*/ 114300 w 257175"/>
                                    <a:gd name="connsiteY30" fmla="*/ 371475 h 388286"/>
                                    <a:gd name="connsiteX31" fmla="*/ 128587 w 257175"/>
                                    <a:gd name="connsiteY31" fmla="*/ 361950 h 388286"/>
                                    <a:gd name="connsiteX32" fmla="*/ 133350 w 257175"/>
                                    <a:gd name="connsiteY32" fmla="*/ 354806 h 388286"/>
                                    <a:gd name="connsiteX33" fmla="*/ 135731 w 257175"/>
                                    <a:gd name="connsiteY33" fmla="*/ 347663 h 388286"/>
                                    <a:gd name="connsiteX34" fmla="*/ 142875 w 257175"/>
                                    <a:gd name="connsiteY34" fmla="*/ 342900 h 38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175" h="388286">
                                      <a:moveTo>
                                        <a:pt x="257175" y="0"/>
                                      </a:moveTo>
                                      <a:cubicBezTo>
                                        <a:pt x="248833" y="758"/>
                                        <a:pt x="226214" y="798"/>
                                        <a:pt x="216694" y="7144"/>
                                      </a:cubicBezTo>
                                      <a:lnTo>
                                        <a:pt x="202406" y="16669"/>
                                      </a:lnTo>
                                      <a:cubicBezTo>
                                        <a:pt x="199231" y="21431"/>
                                        <a:pt x="194003" y="25343"/>
                                        <a:pt x="192881" y="30956"/>
                                      </a:cubicBezTo>
                                      <a:cubicBezTo>
                                        <a:pt x="192087" y="34925"/>
                                        <a:pt x="191224" y="38881"/>
                                        <a:pt x="190500" y="42863"/>
                                      </a:cubicBezTo>
                                      <a:cubicBezTo>
                                        <a:pt x="189636" y="47613"/>
                                        <a:pt x="189066" y="52416"/>
                                        <a:pt x="188119" y="57150"/>
                                      </a:cubicBezTo>
                                      <a:cubicBezTo>
                                        <a:pt x="187477" y="60359"/>
                                        <a:pt x="187361" y="63833"/>
                                        <a:pt x="185737" y="66675"/>
                                      </a:cubicBezTo>
                                      <a:cubicBezTo>
                                        <a:pt x="184066" y="69599"/>
                                        <a:pt x="181317" y="71838"/>
                                        <a:pt x="178594" y="73819"/>
                                      </a:cubicBezTo>
                                      <a:cubicBezTo>
                                        <a:pt x="161447" y="86290"/>
                                        <a:pt x="164764" y="84420"/>
                                        <a:pt x="150019" y="88106"/>
                                      </a:cubicBezTo>
                                      <a:cubicBezTo>
                                        <a:pt x="124135" y="103636"/>
                                        <a:pt x="148915" y="89939"/>
                                        <a:pt x="130969" y="97631"/>
                                      </a:cubicBezTo>
                                      <a:cubicBezTo>
                                        <a:pt x="127706" y="99029"/>
                                        <a:pt x="124844" y="101374"/>
                                        <a:pt x="121444" y="102394"/>
                                      </a:cubicBezTo>
                                      <a:cubicBezTo>
                                        <a:pt x="116819" y="103781"/>
                                        <a:pt x="111891" y="103828"/>
                                        <a:pt x="107156" y="104775"/>
                                      </a:cubicBezTo>
                                      <a:cubicBezTo>
                                        <a:pt x="103947" y="105417"/>
                                        <a:pt x="100806" y="106362"/>
                                        <a:pt x="97631" y="107156"/>
                                      </a:cubicBezTo>
                                      <a:cubicBezTo>
                                        <a:pt x="94456" y="109537"/>
                                        <a:pt x="91656" y="112525"/>
                                        <a:pt x="88106" y="114300"/>
                                      </a:cubicBezTo>
                                      <a:cubicBezTo>
                                        <a:pt x="85179" y="115764"/>
                                        <a:pt x="81137" y="114637"/>
                                        <a:pt x="78581" y="116681"/>
                                      </a:cubicBezTo>
                                      <a:cubicBezTo>
                                        <a:pt x="76621" y="118249"/>
                                        <a:pt x="76890" y="121411"/>
                                        <a:pt x="76200" y="123825"/>
                                      </a:cubicBezTo>
                                      <a:cubicBezTo>
                                        <a:pt x="75301" y="126972"/>
                                        <a:pt x="74613" y="130175"/>
                                        <a:pt x="73819" y="133350"/>
                                      </a:cubicBezTo>
                                      <a:cubicBezTo>
                                        <a:pt x="73025" y="142081"/>
                                        <a:pt x="72002" y="150795"/>
                                        <a:pt x="71437" y="159544"/>
                                      </a:cubicBezTo>
                                      <a:cubicBezTo>
                                        <a:pt x="70414" y="175406"/>
                                        <a:pt x="71850" y="191522"/>
                                        <a:pt x="69056" y="207169"/>
                                      </a:cubicBezTo>
                                      <a:cubicBezTo>
                                        <a:pt x="65599" y="226526"/>
                                        <a:pt x="53945" y="228638"/>
                                        <a:pt x="42862" y="242888"/>
                                      </a:cubicBezTo>
                                      <a:cubicBezTo>
                                        <a:pt x="33204" y="255306"/>
                                        <a:pt x="27748" y="264150"/>
                                        <a:pt x="16669" y="273844"/>
                                      </a:cubicBezTo>
                                      <a:cubicBezTo>
                                        <a:pt x="13682" y="276457"/>
                                        <a:pt x="10319" y="278607"/>
                                        <a:pt x="7144" y="280988"/>
                                      </a:cubicBezTo>
                                      <a:cubicBezTo>
                                        <a:pt x="1020" y="305483"/>
                                        <a:pt x="3307" y="293558"/>
                                        <a:pt x="0" y="316706"/>
                                      </a:cubicBezTo>
                                      <a:cubicBezTo>
                                        <a:pt x="68" y="317721"/>
                                        <a:pt x="181" y="351262"/>
                                        <a:pt x="4762" y="361950"/>
                                      </a:cubicBezTo>
                                      <a:cubicBezTo>
                                        <a:pt x="5889" y="364581"/>
                                        <a:pt x="7371" y="367209"/>
                                        <a:pt x="9525" y="369094"/>
                                      </a:cubicBezTo>
                                      <a:cubicBezTo>
                                        <a:pt x="13832" y="372863"/>
                                        <a:pt x="18382" y="376809"/>
                                        <a:pt x="23812" y="378619"/>
                                      </a:cubicBezTo>
                                      <a:lnTo>
                                        <a:pt x="30956" y="381000"/>
                                      </a:lnTo>
                                      <a:cubicBezTo>
                                        <a:pt x="33337" y="382588"/>
                                        <a:pt x="35385" y="384858"/>
                                        <a:pt x="38100" y="385763"/>
                                      </a:cubicBezTo>
                                      <a:cubicBezTo>
                                        <a:pt x="53980" y="391057"/>
                                        <a:pt x="80438" y="386494"/>
                                        <a:pt x="92869" y="385763"/>
                                      </a:cubicBezTo>
                                      <a:cubicBezTo>
                                        <a:pt x="100155" y="383941"/>
                                        <a:pt x="104056" y="384100"/>
                                        <a:pt x="109537" y="378619"/>
                                      </a:cubicBezTo>
                                      <a:cubicBezTo>
                                        <a:pt x="111561" y="376595"/>
                                        <a:pt x="112146" y="373360"/>
                                        <a:pt x="114300" y="371475"/>
                                      </a:cubicBezTo>
                                      <a:cubicBezTo>
                                        <a:pt x="118607" y="367706"/>
                                        <a:pt x="128587" y="361950"/>
                                        <a:pt x="128587" y="361950"/>
                                      </a:cubicBezTo>
                                      <a:cubicBezTo>
                                        <a:pt x="130175" y="359569"/>
                                        <a:pt x="132070" y="357366"/>
                                        <a:pt x="133350" y="354806"/>
                                      </a:cubicBezTo>
                                      <a:cubicBezTo>
                                        <a:pt x="134472" y="352561"/>
                                        <a:pt x="134163" y="349623"/>
                                        <a:pt x="135731" y="347663"/>
                                      </a:cubicBezTo>
                                      <a:cubicBezTo>
                                        <a:pt x="137519" y="345428"/>
                                        <a:pt x="142875" y="342900"/>
                                        <a:pt x="142875"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Freeform 1613"/>
                                <p:cNvSpPr/>
                                <p:nvPr/>
                              </p:nvSpPr>
                              <p:spPr>
                                <a:xfrm>
                                  <a:off x="4000500" y="2021681"/>
                                  <a:ext cx="721519" cy="85725"/>
                                </a:xfrm>
                                <a:custGeom>
                                  <a:avLst/>
                                  <a:gdLst>
                                    <a:gd name="connsiteX0" fmla="*/ 0 w 721519"/>
                                    <a:gd name="connsiteY0" fmla="*/ 21432 h 85725"/>
                                    <a:gd name="connsiteX1" fmla="*/ 4763 w 721519"/>
                                    <a:gd name="connsiteY1" fmla="*/ 33338 h 85725"/>
                                    <a:gd name="connsiteX2" fmla="*/ 21431 w 721519"/>
                                    <a:gd name="connsiteY2" fmla="*/ 42863 h 85725"/>
                                    <a:gd name="connsiteX3" fmla="*/ 35719 w 721519"/>
                                    <a:gd name="connsiteY3" fmla="*/ 52388 h 85725"/>
                                    <a:gd name="connsiteX4" fmla="*/ 92869 w 721519"/>
                                    <a:gd name="connsiteY4" fmla="*/ 50007 h 85725"/>
                                    <a:gd name="connsiteX5" fmla="*/ 109538 w 721519"/>
                                    <a:gd name="connsiteY5" fmla="*/ 42863 h 85725"/>
                                    <a:gd name="connsiteX6" fmla="*/ 128588 w 721519"/>
                                    <a:gd name="connsiteY6" fmla="*/ 38100 h 85725"/>
                                    <a:gd name="connsiteX7" fmla="*/ 147638 w 721519"/>
                                    <a:gd name="connsiteY7" fmla="*/ 33338 h 85725"/>
                                    <a:gd name="connsiteX8" fmla="*/ 159544 w 721519"/>
                                    <a:gd name="connsiteY8" fmla="*/ 30957 h 85725"/>
                                    <a:gd name="connsiteX9" fmla="*/ 171450 w 721519"/>
                                    <a:gd name="connsiteY9" fmla="*/ 26194 h 85725"/>
                                    <a:gd name="connsiteX10" fmla="*/ 190500 w 721519"/>
                                    <a:gd name="connsiteY10" fmla="*/ 23813 h 85725"/>
                                    <a:gd name="connsiteX11" fmla="*/ 202406 w 721519"/>
                                    <a:gd name="connsiteY11" fmla="*/ 21432 h 85725"/>
                                    <a:gd name="connsiteX12" fmla="*/ 273844 w 721519"/>
                                    <a:gd name="connsiteY12" fmla="*/ 23813 h 85725"/>
                                    <a:gd name="connsiteX13" fmla="*/ 283369 w 721519"/>
                                    <a:gd name="connsiteY13" fmla="*/ 28575 h 85725"/>
                                    <a:gd name="connsiteX14" fmla="*/ 297656 w 721519"/>
                                    <a:gd name="connsiteY14" fmla="*/ 35719 h 85725"/>
                                    <a:gd name="connsiteX15" fmla="*/ 311944 w 721519"/>
                                    <a:gd name="connsiteY15" fmla="*/ 45244 h 85725"/>
                                    <a:gd name="connsiteX16" fmla="*/ 340519 w 721519"/>
                                    <a:gd name="connsiteY16" fmla="*/ 40482 h 85725"/>
                                    <a:gd name="connsiteX17" fmla="*/ 364331 w 721519"/>
                                    <a:gd name="connsiteY17" fmla="*/ 30957 h 85725"/>
                                    <a:gd name="connsiteX18" fmla="*/ 390525 w 721519"/>
                                    <a:gd name="connsiteY18" fmla="*/ 23813 h 85725"/>
                                    <a:gd name="connsiteX19" fmla="*/ 397669 w 721519"/>
                                    <a:gd name="connsiteY19" fmla="*/ 21432 h 85725"/>
                                    <a:gd name="connsiteX20" fmla="*/ 407194 w 721519"/>
                                    <a:gd name="connsiteY20" fmla="*/ 16669 h 85725"/>
                                    <a:gd name="connsiteX21" fmla="*/ 423863 w 721519"/>
                                    <a:gd name="connsiteY21" fmla="*/ 14288 h 85725"/>
                                    <a:gd name="connsiteX22" fmla="*/ 454819 w 721519"/>
                                    <a:gd name="connsiteY22" fmla="*/ 9525 h 85725"/>
                                    <a:gd name="connsiteX23" fmla="*/ 478631 w 721519"/>
                                    <a:gd name="connsiteY23" fmla="*/ 4763 h 85725"/>
                                    <a:gd name="connsiteX24" fmla="*/ 485775 w 721519"/>
                                    <a:gd name="connsiteY24" fmla="*/ 2382 h 85725"/>
                                    <a:gd name="connsiteX25" fmla="*/ 504825 w 721519"/>
                                    <a:gd name="connsiteY25" fmla="*/ 0 h 85725"/>
                                    <a:gd name="connsiteX26" fmla="*/ 545306 w 721519"/>
                                    <a:gd name="connsiteY26" fmla="*/ 2382 h 85725"/>
                                    <a:gd name="connsiteX27" fmla="*/ 552450 w 721519"/>
                                    <a:gd name="connsiteY27" fmla="*/ 7144 h 85725"/>
                                    <a:gd name="connsiteX28" fmla="*/ 566738 w 721519"/>
                                    <a:gd name="connsiteY28" fmla="*/ 21432 h 85725"/>
                                    <a:gd name="connsiteX29" fmla="*/ 583406 w 721519"/>
                                    <a:gd name="connsiteY29" fmla="*/ 35719 h 85725"/>
                                    <a:gd name="connsiteX30" fmla="*/ 590550 w 721519"/>
                                    <a:gd name="connsiteY30" fmla="*/ 38100 h 85725"/>
                                    <a:gd name="connsiteX31" fmla="*/ 611981 w 721519"/>
                                    <a:gd name="connsiteY31" fmla="*/ 47625 h 85725"/>
                                    <a:gd name="connsiteX32" fmla="*/ 635794 w 721519"/>
                                    <a:gd name="connsiteY32" fmla="*/ 45244 h 85725"/>
                                    <a:gd name="connsiteX33" fmla="*/ 645319 w 721519"/>
                                    <a:gd name="connsiteY33" fmla="*/ 42863 h 85725"/>
                                    <a:gd name="connsiteX34" fmla="*/ 657225 w 721519"/>
                                    <a:gd name="connsiteY34" fmla="*/ 40482 h 85725"/>
                                    <a:gd name="connsiteX35" fmla="*/ 666750 w 721519"/>
                                    <a:gd name="connsiteY35" fmla="*/ 35719 h 85725"/>
                                    <a:gd name="connsiteX36" fmla="*/ 673894 w 721519"/>
                                    <a:gd name="connsiteY36" fmla="*/ 33338 h 85725"/>
                                    <a:gd name="connsiteX37" fmla="*/ 683419 w 721519"/>
                                    <a:gd name="connsiteY37" fmla="*/ 14288 h 85725"/>
                                    <a:gd name="connsiteX38" fmla="*/ 690563 w 721519"/>
                                    <a:gd name="connsiteY38" fmla="*/ 9525 h 85725"/>
                                    <a:gd name="connsiteX39" fmla="*/ 695325 w 721519"/>
                                    <a:gd name="connsiteY39" fmla="*/ 2382 h 85725"/>
                                    <a:gd name="connsiteX40" fmla="*/ 702469 w 721519"/>
                                    <a:gd name="connsiteY40" fmla="*/ 0 h 85725"/>
                                    <a:gd name="connsiteX41" fmla="*/ 719138 w 721519"/>
                                    <a:gd name="connsiteY41" fmla="*/ 7144 h 85725"/>
                                    <a:gd name="connsiteX42" fmla="*/ 721519 w 721519"/>
                                    <a:gd name="connsiteY42" fmla="*/ 16669 h 85725"/>
                                    <a:gd name="connsiteX43" fmla="*/ 716756 w 721519"/>
                                    <a:gd name="connsiteY43" fmla="*/ 45244 h 85725"/>
                                    <a:gd name="connsiteX44" fmla="*/ 707231 w 721519"/>
                                    <a:gd name="connsiteY44" fmla="*/ 59532 h 85725"/>
                                    <a:gd name="connsiteX45" fmla="*/ 700088 w 721519"/>
                                    <a:gd name="connsiteY45" fmla="*/ 73819 h 85725"/>
                                    <a:gd name="connsiteX46" fmla="*/ 685800 w 721519"/>
                                    <a:gd name="connsiteY46" fmla="*/ 78582 h 85725"/>
                                    <a:gd name="connsiteX47" fmla="*/ 666750 w 721519"/>
                                    <a:gd name="connsiteY47" fmla="*/ 85725 h 85725"/>
                                    <a:gd name="connsiteX48" fmla="*/ 633413 w 721519"/>
                                    <a:gd name="connsiteY48" fmla="*/ 83344 h 85725"/>
                                    <a:gd name="connsiteX49" fmla="*/ 595313 w 721519"/>
                                    <a:gd name="connsiteY49" fmla="*/ 80963 h 85725"/>
                                    <a:gd name="connsiteX50" fmla="*/ 571500 w 721519"/>
                                    <a:gd name="connsiteY50" fmla="*/ 78582 h 85725"/>
                                    <a:gd name="connsiteX51" fmla="*/ 557213 w 721519"/>
                                    <a:gd name="connsiteY51" fmla="*/ 69057 h 85725"/>
                                    <a:gd name="connsiteX52" fmla="*/ 540544 w 721519"/>
                                    <a:gd name="connsiteY52" fmla="*/ 64294 h 85725"/>
                                    <a:gd name="connsiteX53" fmla="*/ 495300 w 721519"/>
                                    <a:gd name="connsiteY53" fmla="*/ 73819 h 85725"/>
                                    <a:gd name="connsiteX54" fmla="*/ 495300 w 721519"/>
                                    <a:gd name="connsiteY54" fmla="*/ 833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21519" h="85725">
                                      <a:moveTo>
                                        <a:pt x="0" y="21432"/>
                                      </a:moveTo>
                                      <a:cubicBezTo>
                                        <a:pt x="1588" y="25401"/>
                                        <a:pt x="2198" y="29918"/>
                                        <a:pt x="4763" y="33338"/>
                                      </a:cubicBezTo>
                                      <a:cubicBezTo>
                                        <a:pt x="12575" y="43754"/>
                                        <a:pt x="12876" y="38110"/>
                                        <a:pt x="21431" y="42863"/>
                                      </a:cubicBezTo>
                                      <a:cubicBezTo>
                                        <a:pt x="26435" y="45643"/>
                                        <a:pt x="35719" y="52388"/>
                                        <a:pt x="35719" y="52388"/>
                                      </a:cubicBezTo>
                                      <a:cubicBezTo>
                                        <a:pt x="54769" y="51594"/>
                                        <a:pt x="73855" y="51416"/>
                                        <a:pt x="92869" y="50007"/>
                                      </a:cubicBezTo>
                                      <a:cubicBezTo>
                                        <a:pt x="98215" y="49611"/>
                                        <a:pt x="105073" y="44351"/>
                                        <a:pt x="109538" y="42863"/>
                                      </a:cubicBezTo>
                                      <a:cubicBezTo>
                                        <a:pt x="115748" y="40793"/>
                                        <a:pt x="122238" y="39688"/>
                                        <a:pt x="128588" y="38100"/>
                                      </a:cubicBezTo>
                                      <a:cubicBezTo>
                                        <a:pt x="134938" y="36512"/>
                                        <a:pt x="141220" y="34622"/>
                                        <a:pt x="147638" y="33338"/>
                                      </a:cubicBezTo>
                                      <a:lnTo>
                                        <a:pt x="159544" y="30957"/>
                                      </a:lnTo>
                                      <a:cubicBezTo>
                                        <a:pt x="163513" y="29369"/>
                                        <a:pt x="167285" y="27155"/>
                                        <a:pt x="171450" y="26194"/>
                                      </a:cubicBezTo>
                                      <a:cubicBezTo>
                                        <a:pt x="177686" y="24755"/>
                                        <a:pt x="184175" y="24786"/>
                                        <a:pt x="190500" y="23813"/>
                                      </a:cubicBezTo>
                                      <a:cubicBezTo>
                                        <a:pt x="194500" y="23198"/>
                                        <a:pt x="198437" y="22226"/>
                                        <a:pt x="202406" y="21432"/>
                                      </a:cubicBezTo>
                                      <a:cubicBezTo>
                                        <a:pt x="226219" y="22226"/>
                                        <a:pt x="250110" y="21719"/>
                                        <a:pt x="273844" y="23813"/>
                                      </a:cubicBezTo>
                                      <a:cubicBezTo>
                                        <a:pt x="277380" y="24125"/>
                                        <a:pt x="280106" y="27177"/>
                                        <a:pt x="283369" y="28575"/>
                                      </a:cubicBezTo>
                                      <a:cubicBezTo>
                                        <a:pt x="292211" y="32364"/>
                                        <a:pt x="289584" y="28992"/>
                                        <a:pt x="297656" y="35719"/>
                                      </a:cubicBezTo>
                                      <a:cubicBezTo>
                                        <a:pt x="309547" y="45629"/>
                                        <a:pt x="299390" y="41060"/>
                                        <a:pt x="311944" y="45244"/>
                                      </a:cubicBezTo>
                                      <a:cubicBezTo>
                                        <a:pt x="325445" y="43557"/>
                                        <a:pt x="329284" y="43853"/>
                                        <a:pt x="340519" y="40482"/>
                                      </a:cubicBezTo>
                                      <a:cubicBezTo>
                                        <a:pt x="372099" y="31008"/>
                                        <a:pt x="340469" y="40501"/>
                                        <a:pt x="364331" y="30957"/>
                                      </a:cubicBezTo>
                                      <a:cubicBezTo>
                                        <a:pt x="381363" y="24144"/>
                                        <a:pt x="374579" y="27799"/>
                                        <a:pt x="390525" y="23813"/>
                                      </a:cubicBezTo>
                                      <a:cubicBezTo>
                                        <a:pt x="392960" y="23204"/>
                                        <a:pt x="395362" y="22421"/>
                                        <a:pt x="397669" y="21432"/>
                                      </a:cubicBezTo>
                                      <a:cubicBezTo>
                                        <a:pt x="400932" y="20034"/>
                                        <a:pt x="403769" y="17603"/>
                                        <a:pt x="407194" y="16669"/>
                                      </a:cubicBezTo>
                                      <a:cubicBezTo>
                                        <a:pt x="412609" y="15192"/>
                                        <a:pt x="418307" y="15082"/>
                                        <a:pt x="423863" y="14288"/>
                                      </a:cubicBezTo>
                                      <a:cubicBezTo>
                                        <a:pt x="439567" y="9053"/>
                                        <a:pt x="425353" y="13209"/>
                                        <a:pt x="454819" y="9525"/>
                                      </a:cubicBezTo>
                                      <a:cubicBezTo>
                                        <a:pt x="463136" y="8485"/>
                                        <a:pt x="470657" y="7041"/>
                                        <a:pt x="478631" y="4763"/>
                                      </a:cubicBezTo>
                                      <a:cubicBezTo>
                                        <a:pt x="481045" y="4073"/>
                                        <a:pt x="483305" y="2831"/>
                                        <a:pt x="485775" y="2382"/>
                                      </a:cubicBezTo>
                                      <a:cubicBezTo>
                                        <a:pt x="492071" y="1237"/>
                                        <a:pt x="498475" y="794"/>
                                        <a:pt x="504825" y="0"/>
                                      </a:cubicBezTo>
                                      <a:cubicBezTo>
                                        <a:pt x="518319" y="794"/>
                                        <a:pt x="531939" y="377"/>
                                        <a:pt x="545306" y="2382"/>
                                      </a:cubicBezTo>
                                      <a:cubicBezTo>
                                        <a:pt x="548136" y="2807"/>
                                        <a:pt x="550311" y="5243"/>
                                        <a:pt x="552450" y="7144"/>
                                      </a:cubicBezTo>
                                      <a:cubicBezTo>
                                        <a:pt x="557484" y="11619"/>
                                        <a:pt x="561975" y="16669"/>
                                        <a:pt x="566738" y="21432"/>
                                      </a:cubicBezTo>
                                      <a:cubicBezTo>
                                        <a:pt x="572596" y="27290"/>
                                        <a:pt x="576154" y="32093"/>
                                        <a:pt x="583406" y="35719"/>
                                      </a:cubicBezTo>
                                      <a:cubicBezTo>
                                        <a:pt x="585651" y="36841"/>
                                        <a:pt x="588305" y="36977"/>
                                        <a:pt x="590550" y="38100"/>
                                      </a:cubicBezTo>
                                      <a:cubicBezTo>
                                        <a:pt x="611149" y="48399"/>
                                        <a:pt x="593804" y="43081"/>
                                        <a:pt x="611981" y="47625"/>
                                      </a:cubicBezTo>
                                      <a:cubicBezTo>
                                        <a:pt x="619919" y="46831"/>
                                        <a:pt x="627897" y="46372"/>
                                        <a:pt x="635794" y="45244"/>
                                      </a:cubicBezTo>
                                      <a:cubicBezTo>
                                        <a:pt x="639034" y="44781"/>
                                        <a:pt x="642124" y="43573"/>
                                        <a:pt x="645319" y="42863"/>
                                      </a:cubicBezTo>
                                      <a:cubicBezTo>
                                        <a:pt x="649270" y="41985"/>
                                        <a:pt x="653256" y="41276"/>
                                        <a:pt x="657225" y="40482"/>
                                      </a:cubicBezTo>
                                      <a:cubicBezTo>
                                        <a:pt x="660400" y="38894"/>
                                        <a:pt x="663487" y="37117"/>
                                        <a:pt x="666750" y="35719"/>
                                      </a:cubicBezTo>
                                      <a:cubicBezTo>
                                        <a:pt x="669057" y="34730"/>
                                        <a:pt x="672771" y="35583"/>
                                        <a:pt x="673894" y="33338"/>
                                      </a:cubicBezTo>
                                      <a:cubicBezTo>
                                        <a:pt x="684839" y="11448"/>
                                        <a:pt x="667279" y="19667"/>
                                        <a:pt x="683419" y="14288"/>
                                      </a:cubicBezTo>
                                      <a:cubicBezTo>
                                        <a:pt x="685800" y="12700"/>
                                        <a:pt x="688539" y="11549"/>
                                        <a:pt x="690563" y="9525"/>
                                      </a:cubicBezTo>
                                      <a:cubicBezTo>
                                        <a:pt x="692586" y="7502"/>
                                        <a:pt x="693090" y="4170"/>
                                        <a:pt x="695325" y="2382"/>
                                      </a:cubicBezTo>
                                      <a:cubicBezTo>
                                        <a:pt x="697285" y="814"/>
                                        <a:pt x="700088" y="794"/>
                                        <a:pt x="702469" y="0"/>
                                      </a:cubicBezTo>
                                      <a:cubicBezTo>
                                        <a:pt x="707247" y="1195"/>
                                        <a:pt x="715850" y="2212"/>
                                        <a:pt x="719138" y="7144"/>
                                      </a:cubicBezTo>
                                      <a:cubicBezTo>
                                        <a:pt x="720953" y="9867"/>
                                        <a:pt x="720725" y="13494"/>
                                        <a:pt x="721519" y="16669"/>
                                      </a:cubicBezTo>
                                      <a:cubicBezTo>
                                        <a:pt x="721081" y="20613"/>
                                        <a:pt x="720636" y="38260"/>
                                        <a:pt x="716756" y="45244"/>
                                      </a:cubicBezTo>
                                      <a:cubicBezTo>
                                        <a:pt x="713976" y="50248"/>
                                        <a:pt x="707231" y="59532"/>
                                        <a:pt x="707231" y="59532"/>
                                      </a:cubicBezTo>
                                      <a:cubicBezTo>
                                        <a:pt x="705934" y="63424"/>
                                        <a:pt x="703974" y="71390"/>
                                        <a:pt x="700088" y="73819"/>
                                      </a:cubicBezTo>
                                      <a:cubicBezTo>
                                        <a:pt x="695831" y="76480"/>
                                        <a:pt x="689977" y="75797"/>
                                        <a:pt x="685800" y="78582"/>
                                      </a:cubicBezTo>
                                      <a:cubicBezTo>
                                        <a:pt x="675288" y="85589"/>
                                        <a:pt x="681462" y="82783"/>
                                        <a:pt x="666750" y="85725"/>
                                      </a:cubicBezTo>
                                      <a:lnTo>
                                        <a:pt x="633413" y="83344"/>
                                      </a:lnTo>
                                      <a:lnTo>
                                        <a:pt x="595313" y="80963"/>
                                      </a:lnTo>
                                      <a:cubicBezTo>
                                        <a:pt x="587359" y="80351"/>
                                        <a:pt x="579438" y="79376"/>
                                        <a:pt x="571500" y="78582"/>
                                      </a:cubicBezTo>
                                      <a:cubicBezTo>
                                        <a:pt x="566738" y="75407"/>
                                        <a:pt x="562766" y="70446"/>
                                        <a:pt x="557213" y="69057"/>
                                      </a:cubicBezTo>
                                      <a:cubicBezTo>
                                        <a:pt x="545253" y="66066"/>
                                        <a:pt x="550793" y="67710"/>
                                        <a:pt x="540544" y="64294"/>
                                      </a:cubicBezTo>
                                      <a:cubicBezTo>
                                        <a:pt x="517850" y="65555"/>
                                        <a:pt x="498228" y="53320"/>
                                        <a:pt x="495300" y="73819"/>
                                      </a:cubicBezTo>
                                      <a:cubicBezTo>
                                        <a:pt x="494851" y="76962"/>
                                        <a:pt x="495300" y="80169"/>
                                        <a:pt x="49530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Freeform 1614"/>
                                <p:cNvSpPr/>
                                <p:nvPr/>
                              </p:nvSpPr>
                              <p:spPr>
                                <a:xfrm>
                                  <a:off x="3783806" y="2833688"/>
                                  <a:ext cx="452658" cy="254793"/>
                                </a:xfrm>
                                <a:custGeom>
                                  <a:avLst/>
                                  <a:gdLst>
                                    <a:gd name="connsiteX0" fmla="*/ 433388 w 452658"/>
                                    <a:gd name="connsiteY0" fmla="*/ 121443 h 254793"/>
                                    <a:gd name="connsiteX1" fmla="*/ 409575 w 452658"/>
                                    <a:gd name="connsiteY1" fmla="*/ 126206 h 254793"/>
                                    <a:gd name="connsiteX2" fmla="*/ 402432 w 452658"/>
                                    <a:gd name="connsiteY2" fmla="*/ 130968 h 254793"/>
                                    <a:gd name="connsiteX3" fmla="*/ 395288 w 452658"/>
                                    <a:gd name="connsiteY3" fmla="*/ 138112 h 254793"/>
                                    <a:gd name="connsiteX4" fmla="*/ 400050 w 452658"/>
                                    <a:gd name="connsiteY4" fmla="*/ 171450 h 254793"/>
                                    <a:gd name="connsiteX5" fmla="*/ 409575 w 452658"/>
                                    <a:gd name="connsiteY5" fmla="*/ 188118 h 254793"/>
                                    <a:gd name="connsiteX6" fmla="*/ 431007 w 452658"/>
                                    <a:gd name="connsiteY6" fmla="*/ 209550 h 254793"/>
                                    <a:gd name="connsiteX7" fmla="*/ 438150 w 452658"/>
                                    <a:gd name="connsiteY7" fmla="*/ 216693 h 254793"/>
                                    <a:gd name="connsiteX8" fmla="*/ 450057 w 452658"/>
                                    <a:gd name="connsiteY8" fmla="*/ 233362 h 254793"/>
                                    <a:gd name="connsiteX9" fmla="*/ 452438 w 452658"/>
                                    <a:gd name="connsiteY9" fmla="*/ 245268 h 254793"/>
                                    <a:gd name="connsiteX10" fmla="*/ 438150 w 452658"/>
                                    <a:gd name="connsiteY10" fmla="*/ 254793 h 254793"/>
                                    <a:gd name="connsiteX11" fmla="*/ 402432 w 452658"/>
                                    <a:gd name="connsiteY11" fmla="*/ 252412 h 254793"/>
                                    <a:gd name="connsiteX12" fmla="*/ 395288 w 452658"/>
                                    <a:gd name="connsiteY12" fmla="*/ 250031 h 254793"/>
                                    <a:gd name="connsiteX13" fmla="*/ 392907 w 452658"/>
                                    <a:gd name="connsiteY13" fmla="*/ 242887 h 254793"/>
                                    <a:gd name="connsiteX14" fmla="*/ 383382 w 452658"/>
                                    <a:gd name="connsiteY14" fmla="*/ 228600 h 254793"/>
                                    <a:gd name="connsiteX15" fmla="*/ 378619 w 452658"/>
                                    <a:gd name="connsiteY15" fmla="*/ 221456 h 254793"/>
                                    <a:gd name="connsiteX16" fmla="*/ 373857 w 452658"/>
                                    <a:gd name="connsiteY16" fmla="*/ 200025 h 254793"/>
                                    <a:gd name="connsiteX17" fmla="*/ 369094 w 452658"/>
                                    <a:gd name="connsiteY17" fmla="*/ 180975 h 254793"/>
                                    <a:gd name="connsiteX18" fmla="*/ 364332 w 452658"/>
                                    <a:gd name="connsiteY18" fmla="*/ 173831 h 254793"/>
                                    <a:gd name="connsiteX19" fmla="*/ 361950 w 452658"/>
                                    <a:gd name="connsiteY19" fmla="*/ 166687 h 254793"/>
                                    <a:gd name="connsiteX20" fmla="*/ 352425 w 452658"/>
                                    <a:gd name="connsiteY20" fmla="*/ 152400 h 254793"/>
                                    <a:gd name="connsiteX21" fmla="*/ 350044 w 452658"/>
                                    <a:gd name="connsiteY21" fmla="*/ 142875 h 254793"/>
                                    <a:gd name="connsiteX22" fmla="*/ 333375 w 452658"/>
                                    <a:gd name="connsiteY22" fmla="*/ 123825 h 254793"/>
                                    <a:gd name="connsiteX23" fmla="*/ 323850 w 452658"/>
                                    <a:gd name="connsiteY23" fmla="*/ 114300 h 254793"/>
                                    <a:gd name="connsiteX24" fmla="*/ 319088 w 452658"/>
                                    <a:gd name="connsiteY24" fmla="*/ 107156 h 254793"/>
                                    <a:gd name="connsiteX25" fmla="*/ 292894 w 452658"/>
                                    <a:gd name="connsiteY25" fmla="*/ 109537 h 254793"/>
                                    <a:gd name="connsiteX26" fmla="*/ 290513 w 452658"/>
                                    <a:gd name="connsiteY26" fmla="*/ 116681 h 254793"/>
                                    <a:gd name="connsiteX27" fmla="*/ 288132 w 452658"/>
                                    <a:gd name="connsiteY27" fmla="*/ 161925 h 254793"/>
                                    <a:gd name="connsiteX28" fmla="*/ 280988 w 452658"/>
                                    <a:gd name="connsiteY28" fmla="*/ 169068 h 254793"/>
                                    <a:gd name="connsiteX29" fmla="*/ 261938 w 452658"/>
                                    <a:gd name="connsiteY29" fmla="*/ 173831 h 254793"/>
                                    <a:gd name="connsiteX30" fmla="*/ 228600 w 452658"/>
                                    <a:gd name="connsiteY30" fmla="*/ 171450 h 254793"/>
                                    <a:gd name="connsiteX31" fmla="*/ 219075 w 452658"/>
                                    <a:gd name="connsiteY31" fmla="*/ 154781 h 254793"/>
                                    <a:gd name="connsiteX32" fmla="*/ 209550 w 452658"/>
                                    <a:gd name="connsiteY32" fmla="*/ 135731 h 254793"/>
                                    <a:gd name="connsiteX33" fmla="*/ 202407 w 452658"/>
                                    <a:gd name="connsiteY33" fmla="*/ 107156 h 254793"/>
                                    <a:gd name="connsiteX34" fmla="*/ 200025 w 452658"/>
                                    <a:gd name="connsiteY34" fmla="*/ 100012 h 254793"/>
                                    <a:gd name="connsiteX35" fmla="*/ 197644 w 452658"/>
                                    <a:gd name="connsiteY35" fmla="*/ 88106 h 254793"/>
                                    <a:gd name="connsiteX36" fmla="*/ 192882 w 452658"/>
                                    <a:gd name="connsiteY36" fmla="*/ 76200 h 254793"/>
                                    <a:gd name="connsiteX37" fmla="*/ 190500 w 452658"/>
                                    <a:gd name="connsiteY37" fmla="*/ 59531 h 254793"/>
                                    <a:gd name="connsiteX38" fmla="*/ 188119 w 452658"/>
                                    <a:gd name="connsiteY38" fmla="*/ 52387 h 254793"/>
                                    <a:gd name="connsiteX39" fmla="*/ 173832 w 452658"/>
                                    <a:gd name="connsiteY39" fmla="*/ 42862 h 254793"/>
                                    <a:gd name="connsiteX40" fmla="*/ 152400 w 452658"/>
                                    <a:gd name="connsiteY40" fmla="*/ 26193 h 254793"/>
                                    <a:gd name="connsiteX41" fmla="*/ 145257 w 452658"/>
                                    <a:gd name="connsiteY41" fmla="*/ 21431 h 254793"/>
                                    <a:gd name="connsiteX42" fmla="*/ 138113 w 452658"/>
                                    <a:gd name="connsiteY42" fmla="*/ 19050 h 254793"/>
                                    <a:gd name="connsiteX43" fmla="*/ 126207 w 452658"/>
                                    <a:gd name="connsiteY43" fmla="*/ 11906 h 254793"/>
                                    <a:gd name="connsiteX44" fmla="*/ 111919 w 452658"/>
                                    <a:gd name="connsiteY44" fmla="*/ 7143 h 254793"/>
                                    <a:gd name="connsiteX45" fmla="*/ 95250 w 452658"/>
                                    <a:gd name="connsiteY45" fmla="*/ 2381 h 254793"/>
                                    <a:gd name="connsiteX46" fmla="*/ 88107 w 452658"/>
                                    <a:gd name="connsiteY46" fmla="*/ 0 h 254793"/>
                                    <a:gd name="connsiteX47" fmla="*/ 40482 w 452658"/>
                                    <a:gd name="connsiteY47" fmla="*/ 2381 h 254793"/>
                                    <a:gd name="connsiteX48" fmla="*/ 26194 w 452658"/>
                                    <a:gd name="connsiteY48" fmla="*/ 11906 h 254793"/>
                                    <a:gd name="connsiteX49" fmla="*/ 19050 w 452658"/>
                                    <a:gd name="connsiteY49" fmla="*/ 16668 h 254793"/>
                                    <a:gd name="connsiteX50" fmla="*/ 14288 w 452658"/>
                                    <a:gd name="connsiteY50" fmla="*/ 23812 h 254793"/>
                                    <a:gd name="connsiteX51" fmla="*/ 4763 w 452658"/>
                                    <a:gd name="connsiteY51" fmla="*/ 28575 h 254793"/>
                                    <a:gd name="connsiteX52" fmla="*/ 0 w 452658"/>
                                    <a:gd name="connsiteY52" fmla="*/ 33337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2658" h="254793">
                                      <a:moveTo>
                                        <a:pt x="433388" y="121443"/>
                                      </a:moveTo>
                                      <a:cubicBezTo>
                                        <a:pt x="427249" y="122320"/>
                                        <a:pt x="416223" y="122882"/>
                                        <a:pt x="409575" y="126206"/>
                                      </a:cubicBezTo>
                                      <a:cubicBezTo>
                                        <a:pt x="407015" y="127486"/>
                                        <a:pt x="404630" y="129136"/>
                                        <a:pt x="402432" y="130968"/>
                                      </a:cubicBezTo>
                                      <a:cubicBezTo>
                                        <a:pt x="399845" y="133124"/>
                                        <a:pt x="397669" y="135731"/>
                                        <a:pt x="395288" y="138112"/>
                                      </a:cubicBezTo>
                                      <a:cubicBezTo>
                                        <a:pt x="396511" y="151566"/>
                                        <a:pt x="395293" y="160352"/>
                                        <a:pt x="400050" y="171450"/>
                                      </a:cubicBezTo>
                                      <a:cubicBezTo>
                                        <a:pt x="401833" y="175611"/>
                                        <a:pt x="406277" y="184408"/>
                                        <a:pt x="409575" y="188118"/>
                                      </a:cubicBezTo>
                                      <a:lnTo>
                                        <a:pt x="431007" y="209550"/>
                                      </a:lnTo>
                                      <a:cubicBezTo>
                                        <a:pt x="433388" y="211931"/>
                                        <a:pt x="436130" y="213999"/>
                                        <a:pt x="438150" y="216693"/>
                                      </a:cubicBezTo>
                                      <a:cubicBezTo>
                                        <a:pt x="447011" y="228508"/>
                                        <a:pt x="443092" y="222916"/>
                                        <a:pt x="450057" y="233362"/>
                                      </a:cubicBezTo>
                                      <a:cubicBezTo>
                                        <a:pt x="450851" y="237331"/>
                                        <a:pt x="453420" y="241342"/>
                                        <a:pt x="452438" y="245268"/>
                                      </a:cubicBezTo>
                                      <a:cubicBezTo>
                                        <a:pt x="450816" y="251755"/>
                                        <a:pt x="443050" y="253160"/>
                                        <a:pt x="438150" y="254793"/>
                                      </a:cubicBezTo>
                                      <a:cubicBezTo>
                                        <a:pt x="426244" y="253999"/>
                                        <a:pt x="414291" y="253730"/>
                                        <a:pt x="402432" y="252412"/>
                                      </a:cubicBezTo>
                                      <a:cubicBezTo>
                                        <a:pt x="399937" y="252135"/>
                                        <a:pt x="397063" y="251806"/>
                                        <a:pt x="395288" y="250031"/>
                                      </a:cubicBezTo>
                                      <a:cubicBezTo>
                                        <a:pt x="393513" y="248256"/>
                                        <a:pt x="394126" y="245081"/>
                                        <a:pt x="392907" y="242887"/>
                                      </a:cubicBezTo>
                                      <a:cubicBezTo>
                                        <a:pt x="390127" y="237884"/>
                                        <a:pt x="386557" y="233362"/>
                                        <a:pt x="383382" y="228600"/>
                                      </a:cubicBezTo>
                                      <a:lnTo>
                                        <a:pt x="378619" y="221456"/>
                                      </a:lnTo>
                                      <a:cubicBezTo>
                                        <a:pt x="373548" y="206242"/>
                                        <a:pt x="378888" y="223500"/>
                                        <a:pt x="373857" y="200025"/>
                                      </a:cubicBezTo>
                                      <a:cubicBezTo>
                                        <a:pt x="372485" y="193625"/>
                                        <a:pt x="372724" y="186421"/>
                                        <a:pt x="369094" y="180975"/>
                                      </a:cubicBezTo>
                                      <a:cubicBezTo>
                                        <a:pt x="367507" y="178594"/>
                                        <a:pt x="365612" y="176391"/>
                                        <a:pt x="364332" y="173831"/>
                                      </a:cubicBezTo>
                                      <a:cubicBezTo>
                                        <a:pt x="363209" y="171586"/>
                                        <a:pt x="363169" y="168881"/>
                                        <a:pt x="361950" y="166687"/>
                                      </a:cubicBezTo>
                                      <a:cubicBezTo>
                                        <a:pt x="359170" y="161684"/>
                                        <a:pt x="352425" y="152400"/>
                                        <a:pt x="352425" y="152400"/>
                                      </a:cubicBezTo>
                                      <a:cubicBezTo>
                                        <a:pt x="351631" y="149225"/>
                                        <a:pt x="351508" y="145802"/>
                                        <a:pt x="350044" y="142875"/>
                                      </a:cubicBezTo>
                                      <a:cubicBezTo>
                                        <a:pt x="343098" y="128983"/>
                                        <a:pt x="343198" y="130373"/>
                                        <a:pt x="333375" y="123825"/>
                                      </a:cubicBezTo>
                                      <a:cubicBezTo>
                                        <a:pt x="328180" y="108238"/>
                                        <a:pt x="335396" y="123537"/>
                                        <a:pt x="323850" y="114300"/>
                                      </a:cubicBezTo>
                                      <a:cubicBezTo>
                                        <a:pt x="321615" y="112512"/>
                                        <a:pt x="320675" y="109537"/>
                                        <a:pt x="319088" y="107156"/>
                                      </a:cubicBezTo>
                                      <a:cubicBezTo>
                                        <a:pt x="310357" y="107950"/>
                                        <a:pt x="301211" y="106765"/>
                                        <a:pt x="292894" y="109537"/>
                                      </a:cubicBezTo>
                                      <a:cubicBezTo>
                                        <a:pt x="290513" y="110331"/>
                                        <a:pt x="290740" y="114181"/>
                                        <a:pt x="290513" y="116681"/>
                                      </a:cubicBezTo>
                                      <a:cubicBezTo>
                                        <a:pt x="289146" y="131721"/>
                                        <a:pt x="290834" y="147066"/>
                                        <a:pt x="288132" y="161925"/>
                                      </a:cubicBezTo>
                                      <a:cubicBezTo>
                                        <a:pt x="287530" y="165238"/>
                                        <a:pt x="283790" y="167200"/>
                                        <a:pt x="280988" y="169068"/>
                                      </a:cubicBezTo>
                                      <a:cubicBezTo>
                                        <a:pt x="277847" y="171162"/>
                                        <a:pt x="263661" y="173487"/>
                                        <a:pt x="261938" y="173831"/>
                                      </a:cubicBezTo>
                                      <a:cubicBezTo>
                                        <a:pt x="250825" y="173037"/>
                                        <a:pt x="239445" y="174002"/>
                                        <a:pt x="228600" y="171450"/>
                                      </a:cubicBezTo>
                                      <a:cubicBezTo>
                                        <a:pt x="219978" y="169421"/>
                                        <a:pt x="221463" y="160352"/>
                                        <a:pt x="219075" y="154781"/>
                                      </a:cubicBezTo>
                                      <a:cubicBezTo>
                                        <a:pt x="209664" y="132823"/>
                                        <a:pt x="218778" y="167108"/>
                                        <a:pt x="209550" y="135731"/>
                                      </a:cubicBezTo>
                                      <a:cubicBezTo>
                                        <a:pt x="206780" y="126312"/>
                                        <a:pt x="205513" y="116470"/>
                                        <a:pt x="202407" y="107156"/>
                                      </a:cubicBezTo>
                                      <a:cubicBezTo>
                                        <a:pt x="201613" y="104775"/>
                                        <a:pt x="200634" y="102447"/>
                                        <a:pt x="200025" y="100012"/>
                                      </a:cubicBezTo>
                                      <a:cubicBezTo>
                                        <a:pt x="199043" y="96086"/>
                                        <a:pt x="198807" y="91983"/>
                                        <a:pt x="197644" y="88106"/>
                                      </a:cubicBezTo>
                                      <a:cubicBezTo>
                                        <a:pt x="196416" y="84012"/>
                                        <a:pt x="194469" y="80169"/>
                                        <a:pt x="192882" y="76200"/>
                                      </a:cubicBezTo>
                                      <a:cubicBezTo>
                                        <a:pt x="192088" y="70644"/>
                                        <a:pt x="191601" y="65035"/>
                                        <a:pt x="190500" y="59531"/>
                                      </a:cubicBezTo>
                                      <a:cubicBezTo>
                                        <a:pt x="190008" y="57070"/>
                                        <a:pt x="189894" y="54162"/>
                                        <a:pt x="188119" y="52387"/>
                                      </a:cubicBezTo>
                                      <a:cubicBezTo>
                                        <a:pt x="184072" y="48340"/>
                                        <a:pt x="177879" y="46909"/>
                                        <a:pt x="173832" y="42862"/>
                                      </a:cubicBezTo>
                                      <a:cubicBezTo>
                                        <a:pt x="162640" y="31670"/>
                                        <a:pt x="169491" y="37586"/>
                                        <a:pt x="152400" y="26193"/>
                                      </a:cubicBezTo>
                                      <a:cubicBezTo>
                                        <a:pt x="150019" y="24606"/>
                                        <a:pt x="147972" y="22336"/>
                                        <a:pt x="145257" y="21431"/>
                                      </a:cubicBezTo>
                                      <a:cubicBezTo>
                                        <a:pt x="142876" y="20637"/>
                                        <a:pt x="140358" y="20173"/>
                                        <a:pt x="138113" y="19050"/>
                                      </a:cubicBezTo>
                                      <a:cubicBezTo>
                                        <a:pt x="133973" y="16980"/>
                                        <a:pt x="130420" y="13821"/>
                                        <a:pt x="126207" y="11906"/>
                                      </a:cubicBezTo>
                                      <a:cubicBezTo>
                                        <a:pt x="121637" y="9828"/>
                                        <a:pt x="116682" y="8731"/>
                                        <a:pt x="111919" y="7143"/>
                                      </a:cubicBezTo>
                                      <a:cubicBezTo>
                                        <a:pt x="94801" y="1437"/>
                                        <a:pt x="116166" y="8357"/>
                                        <a:pt x="95250" y="2381"/>
                                      </a:cubicBezTo>
                                      <a:cubicBezTo>
                                        <a:pt x="92837" y="1692"/>
                                        <a:pt x="90488" y="794"/>
                                        <a:pt x="88107" y="0"/>
                                      </a:cubicBezTo>
                                      <a:cubicBezTo>
                                        <a:pt x="72232" y="794"/>
                                        <a:pt x="56091" y="-621"/>
                                        <a:pt x="40482" y="2381"/>
                                      </a:cubicBezTo>
                                      <a:cubicBezTo>
                                        <a:pt x="34861" y="3462"/>
                                        <a:pt x="30957" y="8731"/>
                                        <a:pt x="26194" y="11906"/>
                                      </a:cubicBezTo>
                                      <a:lnTo>
                                        <a:pt x="19050" y="16668"/>
                                      </a:lnTo>
                                      <a:cubicBezTo>
                                        <a:pt x="17463" y="19049"/>
                                        <a:pt x="16486" y="21980"/>
                                        <a:pt x="14288" y="23812"/>
                                      </a:cubicBezTo>
                                      <a:cubicBezTo>
                                        <a:pt x="11561" y="26085"/>
                                        <a:pt x="7717" y="26606"/>
                                        <a:pt x="4763" y="28575"/>
                                      </a:cubicBezTo>
                                      <a:cubicBezTo>
                                        <a:pt x="2895" y="29820"/>
                                        <a:pt x="1588" y="31750"/>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0" name="Freeform 1539"/>
                              <p:cNvSpPr/>
                              <p:nvPr/>
                            </p:nvSpPr>
                            <p:spPr>
                              <a:xfrm>
                                <a:off x="5419725" y="2738213"/>
                                <a:ext cx="254794" cy="278831"/>
                              </a:xfrm>
                              <a:custGeom>
                                <a:avLst/>
                                <a:gdLst>
                                  <a:gd name="connsiteX0" fmla="*/ 33338 w 254794"/>
                                  <a:gd name="connsiteY0" fmla="*/ 2606 h 278831"/>
                                  <a:gd name="connsiteX1" fmla="*/ 7144 w 254794"/>
                                  <a:gd name="connsiteY1" fmla="*/ 2606 h 278831"/>
                                  <a:gd name="connsiteX2" fmla="*/ 2381 w 254794"/>
                                  <a:gd name="connsiteY2" fmla="*/ 9750 h 278831"/>
                                  <a:gd name="connsiteX3" fmla="*/ 0 w 254794"/>
                                  <a:gd name="connsiteY3" fmla="*/ 16893 h 278831"/>
                                  <a:gd name="connsiteX4" fmla="*/ 2381 w 254794"/>
                                  <a:gd name="connsiteY4" fmla="*/ 38325 h 278831"/>
                                  <a:gd name="connsiteX5" fmla="*/ 9525 w 254794"/>
                                  <a:gd name="connsiteY5" fmla="*/ 57375 h 278831"/>
                                  <a:gd name="connsiteX6" fmla="*/ 16669 w 254794"/>
                                  <a:gd name="connsiteY6" fmla="*/ 64518 h 278831"/>
                                  <a:gd name="connsiteX7" fmla="*/ 28575 w 254794"/>
                                  <a:gd name="connsiteY7" fmla="*/ 74043 h 278831"/>
                                  <a:gd name="connsiteX8" fmla="*/ 61913 w 254794"/>
                                  <a:gd name="connsiteY8" fmla="*/ 71662 h 278831"/>
                                  <a:gd name="connsiteX9" fmla="*/ 83344 w 254794"/>
                                  <a:gd name="connsiteY9" fmla="*/ 66900 h 278831"/>
                                  <a:gd name="connsiteX10" fmla="*/ 128588 w 254794"/>
                                  <a:gd name="connsiteY10" fmla="*/ 71662 h 278831"/>
                                  <a:gd name="connsiteX11" fmla="*/ 135731 w 254794"/>
                                  <a:gd name="connsiteY11" fmla="*/ 76425 h 278831"/>
                                  <a:gd name="connsiteX12" fmla="*/ 142875 w 254794"/>
                                  <a:gd name="connsiteY12" fmla="*/ 83568 h 278831"/>
                                  <a:gd name="connsiteX13" fmla="*/ 142875 w 254794"/>
                                  <a:gd name="connsiteY13" fmla="*/ 124050 h 278831"/>
                                  <a:gd name="connsiteX14" fmla="*/ 140494 w 254794"/>
                                  <a:gd name="connsiteY14" fmla="*/ 131193 h 278831"/>
                                  <a:gd name="connsiteX15" fmla="*/ 135731 w 254794"/>
                                  <a:gd name="connsiteY15" fmla="*/ 138337 h 278831"/>
                                  <a:gd name="connsiteX16" fmla="*/ 133350 w 254794"/>
                                  <a:gd name="connsiteY16" fmla="*/ 147862 h 278831"/>
                                  <a:gd name="connsiteX17" fmla="*/ 130969 w 254794"/>
                                  <a:gd name="connsiteY17" fmla="*/ 155006 h 278831"/>
                                  <a:gd name="connsiteX18" fmla="*/ 133350 w 254794"/>
                                  <a:gd name="connsiteY18" fmla="*/ 212156 h 278831"/>
                                  <a:gd name="connsiteX19" fmla="*/ 142875 w 254794"/>
                                  <a:gd name="connsiteY19" fmla="*/ 233587 h 278831"/>
                                  <a:gd name="connsiteX20" fmla="*/ 150019 w 254794"/>
                                  <a:gd name="connsiteY20" fmla="*/ 247875 h 278831"/>
                                  <a:gd name="connsiteX21" fmla="*/ 154781 w 254794"/>
                                  <a:gd name="connsiteY21" fmla="*/ 257400 h 278831"/>
                                  <a:gd name="connsiteX22" fmla="*/ 171450 w 254794"/>
                                  <a:gd name="connsiteY22" fmla="*/ 274068 h 278831"/>
                                  <a:gd name="connsiteX23" fmla="*/ 192881 w 254794"/>
                                  <a:gd name="connsiteY23" fmla="*/ 278831 h 278831"/>
                                  <a:gd name="connsiteX24" fmla="*/ 209550 w 254794"/>
                                  <a:gd name="connsiteY24" fmla="*/ 276450 h 278831"/>
                                  <a:gd name="connsiteX25" fmla="*/ 211931 w 254794"/>
                                  <a:gd name="connsiteY25" fmla="*/ 269306 h 278831"/>
                                  <a:gd name="connsiteX26" fmla="*/ 216694 w 254794"/>
                                  <a:gd name="connsiteY26" fmla="*/ 262162 h 278831"/>
                                  <a:gd name="connsiteX27" fmla="*/ 214313 w 254794"/>
                                  <a:gd name="connsiteY27" fmla="*/ 171675 h 278831"/>
                                  <a:gd name="connsiteX28" fmla="*/ 209550 w 254794"/>
                                  <a:gd name="connsiteY28" fmla="*/ 143100 h 278831"/>
                                  <a:gd name="connsiteX29" fmla="*/ 211931 w 254794"/>
                                  <a:gd name="connsiteY29" fmla="*/ 100237 h 278831"/>
                                  <a:gd name="connsiteX30" fmla="*/ 219075 w 254794"/>
                                  <a:gd name="connsiteY30" fmla="*/ 95475 h 278831"/>
                                  <a:gd name="connsiteX31" fmla="*/ 240506 w 254794"/>
                                  <a:gd name="connsiteY31" fmla="*/ 102618 h 278831"/>
                                  <a:gd name="connsiteX32" fmla="*/ 247650 w 254794"/>
                                  <a:gd name="connsiteY32" fmla="*/ 105000 h 278831"/>
                                  <a:gd name="connsiteX33" fmla="*/ 254794 w 254794"/>
                                  <a:gd name="connsiteY33" fmla="*/ 109762 h 27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794" h="278831">
                                    <a:moveTo>
                                      <a:pt x="33338" y="2606"/>
                                    </a:moveTo>
                                    <a:cubicBezTo>
                                      <a:pt x="23995" y="738"/>
                                      <a:pt x="16718" y="-2181"/>
                                      <a:pt x="7144" y="2606"/>
                                    </a:cubicBezTo>
                                    <a:cubicBezTo>
                                      <a:pt x="4584" y="3886"/>
                                      <a:pt x="3969" y="7369"/>
                                      <a:pt x="2381" y="9750"/>
                                    </a:cubicBezTo>
                                    <a:cubicBezTo>
                                      <a:pt x="1587" y="12131"/>
                                      <a:pt x="0" y="14383"/>
                                      <a:pt x="0" y="16893"/>
                                    </a:cubicBezTo>
                                    <a:cubicBezTo>
                                      <a:pt x="0" y="24081"/>
                                      <a:pt x="1288" y="31221"/>
                                      <a:pt x="2381" y="38325"/>
                                    </a:cubicBezTo>
                                    <a:cubicBezTo>
                                      <a:pt x="3358" y="44676"/>
                                      <a:pt x="5757" y="52100"/>
                                      <a:pt x="9525" y="57375"/>
                                    </a:cubicBezTo>
                                    <a:cubicBezTo>
                                      <a:pt x="11482" y="60115"/>
                                      <a:pt x="14513" y="61931"/>
                                      <a:pt x="16669" y="64518"/>
                                    </a:cubicBezTo>
                                    <a:cubicBezTo>
                                      <a:pt x="24955" y="74461"/>
                                      <a:pt x="16846" y="70134"/>
                                      <a:pt x="28575" y="74043"/>
                                    </a:cubicBezTo>
                                    <a:cubicBezTo>
                                      <a:pt x="39688" y="73249"/>
                                      <a:pt x="50833" y="72828"/>
                                      <a:pt x="61913" y="71662"/>
                                    </a:cubicBezTo>
                                    <a:cubicBezTo>
                                      <a:pt x="67134" y="71112"/>
                                      <a:pt x="77893" y="68263"/>
                                      <a:pt x="83344" y="66900"/>
                                    </a:cubicBezTo>
                                    <a:cubicBezTo>
                                      <a:pt x="86825" y="67118"/>
                                      <a:pt x="116695" y="65715"/>
                                      <a:pt x="128588" y="71662"/>
                                    </a:cubicBezTo>
                                    <a:cubicBezTo>
                                      <a:pt x="131148" y="72942"/>
                                      <a:pt x="133533" y="74593"/>
                                      <a:pt x="135731" y="76425"/>
                                    </a:cubicBezTo>
                                    <a:cubicBezTo>
                                      <a:pt x="138318" y="78581"/>
                                      <a:pt x="140494" y="81187"/>
                                      <a:pt x="142875" y="83568"/>
                                    </a:cubicBezTo>
                                    <a:cubicBezTo>
                                      <a:pt x="148503" y="100454"/>
                                      <a:pt x="146659" y="91882"/>
                                      <a:pt x="142875" y="124050"/>
                                    </a:cubicBezTo>
                                    <a:cubicBezTo>
                                      <a:pt x="142582" y="126543"/>
                                      <a:pt x="141616" y="128948"/>
                                      <a:pt x="140494" y="131193"/>
                                    </a:cubicBezTo>
                                    <a:cubicBezTo>
                                      <a:pt x="139214" y="133753"/>
                                      <a:pt x="137319" y="135956"/>
                                      <a:pt x="135731" y="138337"/>
                                    </a:cubicBezTo>
                                    <a:cubicBezTo>
                                      <a:pt x="134937" y="141512"/>
                                      <a:pt x="134249" y="144715"/>
                                      <a:pt x="133350" y="147862"/>
                                    </a:cubicBezTo>
                                    <a:cubicBezTo>
                                      <a:pt x="132660" y="150276"/>
                                      <a:pt x="130969" y="152496"/>
                                      <a:pt x="130969" y="155006"/>
                                    </a:cubicBezTo>
                                    <a:cubicBezTo>
                                      <a:pt x="130969" y="174073"/>
                                      <a:pt x="131388" y="193191"/>
                                      <a:pt x="133350" y="212156"/>
                                    </a:cubicBezTo>
                                    <a:cubicBezTo>
                                      <a:pt x="133853" y="217019"/>
                                      <a:pt x="140834" y="228824"/>
                                      <a:pt x="142875" y="233587"/>
                                    </a:cubicBezTo>
                                    <a:cubicBezTo>
                                      <a:pt x="152229" y="255416"/>
                                      <a:pt x="136944" y="224994"/>
                                      <a:pt x="150019" y="247875"/>
                                    </a:cubicBezTo>
                                    <a:cubicBezTo>
                                      <a:pt x="151780" y="250957"/>
                                      <a:pt x="152900" y="254390"/>
                                      <a:pt x="154781" y="257400"/>
                                    </a:cubicBezTo>
                                    <a:cubicBezTo>
                                      <a:pt x="159111" y="264328"/>
                                      <a:pt x="163945" y="270315"/>
                                      <a:pt x="171450" y="274068"/>
                                    </a:cubicBezTo>
                                    <a:cubicBezTo>
                                      <a:pt x="173696" y="275191"/>
                                      <a:pt x="191623" y="278579"/>
                                      <a:pt x="192881" y="278831"/>
                                    </a:cubicBezTo>
                                    <a:cubicBezTo>
                                      <a:pt x="198437" y="278037"/>
                                      <a:pt x="204530" y="278960"/>
                                      <a:pt x="209550" y="276450"/>
                                    </a:cubicBezTo>
                                    <a:cubicBezTo>
                                      <a:pt x="211795" y="275327"/>
                                      <a:pt x="210808" y="271551"/>
                                      <a:pt x="211931" y="269306"/>
                                    </a:cubicBezTo>
                                    <a:cubicBezTo>
                                      <a:pt x="213211" y="266746"/>
                                      <a:pt x="215106" y="264543"/>
                                      <a:pt x="216694" y="262162"/>
                                    </a:cubicBezTo>
                                    <a:cubicBezTo>
                                      <a:pt x="215900" y="232000"/>
                                      <a:pt x="216120" y="201794"/>
                                      <a:pt x="214313" y="171675"/>
                                    </a:cubicBezTo>
                                    <a:cubicBezTo>
                                      <a:pt x="213735" y="162036"/>
                                      <a:pt x="209550" y="143100"/>
                                      <a:pt x="209550" y="143100"/>
                                    </a:cubicBezTo>
                                    <a:cubicBezTo>
                                      <a:pt x="210344" y="128812"/>
                                      <a:pt x="209125" y="114269"/>
                                      <a:pt x="211931" y="100237"/>
                                    </a:cubicBezTo>
                                    <a:cubicBezTo>
                                      <a:pt x="212492" y="97431"/>
                                      <a:pt x="216213" y="95475"/>
                                      <a:pt x="219075" y="95475"/>
                                    </a:cubicBezTo>
                                    <a:cubicBezTo>
                                      <a:pt x="219076" y="95475"/>
                                      <a:pt x="236933" y="101427"/>
                                      <a:pt x="240506" y="102618"/>
                                    </a:cubicBezTo>
                                    <a:cubicBezTo>
                                      <a:pt x="242887" y="103412"/>
                                      <a:pt x="245561" y="103608"/>
                                      <a:pt x="247650" y="105000"/>
                                    </a:cubicBezTo>
                                    <a:lnTo>
                                      <a:pt x="254794" y="109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 name="Freeform 1540"/>
                              <p:cNvSpPr/>
                              <p:nvPr/>
                            </p:nvSpPr>
                            <p:spPr>
                              <a:xfrm>
                                <a:off x="5659732" y="2874169"/>
                                <a:ext cx="412631" cy="295275"/>
                              </a:xfrm>
                              <a:custGeom>
                                <a:avLst/>
                                <a:gdLst>
                                  <a:gd name="connsiteX0" fmla="*/ 2881 w 412631"/>
                                  <a:gd name="connsiteY0" fmla="*/ 38100 h 295275"/>
                                  <a:gd name="connsiteX1" fmla="*/ 2881 w 412631"/>
                                  <a:gd name="connsiteY1" fmla="*/ 76200 h 295275"/>
                                  <a:gd name="connsiteX2" fmla="*/ 7643 w 412631"/>
                                  <a:gd name="connsiteY2" fmla="*/ 88106 h 295275"/>
                                  <a:gd name="connsiteX3" fmla="*/ 12406 w 412631"/>
                                  <a:gd name="connsiteY3" fmla="*/ 102394 h 295275"/>
                                  <a:gd name="connsiteX4" fmla="*/ 14787 w 412631"/>
                                  <a:gd name="connsiteY4" fmla="*/ 109537 h 295275"/>
                                  <a:gd name="connsiteX5" fmla="*/ 21931 w 412631"/>
                                  <a:gd name="connsiteY5" fmla="*/ 119062 h 295275"/>
                                  <a:gd name="connsiteX6" fmla="*/ 38599 w 412631"/>
                                  <a:gd name="connsiteY6" fmla="*/ 145256 h 295275"/>
                                  <a:gd name="connsiteX7" fmla="*/ 55268 w 412631"/>
                                  <a:gd name="connsiteY7" fmla="*/ 159544 h 295275"/>
                                  <a:gd name="connsiteX8" fmla="*/ 93368 w 412631"/>
                                  <a:gd name="connsiteY8" fmla="*/ 176212 h 295275"/>
                                  <a:gd name="connsiteX9" fmla="*/ 133849 w 412631"/>
                                  <a:gd name="connsiteY9" fmla="*/ 173831 h 295275"/>
                                  <a:gd name="connsiteX10" fmla="*/ 138612 w 412631"/>
                                  <a:gd name="connsiteY10" fmla="*/ 166687 h 295275"/>
                                  <a:gd name="connsiteX11" fmla="*/ 145756 w 412631"/>
                                  <a:gd name="connsiteY11" fmla="*/ 152400 h 295275"/>
                                  <a:gd name="connsiteX12" fmla="*/ 150518 w 412631"/>
                                  <a:gd name="connsiteY12" fmla="*/ 135731 h 295275"/>
                                  <a:gd name="connsiteX13" fmla="*/ 155281 w 412631"/>
                                  <a:gd name="connsiteY13" fmla="*/ 126206 h 295275"/>
                                  <a:gd name="connsiteX14" fmla="*/ 160043 w 412631"/>
                                  <a:gd name="connsiteY14" fmla="*/ 104775 h 295275"/>
                                  <a:gd name="connsiteX15" fmla="*/ 157662 w 412631"/>
                                  <a:gd name="connsiteY15" fmla="*/ 52387 h 295275"/>
                                  <a:gd name="connsiteX16" fmla="*/ 160043 w 412631"/>
                                  <a:gd name="connsiteY16" fmla="*/ 26194 h 295275"/>
                                  <a:gd name="connsiteX17" fmla="*/ 179093 w 412631"/>
                                  <a:gd name="connsiteY17" fmla="*/ 11906 h 295275"/>
                                  <a:gd name="connsiteX18" fmla="*/ 188618 w 412631"/>
                                  <a:gd name="connsiteY18" fmla="*/ 4762 h 295275"/>
                                  <a:gd name="connsiteX19" fmla="*/ 205287 w 412631"/>
                                  <a:gd name="connsiteY19" fmla="*/ 0 h 295275"/>
                                  <a:gd name="connsiteX20" fmla="*/ 255293 w 412631"/>
                                  <a:gd name="connsiteY20" fmla="*/ 2381 h 295275"/>
                                  <a:gd name="connsiteX21" fmla="*/ 260056 w 412631"/>
                                  <a:gd name="connsiteY21" fmla="*/ 9525 h 295275"/>
                                  <a:gd name="connsiteX22" fmla="*/ 267199 w 412631"/>
                                  <a:gd name="connsiteY22" fmla="*/ 26194 h 295275"/>
                                  <a:gd name="connsiteX23" fmla="*/ 271962 w 412631"/>
                                  <a:gd name="connsiteY23" fmla="*/ 33337 h 295275"/>
                                  <a:gd name="connsiteX24" fmla="*/ 281487 w 412631"/>
                                  <a:gd name="connsiteY24" fmla="*/ 66675 h 295275"/>
                                  <a:gd name="connsiteX25" fmla="*/ 283868 w 412631"/>
                                  <a:gd name="connsiteY25" fmla="*/ 78581 h 295275"/>
                                  <a:gd name="connsiteX26" fmla="*/ 288631 w 412631"/>
                                  <a:gd name="connsiteY26" fmla="*/ 90487 h 295275"/>
                                  <a:gd name="connsiteX27" fmla="*/ 291012 w 412631"/>
                                  <a:gd name="connsiteY27" fmla="*/ 111919 h 295275"/>
                                  <a:gd name="connsiteX28" fmla="*/ 295774 w 412631"/>
                                  <a:gd name="connsiteY28" fmla="*/ 123825 h 295275"/>
                                  <a:gd name="connsiteX29" fmla="*/ 307681 w 412631"/>
                                  <a:gd name="connsiteY29" fmla="*/ 197644 h 295275"/>
                                  <a:gd name="connsiteX30" fmla="*/ 317206 w 412631"/>
                                  <a:gd name="connsiteY30" fmla="*/ 219075 h 295275"/>
                                  <a:gd name="connsiteX31" fmla="*/ 329112 w 412631"/>
                                  <a:gd name="connsiteY31" fmla="*/ 247650 h 295275"/>
                                  <a:gd name="connsiteX32" fmla="*/ 348162 w 412631"/>
                                  <a:gd name="connsiteY32" fmla="*/ 276225 h 295275"/>
                                  <a:gd name="connsiteX33" fmla="*/ 355306 w 412631"/>
                                  <a:gd name="connsiteY33" fmla="*/ 285750 h 295275"/>
                                  <a:gd name="connsiteX34" fmla="*/ 371974 w 412631"/>
                                  <a:gd name="connsiteY34" fmla="*/ 295275 h 295275"/>
                                  <a:gd name="connsiteX35" fmla="*/ 383881 w 412631"/>
                                  <a:gd name="connsiteY35" fmla="*/ 292894 h 295275"/>
                                  <a:gd name="connsiteX36" fmla="*/ 381499 w 412631"/>
                                  <a:gd name="connsiteY36" fmla="*/ 252412 h 295275"/>
                                  <a:gd name="connsiteX37" fmla="*/ 374356 w 412631"/>
                                  <a:gd name="connsiteY37" fmla="*/ 228600 h 295275"/>
                                  <a:gd name="connsiteX38" fmla="*/ 369593 w 412631"/>
                                  <a:gd name="connsiteY38" fmla="*/ 211931 h 295275"/>
                                  <a:gd name="connsiteX39" fmla="*/ 364831 w 412631"/>
                                  <a:gd name="connsiteY39" fmla="*/ 204787 h 295275"/>
                                  <a:gd name="connsiteX40" fmla="*/ 357687 w 412631"/>
                                  <a:gd name="connsiteY40" fmla="*/ 190500 h 295275"/>
                                  <a:gd name="connsiteX41" fmla="*/ 355306 w 412631"/>
                                  <a:gd name="connsiteY41" fmla="*/ 178594 h 295275"/>
                                  <a:gd name="connsiteX42" fmla="*/ 350543 w 412631"/>
                                  <a:gd name="connsiteY42" fmla="*/ 159544 h 295275"/>
                                  <a:gd name="connsiteX43" fmla="*/ 348162 w 412631"/>
                                  <a:gd name="connsiteY43" fmla="*/ 145256 h 295275"/>
                                  <a:gd name="connsiteX44" fmla="*/ 345781 w 412631"/>
                                  <a:gd name="connsiteY44" fmla="*/ 128587 h 295275"/>
                                  <a:gd name="connsiteX45" fmla="*/ 343399 w 412631"/>
                                  <a:gd name="connsiteY45" fmla="*/ 119062 h 295275"/>
                                  <a:gd name="connsiteX46" fmla="*/ 345781 w 412631"/>
                                  <a:gd name="connsiteY46" fmla="*/ 57150 h 295275"/>
                                  <a:gd name="connsiteX47" fmla="*/ 355306 w 412631"/>
                                  <a:gd name="connsiteY47" fmla="*/ 54769 h 295275"/>
                                  <a:gd name="connsiteX48" fmla="*/ 391024 w 412631"/>
                                  <a:gd name="connsiteY48" fmla="*/ 57150 h 295275"/>
                                  <a:gd name="connsiteX49" fmla="*/ 400549 w 412631"/>
                                  <a:gd name="connsiteY49" fmla="*/ 71437 h 295275"/>
                                  <a:gd name="connsiteX50" fmla="*/ 402931 w 412631"/>
                                  <a:gd name="connsiteY50" fmla="*/ 80962 h 295275"/>
                                  <a:gd name="connsiteX51" fmla="*/ 410074 w 412631"/>
                                  <a:gd name="connsiteY51" fmla="*/ 107156 h 295275"/>
                                  <a:gd name="connsiteX52" fmla="*/ 412456 w 412631"/>
                                  <a:gd name="connsiteY52" fmla="*/ 119062 h 295275"/>
                                  <a:gd name="connsiteX53" fmla="*/ 412456 w 412631"/>
                                  <a:gd name="connsiteY53" fmla="*/ 13096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2631" h="295275">
                                    <a:moveTo>
                                      <a:pt x="2881" y="38100"/>
                                    </a:moveTo>
                                    <a:cubicBezTo>
                                      <a:pt x="-525" y="55126"/>
                                      <a:pt x="-1374" y="53506"/>
                                      <a:pt x="2881" y="76200"/>
                                    </a:cubicBezTo>
                                    <a:cubicBezTo>
                                      <a:pt x="3669" y="80401"/>
                                      <a:pt x="6182" y="84089"/>
                                      <a:pt x="7643" y="88106"/>
                                    </a:cubicBezTo>
                                    <a:cubicBezTo>
                                      <a:pt x="9359" y="92824"/>
                                      <a:pt x="10818" y="97631"/>
                                      <a:pt x="12406" y="102394"/>
                                    </a:cubicBezTo>
                                    <a:cubicBezTo>
                                      <a:pt x="13200" y="104775"/>
                                      <a:pt x="13281" y="107529"/>
                                      <a:pt x="14787" y="109537"/>
                                    </a:cubicBezTo>
                                    <a:cubicBezTo>
                                      <a:pt x="17168" y="112712"/>
                                      <a:pt x="19828" y="115696"/>
                                      <a:pt x="21931" y="119062"/>
                                    </a:cubicBezTo>
                                    <a:cubicBezTo>
                                      <a:pt x="35569" y="140884"/>
                                      <a:pt x="13429" y="113793"/>
                                      <a:pt x="38599" y="145256"/>
                                    </a:cubicBezTo>
                                    <a:cubicBezTo>
                                      <a:pt x="42103" y="149636"/>
                                      <a:pt x="50646" y="156944"/>
                                      <a:pt x="55268" y="159544"/>
                                    </a:cubicBezTo>
                                    <a:cubicBezTo>
                                      <a:pt x="80469" y="173719"/>
                                      <a:pt x="75448" y="171733"/>
                                      <a:pt x="93368" y="176212"/>
                                    </a:cubicBezTo>
                                    <a:cubicBezTo>
                                      <a:pt x="106862" y="175418"/>
                                      <a:pt x="120622" y="176616"/>
                                      <a:pt x="133849" y="173831"/>
                                    </a:cubicBezTo>
                                    <a:cubicBezTo>
                                      <a:pt x="136650" y="173241"/>
                                      <a:pt x="137222" y="169189"/>
                                      <a:pt x="138612" y="166687"/>
                                    </a:cubicBezTo>
                                    <a:cubicBezTo>
                                      <a:pt x="141198" y="162033"/>
                                      <a:pt x="143845" y="157370"/>
                                      <a:pt x="145756" y="152400"/>
                                    </a:cubicBezTo>
                                    <a:cubicBezTo>
                                      <a:pt x="147830" y="147007"/>
                                      <a:pt x="148543" y="141162"/>
                                      <a:pt x="150518" y="135731"/>
                                    </a:cubicBezTo>
                                    <a:cubicBezTo>
                                      <a:pt x="151731" y="132395"/>
                                      <a:pt x="153883" y="129469"/>
                                      <a:pt x="155281" y="126206"/>
                                    </a:cubicBezTo>
                                    <a:cubicBezTo>
                                      <a:pt x="158478" y="118747"/>
                                      <a:pt x="158617" y="113334"/>
                                      <a:pt x="160043" y="104775"/>
                                    </a:cubicBezTo>
                                    <a:cubicBezTo>
                                      <a:pt x="159249" y="87312"/>
                                      <a:pt x="157662" y="69868"/>
                                      <a:pt x="157662" y="52387"/>
                                    </a:cubicBezTo>
                                    <a:cubicBezTo>
                                      <a:pt x="157662" y="43620"/>
                                      <a:pt x="155941" y="33942"/>
                                      <a:pt x="160043" y="26194"/>
                                    </a:cubicBezTo>
                                    <a:cubicBezTo>
                                      <a:pt x="163757" y="19179"/>
                                      <a:pt x="172743" y="16669"/>
                                      <a:pt x="179093" y="11906"/>
                                    </a:cubicBezTo>
                                    <a:cubicBezTo>
                                      <a:pt x="182268" y="9525"/>
                                      <a:pt x="184768" y="5724"/>
                                      <a:pt x="188618" y="4762"/>
                                    </a:cubicBezTo>
                                    <a:cubicBezTo>
                                      <a:pt x="200578" y="1772"/>
                                      <a:pt x="195038" y="3416"/>
                                      <a:pt x="205287" y="0"/>
                                    </a:cubicBezTo>
                                    <a:cubicBezTo>
                                      <a:pt x="221956" y="794"/>
                                      <a:pt x="238852" y="-478"/>
                                      <a:pt x="255293" y="2381"/>
                                    </a:cubicBezTo>
                                    <a:cubicBezTo>
                                      <a:pt x="258113" y="2871"/>
                                      <a:pt x="258636" y="7040"/>
                                      <a:pt x="260056" y="9525"/>
                                    </a:cubicBezTo>
                                    <a:cubicBezTo>
                                      <a:pt x="279889" y="44234"/>
                                      <a:pt x="253832" y="-538"/>
                                      <a:pt x="267199" y="26194"/>
                                    </a:cubicBezTo>
                                    <a:cubicBezTo>
                                      <a:pt x="268479" y="28754"/>
                                      <a:pt x="270374" y="30956"/>
                                      <a:pt x="271962" y="33337"/>
                                    </a:cubicBezTo>
                                    <a:cubicBezTo>
                                      <a:pt x="276498" y="46947"/>
                                      <a:pt x="278499" y="51735"/>
                                      <a:pt x="281487" y="66675"/>
                                    </a:cubicBezTo>
                                    <a:cubicBezTo>
                                      <a:pt x="282281" y="70644"/>
                                      <a:pt x="282705" y="74704"/>
                                      <a:pt x="283868" y="78581"/>
                                    </a:cubicBezTo>
                                    <a:cubicBezTo>
                                      <a:pt x="285096" y="82675"/>
                                      <a:pt x="287043" y="86518"/>
                                      <a:pt x="288631" y="90487"/>
                                    </a:cubicBezTo>
                                    <a:cubicBezTo>
                                      <a:pt x="289425" y="97631"/>
                                      <a:pt x="289506" y="104891"/>
                                      <a:pt x="291012" y="111919"/>
                                    </a:cubicBezTo>
                                    <a:cubicBezTo>
                                      <a:pt x="291907" y="116098"/>
                                      <a:pt x="294967" y="119628"/>
                                      <a:pt x="295774" y="123825"/>
                                    </a:cubicBezTo>
                                    <a:cubicBezTo>
                                      <a:pt x="296276" y="126435"/>
                                      <a:pt x="303359" y="183959"/>
                                      <a:pt x="307681" y="197644"/>
                                    </a:cubicBezTo>
                                    <a:cubicBezTo>
                                      <a:pt x="310035" y="205099"/>
                                      <a:pt x="314461" y="211755"/>
                                      <a:pt x="317206" y="219075"/>
                                    </a:cubicBezTo>
                                    <a:cubicBezTo>
                                      <a:pt x="331799" y="257991"/>
                                      <a:pt x="312139" y="216535"/>
                                      <a:pt x="329112" y="247650"/>
                                    </a:cubicBezTo>
                                    <a:cubicBezTo>
                                      <a:pt x="342989" y="273090"/>
                                      <a:pt x="328236" y="251317"/>
                                      <a:pt x="348162" y="276225"/>
                                    </a:cubicBezTo>
                                    <a:cubicBezTo>
                                      <a:pt x="350641" y="279324"/>
                                      <a:pt x="352500" y="282944"/>
                                      <a:pt x="355306" y="285750"/>
                                    </a:cubicBezTo>
                                    <a:cubicBezTo>
                                      <a:pt x="358671" y="289115"/>
                                      <a:pt x="368240" y="293408"/>
                                      <a:pt x="371974" y="295275"/>
                                    </a:cubicBezTo>
                                    <a:cubicBezTo>
                                      <a:pt x="375943" y="294481"/>
                                      <a:pt x="383003" y="296845"/>
                                      <a:pt x="383881" y="292894"/>
                                    </a:cubicBezTo>
                                    <a:cubicBezTo>
                                      <a:pt x="386813" y="279699"/>
                                      <a:pt x="382781" y="265868"/>
                                      <a:pt x="381499" y="252412"/>
                                    </a:cubicBezTo>
                                    <a:cubicBezTo>
                                      <a:pt x="380918" y="246307"/>
                                      <a:pt x="375525" y="233276"/>
                                      <a:pt x="374356" y="228600"/>
                                    </a:cubicBezTo>
                                    <a:cubicBezTo>
                                      <a:pt x="373594" y="225553"/>
                                      <a:pt x="371299" y="215344"/>
                                      <a:pt x="369593" y="211931"/>
                                    </a:cubicBezTo>
                                    <a:cubicBezTo>
                                      <a:pt x="368313" y="209371"/>
                                      <a:pt x="366111" y="207347"/>
                                      <a:pt x="364831" y="204787"/>
                                    </a:cubicBezTo>
                                    <a:cubicBezTo>
                                      <a:pt x="354972" y="185070"/>
                                      <a:pt x="371335" y="210974"/>
                                      <a:pt x="357687" y="190500"/>
                                    </a:cubicBezTo>
                                    <a:cubicBezTo>
                                      <a:pt x="356893" y="186531"/>
                                      <a:pt x="356288" y="182520"/>
                                      <a:pt x="355306" y="178594"/>
                                    </a:cubicBezTo>
                                    <a:cubicBezTo>
                                      <a:pt x="349797" y="156560"/>
                                      <a:pt x="356394" y="191728"/>
                                      <a:pt x="350543" y="159544"/>
                                    </a:cubicBezTo>
                                    <a:cubicBezTo>
                                      <a:pt x="349679" y="154794"/>
                                      <a:pt x="348896" y="150028"/>
                                      <a:pt x="348162" y="145256"/>
                                    </a:cubicBezTo>
                                    <a:cubicBezTo>
                                      <a:pt x="347309" y="139709"/>
                                      <a:pt x="346785" y="134109"/>
                                      <a:pt x="345781" y="128587"/>
                                    </a:cubicBezTo>
                                    <a:cubicBezTo>
                                      <a:pt x="345195" y="125367"/>
                                      <a:pt x="344193" y="122237"/>
                                      <a:pt x="343399" y="119062"/>
                                    </a:cubicBezTo>
                                    <a:cubicBezTo>
                                      <a:pt x="344193" y="98425"/>
                                      <a:pt x="342020" y="77457"/>
                                      <a:pt x="345781" y="57150"/>
                                    </a:cubicBezTo>
                                    <a:cubicBezTo>
                                      <a:pt x="346377" y="53932"/>
                                      <a:pt x="352033" y="54769"/>
                                      <a:pt x="355306" y="54769"/>
                                    </a:cubicBezTo>
                                    <a:cubicBezTo>
                                      <a:pt x="367238" y="54769"/>
                                      <a:pt x="379118" y="56356"/>
                                      <a:pt x="391024" y="57150"/>
                                    </a:cubicBezTo>
                                    <a:cubicBezTo>
                                      <a:pt x="394199" y="61912"/>
                                      <a:pt x="399160" y="65884"/>
                                      <a:pt x="400549" y="71437"/>
                                    </a:cubicBezTo>
                                    <a:cubicBezTo>
                                      <a:pt x="401343" y="74612"/>
                                      <a:pt x="402032" y="77815"/>
                                      <a:pt x="402931" y="80962"/>
                                    </a:cubicBezTo>
                                    <a:cubicBezTo>
                                      <a:pt x="407493" y="96927"/>
                                      <a:pt x="404413" y="78862"/>
                                      <a:pt x="410074" y="107156"/>
                                    </a:cubicBezTo>
                                    <a:cubicBezTo>
                                      <a:pt x="410868" y="111125"/>
                                      <a:pt x="412053" y="115035"/>
                                      <a:pt x="412456" y="119062"/>
                                    </a:cubicBezTo>
                                    <a:cubicBezTo>
                                      <a:pt x="412851" y="123011"/>
                                      <a:pt x="412456" y="127000"/>
                                      <a:pt x="412456" y="1309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08" name="Freeform 1507"/>
                          <p:cNvSpPr/>
                          <p:nvPr/>
                        </p:nvSpPr>
                        <p:spPr>
                          <a:xfrm>
                            <a:off x="6527006" y="2726531"/>
                            <a:ext cx="447675" cy="285750"/>
                          </a:xfrm>
                          <a:custGeom>
                            <a:avLst/>
                            <a:gdLst>
                              <a:gd name="connsiteX0" fmla="*/ 447675 w 447675"/>
                              <a:gd name="connsiteY0" fmla="*/ 47625 h 285750"/>
                              <a:gd name="connsiteX1" fmla="*/ 435769 w 447675"/>
                              <a:gd name="connsiteY1" fmla="*/ 38100 h 285750"/>
                              <a:gd name="connsiteX2" fmla="*/ 426244 w 447675"/>
                              <a:gd name="connsiteY2" fmla="*/ 33338 h 285750"/>
                              <a:gd name="connsiteX3" fmla="*/ 411957 w 447675"/>
                              <a:gd name="connsiteY3" fmla="*/ 21432 h 285750"/>
                              <a:gd name="connsiteX4" fmla="*/ 404813 w 447675"/>
                              <a:gd name="connsiteY4" fmla="*/ 19050 h 285750"/>
                              <a:gd name="connsiteX5" fmla="*/ 366713 w 447675"/>
                              <a:gd name="connsiteY5" fmla="*/ 4763 h 285750"/>
                              <a:gd name="connsiteX6" fmla="*/ 357188 w 447675"/>
                              <a:gd name="connsiteY6" fmla="*/ 2382 h 285750"/>
                              <a:gd name="connsiteX7" fmla="*/ 333375 w 447675"/>
                              <a:gd name="connsiteY7" fmla="*/ 0 h 285750"/>
                              <a:gd name="connsiteX8" fmla="*/ 307182 w 447675"/>
                              <a:gd name="connsiteY8" fmla="*/ 2382 h 285750"/>
                              <a:gd name="connsiteX9" fmla="*/ 300038 w 447675"/>
                              <a:gd name="connsiteY9" fmla="*/ 7144 h 285750"/>
                              <a:gd name="connsiteX10" fmla="*/ 285750 w 447675"/>
                              <a:gd name="connsiteY10" fmla="*/ 11907 h 285750"/>
                              <a:gd name="connsiteX11" fmla="*/ 273844 w 447675"/>
                              <a:gd name="connsiteY11" fmla="*/ 26194 h 285750"/>
                              <a:gd name="connsiteX12" fmla="*/ 269082 w 447675"/>
                              <a:gd name="connsiteY12" fmla="*/ 40482 h 285750"/>
                              <a:gd name="connsiteX13" fmla="*/ 264319 w 447675"/>
                              <a:gd name="connsiteY13" fmla="*/ 71438 h 285750"/>
                              <a:gd name="connsiteX14" fmla="*/ 259557 w 447675"/>
                              <a:gd name="connsiteY14" fmla="*/ 88107 h 285750"/>
                              <a:gd name="connsiteX15" fmla="*/ 257175 w 447675"/>
                              <a:gd name="connsiteY15" fmla="*/ 97632 h 285750"/>
                              <a:gd name="connsiteX16" fmla="*/ 252413 w 447675"/>
                              <a:gd name="connsiteY16" fmla="*/ 116682 h 285750"/>
                              <a:gd name="connsiteX17" fmla="*/ 245269 w 447675"/>
                              <a:gd name="connsiteY17" fmla="*/ 128588 h 285750"/>
                              <a:gd name="connsiteX18" fmla="*/ 230982 w 447675"/>
                              <a:gd name="connsiteY18" fmla="*/ 154782 h 285750"/>
                              <a:gd name="connsiteX19" fmla="*/ 223838 w 447675"/>
                              <a:gd name="connsiteY19" fmla="*/ 164307 h 285750"/>
                              <a:gd name="connsiteX20" fmla="*/ 207169 w 447675"/>
                              <a:gd name="connsiteY20" fmla="*/ 176213 h 285750"/>
                              <a:gd name="connsiteX21" fmla="*/ 200025 w 447675"/>
                              <a:gd name="connsiteY21" fmla="*/ 178594 h 285750"/>
                              <a:gd name="connsiteX22" fmla="*/ 176213 w 447675"/>
                              <a:gd name="connsiteY22" fmla="*/ 173832 h 285750"/>
                              <a:gd name="connsiteX23" fmla="*/ 150019 w 447675"/>
                              <a:gd name="connsiteY23" fmla="*/ 164307 h 285750"/>
                              <a:gd name="connsiteX24" fmla="*/ 138113 w 447675"/>
                              <a:gd name="connsiteY24" fmla="*/ 159544 h 285750"/>
                              <a:gd name="connsiteX25" fmla="*/ 111919 w 447675"/>
                              <a:gd name="connsiteY25" fmla="*/ 147638 h 285750"/>
                              <a:gd name="connsiteX26" fmla="*/ 104775 w 447675"/>
                              <a:gd name="connsiteY26" fmla="*/ 140494 h 285750"/>
                              <a:gd name="connsiteX27" fmla="*/ 95250 w 447675"/>
                              <a:gd name="connsiteY27" fmla="*/ 138113 h 285750"/>
                              <a:gd name="connsiteX28" fmla="*/ 71438 w 447675"/>
                              <a:gd name="connsiteY28" fmla="*/ 133350 h 285750"/>
                              <a:gd name="connsiteX29" fmla="*/ 42863 w 447675"/>
                              <a:gd name="connsiteY29" fmla="*/ 135732 h 285750"/>
                              <a:gd name="connsiteX30" fmla="*/ 28575 w 447675"/>
                              <a:gd name="connsiteY30" fmla="*/ 145257 h 285750"/>
                              <a:gd name="connsiteX31" fmla="*/ 19050 w 447675"/>
                              <a:gd name="connsiteY31" fmla="*/ 164307 h 285750"/>
                              <a:gd name="connsiteX32" fmla="*/ 16669 w 447675"/>
                              <a:gd name="connsiteY32" fmla="*/ 221457 h 285750"/>
                              <a:gd name="connsiteX33" fmla="*/ 14288 w 447675"/>
                              <a:gd name="connsiteY33" fmla="*/ 230982 h 285750"/>
                              <a:gd name="connsiteX34" fmla="*/ 0 w 447675"/>
                              <a:gd name="connsiteY34" fmla="*/ 238125 h 285750"/>
                              <a:gd name="connsiteX35" fmla="*/ 4763 w 447675"/>
                              <a:gd name="connsiteY35" fmla="*/ 269082 h 285750"/>
                              <a:gd name="connsiteX36" fmla="*/ 9525 w 447675"/>
                              <a:gd name="connsiteY36" fmla="*/ 276225 h 285750"/>
                              <a:gd name="connsiteX37" fmla="*/ 16669 w 447675"/>
                              <a:gd name="connsiteY37" fmla="*/ 283369 h 285750"/>
                              <a:gd name="connsiteX38" fmla="*/ 23813 w 447675"/>
                              <a:gd name="connsiteY38" fmla="*/ 285750 h 285750"/>
                              <a:gd name="connsiteX39" fmla="*/ 45244 w 447675"/>
                              <a:gd name="connsiteY39" fmla="*/ 283369 h 285750"/>
                              <a:gd name="connsiteX40" fmla="*/ 52388 w 447675"/>
                              <a:gd name="connsiteY40" fmla="*/ 280988 h 285750"/>
                              <a:gd name="connsiteX41" fmla="*/ 59532 w 447675"/>
                              <a:gd name="connsiteY41" fmla="*/ 273844 h 285750"/>
                              <a:gd name="connsiteX42" fmla="*/ 66675 w 447675"/>
                              <a:gd name="connsiteY42" fmla="*/ 269082 h 285750"/>
                              <a:gd name="connsiteX43" fmla="*/ 76200 w 447675"/>
                              <a:gd name="connsiteY43" fmla="*/ 261938 h 285750"/>
                              <a:gd name="connsiteX44" fmla="*/ 90488 w 447675"/>
                              <a:gd name="connsiteY44" fmla="*/ 252413 h 285750"/>
                              <a:gd name="connsiteX45" fmla="*/ 97632 w 447675"/>
                              <a:gd name="connsiteY45" fmla="*/ 247650 h 285750"/>
                              <a:gd name="connsiteX46" fmla="*/ 111919 w 447675"/>
                              <a:gd name="connsiteY46" fmla="*/ 242888 h 285750"/>
                              <a:gd name="connsiteX47" fmla="*/ 133350 w 447675"/>
                              <a:gd name="connsiteY47" fmla="*/ 245269 h 285750"/>
                              <a:gd name="connsiteX48" fmla="*/ 142875 w 447675"/>
                              <a:gd name="connsiteY48" fmla="*/ 247650 h 285750"/>
                              <a:gd name="connsiteX49" fmla="*/ 152400 w 447675"/>
                              <a:gd name="connsiteY49" fmla="*/ 25003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285750">
                                <a:moveTo>
                                  <a:pt x="447675" y="47625"/>
                                </a:moveTo>
                                <a:cubicBezTo>
                                  <a:pt x="443706" y="44450"/>
                                  <a:pt x="439998" y="40919"/>
                                  <a:pt x="435769" y="38100"/>
                                </a:cubicBezTo>
                                <a:cubicBezTo>
                                  <a:pt x="432815" y="36131"/>
                                  <a:pt x="429133" y="35401"/>
                                  <a:pt x="426244" y="33338"/>
                                </a:cubicBezTo>
                                <a:cubicBezTo>
                                  <a:pt x="413952" y="24559"/>
                                  <a:pt x="424557" y="27732"/>
                                  <a:pt x="411957" y="21432"/>
                                </a:cubicBezTo>
                                <a:cubicBezTo>
                                  <a:pt x="409712" y="20309"/>
                                  <a:pt x="407156" y="19951"/>
                                  <a:pt x="404813" y="19050"/>
                                </a:cubicBezTo>
                                <a:cubicBezTo>
                                  <a:pt x="386192" y="11888"/>
                                  <a:pt x="383325" y="9746"/>
                                  <a:pt x="366713" y="4763"/>
                                </a:cubicBezTo>
                                <a:cubicBezTo>
                                  <a:pt x="363578" y="3823"/>
                                  <a:pt x="360428" y="2845"/>
                                  <a:pt x="357188" y="2382"/>
                                </a:cubicBezTo>
                                <a:cubicBezTo>
                                  <a:pt x="349291" y="1254"/>
                                  <a:pt x="341313" y="794"/>
                                  <a:pt x="333375" y="0"/>
                                </a:cubicBezTo>
                                <a:cubicBezTo>
                                  <a:pt x="324644" y="794"/>
                                  <a:pt x="315754" y="545"/>
                                  <a:pt x="307182" y="2382"/>
                                </a:cubicBezTo>
                                <a:cubicBezTo>
                                  <a:pt x="304384" y="2982"/>
                                  <a:pt x="302653" y="5982"/>
                                  <a:pt x="300038" y="7144"/>
                                </a:cubicBezTo>
                                <a:cubicBezTo>
                                  <a:pt x="295450" y="9183"/>
                                  <a:pt x="285750" y="11907"/>
                                  <a:pt x="285750" y="11907"/>
                                </a:cubicBezTo>
                                <a:cubicBezTo>
                                  <a:pt x="281265" y="16392"/>
                                  <a:pt x="276496" y="20228"/>
                                  <a:pt x="273844" y="26194"/>
                                </a:cubicBezTo>
                                <a:cubicBezTo>
                                  <a:pt x="271805" y="30782"/>
                                  <a:pt x="269082" y="40482"/>
                                  <a:pt x="269082" y="40482"/>
                                </a:cubicBezTo>
                                <a:cubicBezTo>
                                  <a:pt x="267940" y="48470"/>
                                  <a:pt x="265968" y="63193"/>
                                  <a:pt x="264319" y="71438"/>
                                </a:cubicBezTo>
                                <a:cubicBezTo>
                                  <a:pt x="261840" y="83834"/>
                                  <a:pt x="262581" y="77524"/>
                                  <a:pt x="259557" y="88107"/>
                                </a:cubicBezTo>
                                <a:cubicBezTo>
                                  <a:pt x="258658" y="91254"/>
                                  <a:pt x="257885" y="94437"/>
                                  <a:pt x="257175" y="97632"/>
                                </a:cubicBezTo>
                                <a:cubicBezTo>
                                  <a:pt x="256088" y="102521"/>
                                  <a:pt x="254966" y="111577"/>
                                  <a:pt x="252413" y="116682"/>
                                </a:cubicBezTo>
                                <a:cubicBezTo>
                                  <a:pt x="250343" y="120822"/>
                                  <a:pt x="247485" y="124525"/>
                                  <a:pt x="245269" y="128588"/>
                                </a:cubicBezTo>
                                <a:cubicBezTo>
                                  <a:pt x="237140" y="143491"/>
                                  <a:pt x="239921" y="141372"/>
                                  <a:pt x="230982" y="154782"/>
                                </a:cubicBezTo>
                                <a:cubicBezTo>
                                  <a:pt x="228781" y="158084"/>
                                  <a:pt x="226788" y="161652"/>
                                  <a:pt x="223838" y="164307"/>
                                </a:cubicBezTo>
                                <a:cubicBezTo>
                                  <a:pt x="218763" y="168875"/>
                                  <a:pt x="213024" y="172700"/>
                                  <a:pt x="207169" y="176213"/>
                                </a:cubicBezTo>
                                <a:cubicBezTo>
                                  <a:pt x="205017" y="177504"/>
                                  <a:pt x="202406" y="177800"/>
                                  <a:pt x="200025" y="178594"/>
                                </a:cubicBezTo>
                                <a:cubicBezTo>
                                  <a:pt x="197184" y="178121"/>
                                  <a:pt x="180475" y="175726"/>
                                  <a:pt x="176213" y="173832"/>
                                </a:cubicBezTo>
                                <a:cubicBezTo>
                                  <a:pt x="151180" y="162706"/>
                                  <a:pt x="178247" y="169011"/>
                                  <a:pt x="150019" y="164307"/>
                                </a:cubicBezTo>
                                <a:cubicBezTo>
                                  <a:pt x="146050" y="162719"/>
                                  <a:pt x="141994" y="161335"/>
                                  <a:pt x="138113" y="159544"/>
                                </a:cubicBezTo>
                                <a:cubicBezTo>
                                  <a:pt x="110436" y="146769"/>
                                  <a:pt x="128055" y="153016"/>
                                  <a:pt x="111919" y="147638"/>
                                </a:cubicBezTo>
                                <a:cubicBezTo>
                                  <a:pt x="109538" y="145257"/>
                                  <a:pt x="107699" y="142165"/>
                                  <a:pt x="104775" y="140494"/>
                                </a:cubicBezTo>
                                <a:cubicBezTo>
                                  <a:pt x="101933" y="138870"/>
                                  <a:pt x="98397" y="139012"/>
                                  <a:pt x="95250" y="138113"/>
                                </a:cubicBezTo>
                                <a:cubicBezTo>
                                  <a:pt x="78623" y="133363"/>
                                  <a:pt x="99893" y="137416"/>
                                  <a:pt x="71438" y="133350"/>
                                </a:cubicBezTo>
                                <a:cubicBezTo>
                                  <a:pt x="61913" y="134144"/>
                                  <a:pt x="52072" y="133174"/>
                                  <a:pt x="42863" y="135732"/>
                                </a:cubicBezTo>
                                <a:cubicBezTo>
                                  <a:pt x="37348" y="137264"/>
                                  <a:pt x="28575" y="145257"/>
                                  <a:pt x="28575" y="145257"/>
                                </a:cubicBezTo>
                                <a:cubicBezTo>
                                  <a:pt x="24864" y="150823"/>
                                  <a:pt x="19763" y="157412"/>
                                  <a:pt x="19050" y="164307"/>
                                </a:cubicBezTo>
                                <a:cubicBezTo>
                                  <a:pt x="17088" y="183272"/>
                                  <a:pt x="18027" y="202439"/>
                                  <a:pt x="16669" y="221457"/>
                                </a:cubicBezTo>
                                <a:cubicBezTo>
                                  <a:pt x="16436" y="224721"/>
                                  <a:pt x="16103" y="228259"/>
                                  <a:pt x="14288" y="230982"/>
                                </a:cubicBezTo>
                                <a:cubicBezTo>
                                  <a:pt x="11650" y="234938"/>
                                  <a:pt x="4075" y="236767"/>
                                  <a:pt x="0" y="238125"/>
                                </a:cubicBezTo>
                                <a:cubicBezTo>
                                  <a:pt x="683" y="244950"/>
                                  <a:pt x="473" y="260501"/>
                                  <a:pt x="4763" y="269082"/>
                                </a:cubicBezTo>
                                <a:cubicBezTo>
                                  <a:pt x="6043" y="271642"/>
                                  <a:pt x="7693" y="274027"/>
                                  <a:pt x="9525" y="276225"/>
                                </a:cubicBezTo>
                                <a:cubicBezTo>
                                  <a:pt x="11681" y="278812"/>
                                  <a:pt x="13867" y="281501"/>
                                  <a:pt x="16669" y="283369"/>
                                </a:cubicBezTo>
                                <a:cubicBezTo>
                                  <a:pt x="18758" y="284761"/>
                                  <a:pt x="21432" y="284956"/>
                                  <a:pt x="23813" y="285750"/>
                                </a:cubicBezTo>
                                <a:cubicBezTo>
                                  <a:pt x="30957" y="284956"/>
                                  <a:pt x="38154" y="284551"/>
                                  <a:pt x="45244" y="283369"/>
                                </a:cubicBezTo>
                                <a:cubicBezTo>
                                  <a:pt x="47720" y="282956"/>
                                  <a:pt x="50299" y="282380"/>
                                  <a:pt x="52388" y="280988"/>
                                </a:cubicBezTo>
                                <a:cubicBezTo>
                                  <a:pt x="55190" y="279120"/>
                                  <a:pt x="56945" y="276000"/>
                                  <a:pt x="59532" y="273844"/>
                                </a:cubicBezTo>
                                <a:cubicBezTo>
                                  <a:pt x="61730" y="272012"/>
                                  <a:pt x="64346" y="270745"/>
                                  <a:pt x="66675" y="269082"/>
                                </a:cubicBezTo>
                                <a:cubicBezTo>
                                  <a:pt x="69905" y="266775"/>
                                  <a:pt x="72949" y="264214"/>
                                  <a:pt x="76200" y="261938"/>
                                </a:cubicBezTo>
                                <a:cubicBezTo>
                                  <a:pt x="80889" y="258656"/>
                                  <a:pt x="85725" y="255588"/>
                                  <a:pt x="90488" y="252413"/>
                                </a:cubicBezTo>
                                <a:cubicBezTo>
                                  <a:pt x="92869" y="250825"/>
                                  <a:pt x="94917" y="248555"/>
                                  <a:pt x="97632" y="247650"/>
                                </a:cubicBezTo>
                                <a:lnTo>
                                  <a:pt x="111919" y="242888"/>
                                </a:lnTo>
                                <a:cubicBezTo>
                                  <a:pt x="119063" y="243682"/>
                                  <a:pt x="126246" y="244176"/>
                                  <a:pt x="133350" y="245269"/>
                                </a:cubicBezTo>
                                <a:cubicBezTo>
                                  <a:pt x="136585" y="245767"/>
                                  <a:pt x="139728" y="246751"/>
                                  <a:pt x="142875" y="247650"/>
                                </a:cubicBezTo>
                                <a:cubicBezTo>
                                  <a:pt x="152090" y="250283"/>
                                  <a:pt x="147092" y="250032"/>
                                  <a:pt x="152400" y="250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Freeform 1508"/>
                          <p:cNvSpPr/>
                          <p:nvPr/>
                        </p:nvSpPr>
                        <p:spPr>
                          <a:xfrm>
                            <a:off x="6110288" y="2859881"/>
                            <a:ext cx="623887" cy="209550"/>
                          </a:xfrm>
                          <a:custGeom>
                            <a:avLst/>
                            <a:gdLst>
                              <a:gd name="connsiteX0" fmla="*/ 623887 w 623887"/>
                              <a:gd name="connsiteY0" fmla="*/ 95250 h 209550"/>
                              <a:gd name="connsiteX1" fmla="*/ 609600 w 623887"/>
                              <a:gd name="connsiteY1" fmla="*/ 150019 h 209550"/>
                              <a:gd name="connsiteX2" fmla="*/ 583406 w 623887"/>
                              <a:gd name="connsiteY2" fmla="*/ 169069 h 209550"/>
                              <a:gd name="connsiteX3" fmla="*/ 566737 w 623887"/>
                              <a:gd name="connsiteY3" fmla="*/ 178594 h 209550"/>
                              <a:gd name="connsiteX4" fmla="*/ 550068 w 623887"/>
                              <a:gd name="connsiteY4" fmla="*/ 183357 h 209550"/>
                              <a:gd name="connsiteX5" fmla="*/ 526256 w 623887"/>
                              <a:gd name="connsiteY5" fmla="*/ 188119 h 209550"/>
                              <a:gd name="connsiteX6" fmla="*/ 497681 w 623887"/>
                              <a:gd name="connsiteY6" fmla="*/ 190500 h 209550"/>
                              <a:gd name="connsiteX7" fmla="*/ 457200 w 623887"/>
                              <a:gd name="connsiteY7" fmla="*/ 185738 h 209550"/>
                              <a:gd name="connsiteX8" fmla="*/ 442912 w 623887"/>
                              <a:gd name="connsiteY8" fmla="*/ 178594 h 209550"/>
                              <a:gd name="connsiteX9" fmla="*/ 431006 w 623887"/>
                              <a:gd name="connsiteY9" fmla="*/ 173832 h 209550"/>
                              <a:gd name="connsiteX10" fmla="*/ 414337 w 623887"/>
                              <a:gd name="connsiteY10" fmla="*/ 164307 h 209550"/>
                              <a:gd name="connsiteX11" fmla="*/ 388143 w 623887"/>
                              <a:gd name="connsiteY11" fmla="*/ 150019 h 209550"/>
                              <a:gd name="connsiteX12" fmla="*/ 364331 w 623887"/>
                              <a:gd name="connsiteY12" fmla="*/ 130969 h 209550"/>
                              <a:gd name="connsiteX13" fmla="*/ 352425 w 623887"/>
                              <a:gd name="connsiteY13" fmla="*/ 119063 h 209550"/>
                              <a:gd name="connsiteX14" fmla="*/ 338137 w 623887"/>
                              <a:gd name="connsiteY14" fmla="*/ 97632 h 209550"/>
                              <a:gd name="connsiteX15" fmla="*/ 307181 w 623887"/>
                              <a:gd name="connsiteY15" fmla="*/ 45244 h 209550"/>
                              <a:gd name="connsiteX16" fmla="*/ 295275 w 623887"/>
                              <a:gd name="connsiteY16" fmla="*/ 21432 h 209550"/>
                              <a:gd name="connsiteX17" fmla="*/ 280987 w 623887"/>
                              <a:gd name="connsiteY17" fmla="*/ 7144 h 209550"/>
                              <a:gd name="connsiteX18" fmla="*/ 254793 w 623887"/>
                              <a:gd name="connsiteY18" fmla="*/ 0 h 209550"/>
                              <a:gd name="connsiteX19" fmla="*/ 221456 w 623887"/>
                              <a:gd name="connsiteY19" fmla="*/ 4763 h 209550"/>
                              <a:gd name="connsiteX20" fmla="*/ 202406 w 623887"/>
                              <a:gd name="connsiteY20" fmla="*/ 14288 h 209550"/>
                              <a:gd name="connsiteX21" fmla="*/ 183356 w 623887"/>
                              <a:gd name="connsiteY21" fmla="*/ 21432 h 209550"/>
                              <a:gd name="connsiteX22" fmla="*/ 180975 w 623887"/>
                              <a:gd name="connsiteY22" fmla="*/ 28575 h 209550"/>
                              <a:gd name="connsiteX23" fmla="*/ 171450 w 623887"/>
                              <a:gd name="connsiteY23" fmla="*/ 47625 h 209550"/>
                              <a:gd name="connsiteX24" fmla="*/ 164306 w 623887"/>
                              <a:gd name="connsiteY24" fmla="*/ 83344 h 209550"/>
                              <a:gd name="connsiteX25" fmla="*/ 159543 w 623887"/>
                              <a:gd name="connsiteY25" fmla="*/ 100013 h 209550"/>
                              <a:gd name="connsiteX26" fmla="*/ 157162 w 623887"/>
                              <a:gd name="connsiteY26" fmla="*/ 114300 h 209550"/>
                              <a:gd name="connsiteX27" fmla="*/ 154781 w 623887"/>
                              <a:gd name="connsiteY27" fmla="*/ 123825 h 209550"/>
                              <a:gd name="connsiteX28" fmla="*/ 152400 w 623887"/>
                              <a:gd name="connsiteY28" fmla="*/ 135732 h 209550"/>
                              <a:gd name="connsiteX29" fmla="*/ 135731 w 623887"/>
                              <a:gd name="connsiteY29" fmla="*/ 166688 h 209550"/>
                              <a:gd name="connsiteX30" fmla="*/ 130968 w 623887"/>
                              <a:gd name="connsiteY30" fmla="*/ 173832 h 209550"/>
                              <a:gd name="connsiteX31" fmla="*/ 109537 w 623887"/>
                              <a:gd name="connsiteY31" fmla="*/ 195263 h 209550"/>
                              <a:gd name="connsiteX32" fmla="*/ 100012 w 623887"/>
                              <a:gd name="connsiteY32" fmla="*/ 204788 h 209550"/>
                              <a:gd name="connsiteX33" fmla="*/ 80962 w 623887"/>
                              <a:gd name="connsiteY33" fmla="*/ 209550 h 209550"/>
                              <a:gd name="connsiteX34" fmla="*/ 54768 w 623887"/>
                              <a:gd name="connsiteY34" fmla="*/ 207169 h 209550"/>
                              <a:gd name="connsiteX35" fmla="*/ 50006 w 623887"/>
                              <a:gd name="connsiteY35" fmla="*/ 200025 h 209550"/>
                              <a:gd name="connsiteX36" fmla="*/ 38100 w 623887"/>
                              <a:gd name="connsiteY36" fmla="*/ 185738 h 209550"/>
                              <a:gd name="connsiteX37" fmla="*/ 35718 w 623887"/>
                              <a:gd name="connsiteY37" fmla="*/ 173832 h 209550"/>
                              <a:gd name="connsiteX38" fmla="*/ 33337 w 623887"/>
                              <a:gd name="connsiteY38" fmla="*/ 159544 h 209550"/>
                              <a:gd name="connsiteX39" fmla="*/ 28575 w 623887"/>
                              <a:gd name="connsiteY39" fmla="*/ 147638 h 209550"/>
                              <a:gd name="connsiteX40" fmla="*/ 23812 w 623887"/>
                              <a:gd name="connsiteY40" fmla="*/ 130969 h 209550"/>
                              <a:gd name="connsiteX41" fmla="*/ 21431 w 623887"/>
                              <a:gd name="connsiteY41" fmla="*/ 114300 h 209550"/>
                              <a:gd name="connsiteX42" fmla="*/ 19050 w 623887"/>
                              <a:gd name="connsiteY42" fmla="*/ 107157 h 209550"/>
                              <a:gd name="connsiteX43" fmla="*/ 16668 w 623887"/>
                              <a:gd name="connsiteY43" fmla="*/ 97632 h 209550"/>
                              <a:gd name="connsiteX44" fmla="*/ 11906 w 623887"/>
                              <a:gd name="connsiteY44" fmla="*/ 78582 h 209550"/>
                              <a:gd name="connsiteX45" fmla="*/ 7143 w 623887"/>
                              <a:gd name="connsiteY45" fmla="*/ 71438 h 209550"/>
                              <a:gd name="connsiteX46" fmla="*/ 0 w 623887"/>
                              <a:gd name="connsiteY46" fmla="*/ 547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887" h="209550">
                                <a:moveTo>
                                  <a:pt x="623887" y="95250"/>
                                </a:moveTo>
                                <a:cubicBezTo>
                                  <a:pt x="620201" y="113682"/>
                                  <a:pt x="616718" y="132620"/>
                                  <a:pt x="609600" y="150019"/>
                                </a:cubicBezTo>
                                <a:cubicBezTo>
                                  <a:pt x="606329" y="158014"/>
                                  <a:pt x="588610" y="165946"/>
                                  <a:pt x="583406" y="169069"/>
                                </a:cubicBezTo>
                                <a:cubicBezTo>
                                  <a:pt x="576078" y="173466"/>
                                  <a:pt x="575387" y="175449"/>
                                  <a:pt x="566737" y="178594"/>
                                </a:cubicBezTo>
                                <a:cubicBezTo>
                                  <a:pt x="561306" y="180569"/>
                                  <a:pt x="555643" y="181836"/>
                                  <a:pt x="550068" y="183357"/>
                                </a:cubicBezTo>
                                <a:cubicBezTo>
                                  <a:pt x="541941" y="185574"/>
                                  <a:pt x="534799" y="187170"/>
                                  <a:pt x="526256" y="188119"/>
                                </a:cubicBezTo>
                                <a:cubicBezTo>
                                  <a:pt x="516756" y="189174"/>
                                  <a:pt x="507206" y="189706"/>
                                  <a:pt x="497681" y="190500"/>
                                </a:cubicBezTo>
                                <a:cubicBezTo>
                                  <a:pt x="484187" y="188913"/>
                                  <a:pt x="470477" y="188624"/>
                                  <a:pt x="457200" y="185738"/>
                                </a:cubicBezTo>
                                <a:cubicBezTo>
                                  <a:pt x="451997" y="184607"/>
                                  <a:pt x="447760" y="180797"/>
                                  <a:pt x="442912" y="178594"/>
                                </a:cubicBezTo>
                                <a:cubicBezTo>
                                  <a:pt x="439021" y="176825"/>
                                  <a:pt x="434829" y="175743"/>
                                  <a:pt x="431006" y="173832"/>
                                </a:cubicBezTo>
                                <a:cubicBezTo>
                                  <a:pt x="425282" y="170970"/>
                                  <a:pt x="420061" y="167169"/>
                                  <a:pt x="414337" y="164307"/>
                                </a:cubicBezTo>
                                <a:cubicBezTo>
                                  <a:pt x="392514" y="153395"/>
                                  <a:pt x="431919" y="181635"/>
                                  <a:pt x="388143" y="150019"/>
                                </a:cubicBezTo>
                                <a:cubicBezTo>
                                  <a:pt x="379903" y="144068"/>
                                  <a:pt x="369970" y="139426"/>
                                  <a:pt x="364331" y="130969"/>
                                </a:cubicBezTo>
                                <a:cubicBezTo>
                                  <a:pt x="357981" y="121444"/>
                                  <a:pt x="361949" y="125413"/>
                                  <a:pt x="352425" y="119063"/>
                                </a:cubicBezTo>
                                <a:cubicBezTo>
                                  <a:pt x="347662" y="111919"/>
                                  <a:pt x="342307" y="105137"/>
                                  <a:pt x="338137" y="97632"/>
                                </a:cubicBezTo>
                                <a:cubicBezTo>
                                  <a:pt x="312398" y="51300"/>
                                  <a:pt x="324132" y="67844"/>
                                  <a:pt x="307181" y="45244"/>
                                </a:cubicBezTo>
                                <a:cubicBezTo>
                                  <a:pt x="303592" y="30887"/>
                                  <a:pt x="306300" y="37182"/>
                                  <a:pt x="295275" y="21432"/>
                                </a:cubicBezTo>
                                <a:cubicBezTo>
                                  <a:pt x="291387" y="15878"/>
                                  <a:pt x="287847" y="9594"/>
                                  <a:pt x="280987" y="7144"/>
                                </a:cubicBezTo>
                                <a:cubicBezTo>
                                  <a:pt x="272464" y="4100"/>
                                  <a:pt x="263524" y="2381"/>
                                  <a:pt x="254793" y="0"/>
                                </a:cubicBezTo>
                                <a:cubicBezTo>
                                  <a:pt x="243681" y="1588"/>
                                  <a:pt x="232440" y="2450"/>
                                  <a:pt x="221456" y="4763"/>
                                </a:cubicBezTo>
                                <a:cubicBezTo>
                                  <a:pt x="204306" y="8374"/>
                                  <a:pt x="214839" y="8637"/>
                                  <a:pt x="202406" y="14288"/>
                                </a:cubicBezTo>
                                <a:cubicBezTo>
                                  <a:pt x="196232" y="17094"/>
                                  <a:pt x="189706" y="19051"/>
                                  <a:pt x="183356" y="21432"/>
                                </a:cubicBezTo>
                                <a:cubicBezTo>
                                  <a:pt x="182562" y="23813"/>
                                  <a:pt x="182014" y="26290"/>
                                  <a:pt x="180975" y="28575"/>
                                </a:cubicBezTo>
                                <a:cubicBezTo>
                                  <a:pt x="178037" y="35038"/>
                                  <a:pt x="171450" y="47625"/>
                                  <a:pt x="171450" y="47625"/>
                                </a:cubicBezTo>
                                <a:cubicBezTo>
                                  <a:pt x="168668" y="67096"/>
                                  <a:pt x="169816" y="63137"/>
                                  <a:pt x="164306" y="83344"/>
                                </a:cubicBezTo>
                                <a:cubicBezTo>
                                  <a:pt x="160904" y="95820"/>
                                  <a:pt x="162516" y="85149"/>
                                  <a:pt x="159543" y="100013"/>
                                </a:cubicBezTo>
                                <a:cubicBezTo>
                                  <a:pt x="158596" y="104747"/>
                                  <a:pt x="158109" y="109566"/>
                                  <a:pt x="157162" y="114300"/>
                                </a:cubicBezTo>
                                <a:cubicBezTo>
                                  <a:pt x="156520" y="117509"/>
                                  <a:pt x="155491" y="120630"/>
                                  <a:pt x="154781" y="123825"/>
                                </a:cubicBezTo>
                                <a:cubicBezTo>
                                  <a:pt x="153903" y="127776"/>
                                  <a:pt x="153761" y="131920"/>
                                  <a:pt x="152400" y="135732"/>
                                </a:cubicBezTo>
                                <a:cubicBezTo>
                                  <a:pt x="144529" y="157771"/>
                                  <a:pt x="145907" y="152442"/>
                                  <a:pt x="135731" y="166688"/>
                                </a:cubicBezTo>
                                <a:cubicBezTo>
                                  <a:pt x="134067" y="169017"/>
                                  <a:pt x="132902" y="171722"/>
                                  <a:pt x="130968" y="173832"/>
                                </a:cubicBezTo>
                                <a:cubicBezTo>
                                  <a:pt x="124141" y="181279"/>
                                  <a:pt x="116681" y="188119"/>
                                  <a:pt x="109537" y="195263"/>
                                </a:cubicBezTo>
                                <a:cubicBezTo>
                                  <a:pt x="106362" y="198438"/>
                                  <a:pt x="104368" y="203699"/>
                                  <a:pt x="100012" y="204788"/>
                                </a:cubicBezTo>
                                <a:lnTo>
                                  <a:pt x="80962" y="209550"/>
                                </a:lnTo>
                                <a:cubicBezTo>
                                  <a:pt x="72231" y="208756"/>
                                  <a:pt x="63148" y="209747"/>
                                  <a:pt x="54768" y="207169"/>
                                </a:cubicBezTo>
                                <a:cubicBezTo>
                                  <a:pt x="52033" y="206327"/>
                                  <a:pt x="51838" y="202224"/>
                                  <a:pt x="50006" y="200025"/>
                                </a:cubicBezTo>
                                <a:cubicBezTo>
                                  <a:pt x="34727" y="181691"/>
                                  <a:pt x="49923" y="203475"/>
                                  <a:pt x="38100" y="185738"/>
                                </a:cubicBezTo>
                                <a:cubicBezTo>
                                  <a:pt x="37306" y="181769"/>
                                  <a:pt x="36442" y="177814"/>
                                  <a:pt x="35718" y="173832"/>
                                </a:cubicBezTo>
                                <a:cubicBezTo>
                                  <a:pt x="34854" y="169082"/>
                                  <a:pt x="34607" y="164202"/>
                                  <a:pt x="33337" y="159544"/>
                                </a:cubicBezTo>
                                <a:cubicBezTo>
                                  <a:pt x="32212" y="155420"/>
                                  <a:pt x="29927" y="151693"/>
                                  <a:pt x="28575" y="147638"/>
                                </a:cubicBezTo>
                                <a:cubicBezTo>
                                  <a:pt x="26748" y="142156"/>
                                  <a:pt x="25400" y="136525"/>
                                  <a:pt x="23812" y="130969"/>
                                </a:cubicBezTo>
                                <a:cubicBezTo>
                                  <a:pt x="23018" y="125413"/>
                                  <a:pt x="22532" y="119804"/>
                                  <a:pt x="21431" y="114300"/>
                                </a:cubicBezTo>
                                <a:cubicBezTo>
                                  <a:pt x="20939" y="111839"/>
                                  <a:pt x="19740" y="109570"/>
                                  <a:pt x="19050" y="107157"/>
                                </a:cubicBezTo>
                                <a:cubicBezTo>
                                  <a:pt x="18151" y="104010"/>
                                  <a:pt x="17378" y="100827"/>
                                  <a:pt x="16668" y="97632"/>
                                </a:cubicBezTo>
                                <a:cubicBezTo>
                                  <a:pt x="15581" y="92741"/>
                                  <a:pt x="14459" y="83688"/>
                                  <a:pt x="11906" y="78582"/>
                                </a:cubicBezTo>
                                <a:cubicBezTo>
                                  <a:pt x="10626" y="76022"/>
                                  <a:pt x="8731" y="73819"/>
                                  <a:pt x="7143" y="71438"/>
                                </a:cubicBezTo>
                                <a:cubicBezTo>
                                  <a:pt x="2026" y="56085"/>
                                  <a:pt x="5931" y="60700"/>
                                  <a:pt x="0" y="547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1509"/>
                          <p:cNvSpPr/>
                          <p:nvPr/>
                        </p:nvSpPr>
                        <p:spPr>
                          <a:xfrm>
                            <a:off x="3533721" y="2114865"/>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Freeform 1510"/>
                          <p:cNvSpPr/>
                          <p:nvPr/>
                        </p:nvSpPr>
                        <p:spPr>
                          <a:xfrm>
                            <a:off x="6288980" y="2599337"/>
                            <a:ext cx="423869" cy="173831"/>
                          </a:xfrm>
                          <a:custGeom>
                            <a:avLst/>
                            <a:gdLst>
                              <a:gd name="connsiteX0" fmla="*/ 0 w 423869"/>
                              <a:gd name="connsiteY0" fmla="*/ 0 h 173831"/>
                              <a:gd name="connsiteX1" fmla="*/ 2382 w 423869"/>
                              <a:gd name="connsiteY1" fmla="*/ 11906 h 173831"/>
                              <a:gd name="connsiteX2" fmla="*/ 9525 w 423869"/>
                              <a:gd name="connsiteY2" fmla="*/ 19050 h 173831"/>
                              <a:gd name="connsiteX3" fmla="*/ 23813 w 423869"/>
                              <a:gd name="connsiteY3" fmla="*/ 35719 h 173831"/>
                              <a:gd name="connsiteX4" fmla="*/ 33338 w 423869"/>
                              <a:gd name="connsiteY4" fmla="*/ 42862 h 173831"/>
                              <a:gd name="connsiteX5" fmla="*/ 50007 w 423869"/>
                              <a:gd name="connsiteY5" fmla="*/ 59531 h 173831"/>
                              <a:gd name="connsiteX6" fmla="*/ 69057 w 423869"/>
                              <a:gd name="connsiteY6" fmla="*/ 71437 h 173831"/>
                              <a:gd name="connsiteX7" fmla="*/ 80963 w 423869"/>
                              <a:gd name="connsiteY7" fmla="*/ 80962 h 173831"/>
                              <a:gd name="connsiteX8" fmla="*/ 88107 w 423869"/>
                              <a:gd name="connsiteY8" fmla="*/ 88106 h 173831"/>
                              <a:gd name="connsiteX9" fmla="*/ 95250 w 423869"/>
                              <a:gd name="connsiteY9" fmla="*/ 90487 h 173831"/>
                              <a:gd name="connsiteX10" fmla="*/ 119063 w 423869"/>
                              <a:gd name="connsiteY10" fmla="*/ 100012 h 173831"/>
                              <a:gd name="connsiteX11" fmla="*/ 138113 w 423869"/>
                              <a:gd name="connsiteY11" fmla="*/ 104775 h 173831"/>
                              <a:gd name="connsiteX12" fmla="*/ 278607 w 423869"/>
                              <a:gd name="connsiteY12" fmla="*/ 102394 h 173831"/>
                              <a:gd name="connsiteX13" fmla="*/ 309563 w 423869"/>
                              <a:gd name="connsiteY13" fmla="*/ 100012 h 173831"/>
                              <a:gd name="connsiteX14" fmla="*/ 376238 w 423869"/>
                              <a:gd name="connsiteY14" fmla="*/ 102394 h 173831"/>
                              <a:gd name="connsiteX15" fmla="*/ 383382 w 423869"/>
                              <a:gd name="connsiteY15" fmla="*/ 104775 h 173831"/>
                              <a:gd name="connsiteX16" fmla="*/ 395288 w 423869"/>
                              <a:gd name="connsiteY16" fmla="*/ 114300 h 173831"/>
                              <a:gd name="connsiteX17" fmla="*/ 409575 w 423869"/>
                              <a:gd name="connsiteY17" fmla="*/ 135731 h 173831"/>
                              <a:gd name="connsiteX18" fmla="*/ 414338 w 423869"/>
                              <a:gd name="connsiteY18" fmla="*/ 142875 h 173831"/>
                              <a:gd name="connsiteX19" fmla="*/ 421482 w 423869"/>
                              <a:gd name="connsiteY19" fmla="*/ 164306 h 173831"/>
                              <a:gd name="connsiteX20" fmla="*/ 423863 w 423869"/>
                              <a:gd name="connsiteY20"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869" h="173831">
                                <a:moveTo>
                                  <a:pt x="0" y="0"/>
                                </a:moveTo>
                                <a:cubicBezTo>
                                  <a:pt x="794" y="3969"/>
                                  <a:pt x="572" y="8286"/>
                                  <a:pt x="2382" y="11906"/>
                                </a:cubicBezTo>
                                <a:cubicBezTo>
                                  <a:pt x="3888" y="14918"/>
                                  <a:pt x="7334" y="16493"/>
                                  <a:pt x="9525" y="19050"/>
                                </a:cubicBezTo>
                                <a:cubicBezTo>
                                  <a:pt x="18208" y="29180"/>
                                  <a:pt x="14272" y="27541"/>
                                  <a:pt x="23813" y="35719"/>
                                </a:cubicBezTo>
                                <a:cubicBezTo>
                                  <a:pt x="26826" y="38302"/>
                                  <a:pt x="30401" y="40192"/>
                                  <a:pt x="33338" y="42862"/>
                                </a:cubicBezTo>
                                <a:cubicBezTo>
                                  <a:pt x="39152" y="48148"/>
                                  <a:pt x="43269" y="55488"/>
                                  <a:pt x="50007" y="59531"/>
                                </a:cubicBezTo>
                                <a:cubicBezTo>
                                  <a:pt x="64367" y="68147"/>
                                  <a:pt x="58062" y="64108"/>
                                  <a:pt x="69057" y="71437"/>
                                </a:cubicBezTo>
                                <a:cubicBezTo>
                                  <a:pt x="79707" y="87414"/>
                                  <a:pt x="67161" y="71761"/>
                                  <a:pt x="80963" y="80962"/>
                                </a:cubicBezTo>
                                <a:cubicBezTo>
                                  <a:pt x="83765" y="82830"/>
                                  <a:pt x="85305" y="86238"/>
                                  <a:pt x="88107" y="88106"/>
                                </a:cubicBezTo>
                                <a:cubicBezTo>
                                  <a:pt x="90195" y="89498"/>
                                  <a:pt x="92943" y="89498"/>
                                  <a:pt x="95250" y="90487"/>
                                </a:cubicBezTo>
                                <a:cubicBezTo>
                                  <a:pt x="106369" y="95253"/>
                                  <a:pt x="105503" y="97299"/>
                                  <a:pt x="119063" y="100012"/>
                                </a:cubicBezTo>
                                <a:cubicBezTo>
                                  <a:pt x="133430" y="102886"/>
                                  <a:pt x="127129" y="101114"/>
                                  <a:pt x="138113" y="104775"/>
                                </a:cubicBezTo>
                                <a:lnTo>
                                  <a:pt x="278607" y="102394"/>
                                </a:lnTo>
                                <a:cubicBezTo>
                                  <a:pt x="288952" y="102107"/>
                                  <a:pt x="299214" y="100012"/>
                                  <a:pt x="309563" y="100012"/>
                                </a:cubicBezTo>
                                <a:cubicBezTo>
                                  <a:pt x="331802" y="100012"/>
                                  <a:pt x="354013" y="101600"/>
                                  <a:pt x="376238" y="102394"/>
                                </a:cubicBezTo>
                                <a:cubicBezTo>
                                  <a:pt x="378619" y="103188"/>
                                  <a:pt x="381422" y="103207"/>
                                  <a:pt x="383382" y="104775"/>
                                </a:cubicBezTo>
                                <a:cubicBezTo>
                                  <a:pt x="398769" y="117085"/>
                                  <a:pt x="377331" y="108315"/>
                                  <a:pt x="395288" y="114300"/>
                                </a:cubicBezTo>
                                <a:lnTo>
                                  <a:pt x="409575" y="135731"/>
                                </a:lnTo>
                                <a:lnTo>
                                  <a:pt x="414338" y="142875"/>
                                </a:lnTo>
                                <a:lnTo>
                                  <a:pt x="421482" y="164306"/>
                                </a:lnTo>
                                <a:cubicBezTo>
                                  <a:pt x="424114" y="172201"/>
                                  <a:pt x="423863" y="168940"/>
                                  <a:pt x="423863" y="173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2" name="Straight Connector 1511"/>
                          <p:cNvCxnSpPr/>
                          <p:nvPr/>
                        </p:nvCxnSpPr>
                        <p:spPr>
                          <a:xfrm>
                            <a:off x="6324304" y="2618982"/>
                            <a:ext cx="91955" cy="59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3" name="Straight Connector 1512"/>
                          <p:cNvCxnSpPr/>
                          <p:nvPr/>
                        </p:nvCxnSpPr>
                        <p:spPr>
                          <a:xfrm flipV="1">
                            <a:off x="6461882" y="2721537"/>
                            <a:ext cx="172697" cy="10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4" name="Straight Connector 1513"/>
                          <p:cNvCxnSpPr/>
                          <p:nvPr/>
                        </p:nvCxnSpPr>
                        <p:spPr>
                          <a:xfrm>
                            <a:off x="6681078" y="2675242"/>
                            <a:ext cx="55482" cy="671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15" name="Freeform 1514"/>
                          <p:cNvSpPr/>
                          <p:nvPr/>
                        </p:nvSpPr>
                        <p:spPr>
                          <a:xfrm rot="20312945">
                            <a:off x="5419187" y="2322426"/>
                            <a:ext cx="762334" cy="109158"/>
                          </a:xfrm>
                          <a:custGeom>
                            <a:avLst/>
                            <a:gdLst>
                              <a:gd name="connsiteX0" fmla="*/ 797737 w 797737"/>
                              <a:gd name="connsiteY0" fmla="*/ 0 h 145256"/>
                              <a:gd name="connsiteX1" fmla="*/ 764399 w 797737"/>
                              <a:gd name="connsiteY1" fmla="*/ 35719 h 145256"/>
                              <a:gd name="connsiteX2" fmla="*/ 754874 w 797737"/>
                              <a:gd name="connsiteY2" fmla="*/ 40481 h 145256"/>
                              <a:gd name="connsiteX3" fmla="*/ 697724 w 797737"/>
                              <a:gd name="connsiteY3" fmla="*/ 76200 h 145256"/>
                              <a:gd name="connsiteX4" fmla="*/ 678674 w 797737"/>
                              <a:gd name="connsiteY4" fmla="*/ 83344 h 145256"/>
                              <a:gd name="connsiteX5" fmla="*/ 633431 w 797737"/>
                              <a:gd name="connsiteY5" fmla="*/ 100012 h 145256"/>
                              <a:gd name="connsiteX6" fmla="*/ 442931 w 797737"/>
                              <a:gd name="connsiteY6" fmla="*/ 95250 h 145256"/>
                              <a:gd name="connsiteX7" fmla="*/ 421499 w 797737"/>
                              <a:gd name="connsiteY7" fmla="*/ 88106 h 145256"/>
                              <a:gd name="connsiteX8" fmla="*/ 376256 w 797737"/>
                              <a:gd name="connsiteY8" fmla="*/ 78581 h 145256"/>
                              <a:gd name="connsiteX9" fmla="*/ 354824 w 797737"/>
                              <a:gd name="connsiteY9" fmla="*/ 69056 h 145256"/>
                              <a:gd name="connsiteX10" fmla="*/ 285768 w 797737"/>
                              <a:gd name="connsiteY10" fmla="*/ 47625 h 145256"/>
                              <a:gd name="connsiteX11" fmla="*/ 250049 w 797737"/>
                              <a:gd name="connsiteY11" fmla="*/ 38100 h 145256"/>
                              <a:gd name="connsiteX12" fmla="*/ 145274 w 797737"/>
                              <a:gd name="connsiteY12" fmla="*/ 30956 h 145256"/>
                              <a:gd name="connsiteX13" fmla="*/ 100031 w 797737"/>
                              <a:gd name="connsiteY13" fmla="*/ 54769 h 145256"/>
                              <a:gd name="connsiteX14" fmla="*/ 71456 w 797737"/>
                              <a:gd name="connsiteY14" fmla="*/ 66675 h 145256"/>
                              <a:gd name="connsiteX15" fmla="*/ 59549 w 797737"/>
                              <a:gd name="connsiteY15" fmla="*/ 73819 h 145256"/>
                              <a:gd name="connsiteX16" fmla="*/ 14306 w 797737"/>
                              <a:gd name="connsiteY16" fmla="*/ 104775 h 145256"/>
                              <a:gd name="connsiteX17" fmla="*/ 9543 w 797737"/>
                              <a:gd name="connsiteY17" fmla="*/ 111919 h 145256"/>
                              <a:gd name="connsiteX18" fmla="*/ 2399 w 797737"/>
                              <a:gd name="connsiteY18" fmla="*/ 116681 h 145256"/>
                              <a:gd name="connsiteX19" fmla="*/ 9543 w 797737"/>
                              <a:gd name="connsiteY19" fmla="*/ 145256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7737" h="145256">
                                <a:moveTo>
                                  <a:pt x="797737" y="0"/>
                                </a:moveTo>
                                <a:cubicBezTo>
                                  <a:pt x="789472" y="10331"/>
                                  <a:pt x="773533" y="31152"/>
                                  <a:pt x="764399" y="35719"/>
                                </a:cubicBezTo>
                                <a:lnTo>
                                  <a:pt x="754874" y="40481"/>
                                </a:lnTo>
                                <a:cubicBezTo>
                                  <a:pt x="737074" y="58284"/>
                                  <a:pt x="734025" y="62587"/>
                                  <a:pt x="697724" y="76200"/>
                                </a:cubicBezTo>
                                <a:cubicBezTo>
                                  <a:pt x="691374" y="78581"/>
                                  <a:pt x="684971" y="80825"/>
                                  <a:pt x="678674" y="83344"/>
                                </a:cubicBezTo>
                                <a:cubicBezTo>
                                  <a:pt x="639823" y="98884"/>
                                  <a:pt x="662788" y="91625"/>
                                  <a:pt x="633431" y="100012"/>
                                </a:cubicBezTo>
                                <a:cubicBezTo>
                                  <a:pt x="569931" y="98425"/>
                                  <a:pt x="506351" y="98813"/>
                                  <a:pt x="442931" y="95250"/>
                                </a:cubicBezTo>
                                <a:cubicBezTo>
                                  <a:pt x="435412" y="94828"/>
                                  <a:pt x="428805" y="89932"/>
                                  <a:pt x="421499" y="88106"/>
                                </a:cubicBezTo>
                                <a:cubicBezTo>
                                  <a:pt x="406548" y="84368"/>
                                  <a:pt x="391337" y="81756"/>
                                  <a:pt x="376256" y="78581"/>
                                </a:cubicBezTo>
                                <a:cubicBezTo>
                                  <a:pt x="369112" y="75406"/>
                                  <a:pt x="362110" y="71890"/>
                                  <a:pt x="354824" y="69056"/>
                                </a:cubicBezTo>
                                <a:cubicBezTo>
                                  <a:pt x="341346" y="63815"/>
                                  <a:pt x="288493" y="48352"/>
                                  <a:pt x="285768" y="47625"/>
                                </a:cubicBezTo>
                                <a:cubicBezTo>
                                  <a:pt x="273862" y="44450"/>
                                  <a:pt x="262132" y="40517"/>
                                  <a:pt x="250049" y="38100"/>
                                </a:cubicBezTo>
                                <a:cubicBezTo>
                                  <a:pt x="215078" y="31105"/>
                                  <a:pt x="181124" y="32192"/>
                                  <a:pt x="145274" y="30956"/>
                                </a:cubicBezTo>
                                <a:cubicBezTo>
                                  <a:pt x="97672" y="46824"/>
                                  <a:pt x="151859" y="26499"/>
                                  <a:pt x="100031" y="54769"/>
                                </a:cubicBezTo>
                                <a:cubicBezTo>
                                  <a:pt x="90972" y="59710"/>
                                  <a:pt x="80793" y="62281"/>
                                  <a:pt x="71456" y="66675"/>
                                </a:cubicBezTo>
                                <a:cubicBezTo>
                                  <a:pt x="67268" y="68646"/>
                                  <a:pt x="63595" y="71571"/>
                                  <a:pt x="59549" y="73819"/>
                                </a:cubicBezTo>
                                <a:cubicBezTo>
                                  <a:pt x="29714" y="90393"/>
                                  <a:pt x="82435" y="54812"/>
                                  <a:pt x="14306" y="104775"/>
                                </a:cubicBezTo>
                                <a:cubicBezTo>
                                  <a:pt x="12718" y="107156"/>
                                  <a:pt x="11567" y="109895"/>
                                  <a:pt x="9543" y="111919"/>
                                </a:cubicBezTo>
                                <a:cubicBezTo>
                                  <a:pt x="7519" y="113943"/>
                                  <a:pt x="2834" y="113852"/>
                                  <a:pt x="2399" y="116681"/>
                                </a:cubicBezTo>
                                <a:cubicBezTo>
                                  <a:pt x="-1414" y="141465"/>
                                  <a:pt x="-1774" y="139597"/>
                                  <a:pt x="9543" y="1452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6" name="Straight Connector 1515"/>
                          <p:cNvCxnSpPr/>
                          <p:nvPr/>
                        </p:nvCxnSpPr>
                        <p:spPr>
                          <a:xfrm flipV="1">
                            <a:off x="5568301" y="2364787"/>
                            <a:ext cx="138455" cy="3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7" name="Straight Connector 1516"/>
                          <p:cNvCxnSpPr/>
                          <p:nvPr/>
                        </p:nvCxnSpPr>
                        <p:spPr>
                          <a:xfrm flipV="1">
                            <a:off x="5789853" y="2396153"/>
                            <a:ext cx="112250" cy="26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8" name="Straight Connector 1517"/>
                          <p:cNvCxnSpPr/>
                          <p:nvPr/>
                        </p:nvCxnSpPr>
                        <p:spPr>
                          <a:xfrm flipV="1">
                            <a:off x="5967032" y="2289548"/>
                            <a:ext cx="142297" cy="87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9" name="Straight Connector 1518"/>
                          <p:cNvCxnSpPr/>
                          <p:nvPr/>
                        </p:nvCxnSpPr>
                        <p:spPr>
                          <a:xfrm flipV="1">
                            <a:off x="6066628" y="2196448"/>
                            <a:ext cx="27143" cy="41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0" name="Straight Connector 1519"/>
                          <p:cNvCxnSpPr/>
                          <p:nvPr/>
                        </p:nvCxnSpPr>
                        <p:spPr>
                          <a:xfrm flipV="1">
                            <a:off x="5504257" y="2472956"/>
                            <a:ext cx="64044" cy="7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1" name="Freeform 1520"/>
                          <p:cNvSpPr/>
                          <p:nvPr/>
                        </p:nvSpPr>
                        <p:spPr>
                          <a:xfrm>
                            <a:off x="5622131" y="2326481"/>
                            <a:ext cx="1076325" cy="431007"/>
                          </a:xfrm>
                          <a:custGeom>
                            <a:avLst/>
                            <a:gdLst>
                              <a:gd name="connsiteX0" fmla="*/ 0 w 1076325"/>
                              <a:gd name="connsiteY0" fmla="*/ 411957 h 431007"/>
                              <a:gd name="connsiteX1" fmla="*/ 14288 w 1076325"/>
                              <a:gd name="connsiteY1" fmla="*/ 414338 h 431007"/>
                              <a:gd name="connsiteX2" fmla="*/ 28575 w 1076325"/>
                              <a:gd name="connsiteY2" fmla="*/ 419100 h 431007"/>
                              <a:gd name="connsiteX3" fmla="*/ 42863 w 1076325"/>
                              <a:gd name="connsiteY3" fmla="*/ 421482 h 431007"/>
                              <a:gd name="connsiteX4" fmla="*/ 54769 w 1076325"/>
                              <a:gd name="connsiteY4" fmla="*/ 423863 h 431007"/>
                              <a:gd name="connsiteX5" fmla="*/ 80963 w 1076325"/>
                              <a:gd name="connsiteY5" fmla="*/ 426244 h 431007"/>
                              <a:gd name="connsiteX6" fmla="*/ 100013 w 1076325"/>
                              <a:gd name="connsiteY6" fmla="*/ 428625 h 431007"/>
                              <a:gd name="connsiteX7" fmla="*/ 123825 w 1076325"/>
                              <a:gd name="connsiteY7" fmla="*/ 431007 h 431007"/>
                              <a:gd name="connsiteX8" fmla="*/ 216694 w 1076325"/>
                              <a:gd name="connsiteY8" fmla="*/ 428625 h 431007"/>
                              <a:gd name="connsiteX9" fmla="*/ 228600 w 1076325"/>
                              <a:gd name="connsiteY9" fmla="*/ 423863 h 431007"/>
                              <a:gd name="connsiteX10" fmla="*/ 240507 w 1076325"/>
                              <a:gd name="connsiteY10" fmla="*/ 416719 h 431007"/>
                              <a:gd name="connsiteX11" fmla="*/ 257175 w 1076325"/>
                              <a:gd name="connsiteY11" fmla="*/ 402432 h 431007"/>
                              <a:gd name="connsiteX12" fmla="*/ 261938 w 1076325"/>
                              <a:gd name="connsiteY12" fmla="*/ 395288 h 431007"/>
                              <a:gd name="connsiteX13" fmla="*/ 264319 w 1076325"/>
                              <a:gd name="connsiteY13" fmla="*/ 381000 h 431007"/>
                              <a:gd name="connsiteX14" fmla="*/ 266700 w 1076325"/>
                              <a:gd name="connsiteY14" fmla="*/ 369094 h 431007"/>
                              <a:gd name="connsiteX15" fmla="*/ 264319 w 1076325"/>
                              <a:gd name="connsiteY15" fmla="*/ 326232 h 431007"/>
                              <a:gd name="connsiteX16" fmla="*/ 257175 w 1076325"/>
                              <a:gd name="connsiteY16" fmla="*/ 309563 h 431007"/>
                              <a:gd name="connsiteX17" fmla="*/ 252413 w 1076325"/>
                              <a:gd name="connsiteY17" fmla="*/ 302419 h 431007"/>
                              <a:gd name="connsiteX18" fmla="*/ 250032 w 1076325"/>
                              <a:gd name="connsiteY18" fmla="*/ 295275 h 431007"/>
                              <a:gd name="connsiteX19" fmla="*/ 252413 w 1076325"/>
                              <a:gd name="connsiteY19" fmla="*/ 278607 h 431007"/>
                              <a:gd name="connsiteX20" fmla="*/ 257175 w 1076325"/>
                              <a:gd name="connsiteY20" fmla="*/ 266700 h 431007"/>
                              <a:gd name="connsiteX21" fmla="*/ 266700 w 1076325"/>
                              <a:gd name="connsiteY21" fmla="*/ 250032 h 431007"/>
                              <a:gd name="connsiteX22" fmla="*/ 280988 w 1076325"/>
                              <a:gd name="connsiteY22" fmla="*/ 235744 h 431007"/>
                              <a:gd name="connsiteX23" fmla="*/ 285750 w 1076325"/>
                              <a:gd name="connsiteY23" fmla="*/ 228600 h 431007"/>
                              <a:gd name="connsiteX24" fmla="*/ 297657 w 1076325"/>
                              <a:gd name="connsiteY24" fmla="*/ 221457 h 431007"/>
                              <a:gd name="connsiteX25" fmla="*/ 307182 w 1076325"/>
                              <a:gd name="connsiteY25" fmla="*/ 214313 h 431007"/>
                              <a:gd name="connsiteX26" fmla="*/ 335757 w 1076325"/>
                              <a:gd name="connsiteY26" fmla="*/ 200025 h 431007"/>
                              <a:gd name="connsiteX27" fmla="*/ 352425 w 1076325"/>
                              <a:gd name="connsiteY27" fmla="*/ 197644 h 431007"/>
                              <a:gd name="connsiteX28" fmla="*/ 361950 w 1076325"/>
                              <a:gd name="connsiteY28" fmla="*/ 195263 h 431007"/>
                              <a:gd name="connsiteX29" fmla="*/ 383382 w 1076325"/>
                              <a:gd name="connsiteY29" fmla="*/ 192882 h 431007"/>
                              <a:gd name="connsiteX30" fmla="*/ 442913 w 1076325"/>
                              <a:gd name="connsiteY30" fmla="*/ 188119 h 431007"/>
                              <a:gd name="connsiteX31" fmla="*/ 533400 w 1076325"/>
                              <a:gd name="connsiteY31" fmla="*/ 185738 h 431007"/>
                              <a:gd name="connsiteX32" fmla="*/ 557213 w 1076325"/>
                              <a:gd name="connsiteY32" fmla="*/ 183357 h 431007"/>
                              <a:gd name="connsiteX33" fmla="*/ 564357 w 1076325"/>
                              <a:gd name="connsiteY33" fmla="*/ 180975 h 431007"/>
                              <a:gd name="connsiteX34" fmla="*/ 585788 w 1076325"/>
                              <a:gd name="connsiteY34" fmla="*/ 176213 h 431007"/>
                              <a:gd name="connsiteX35" fmla="*/ 609600 w 1076325"/>
                              <a:gd name="connsiteY35" fmla="*/ 164307 h 431007"/>
                              <a:gd name="connsiteX36" fmla="*/ 619125 w 1076325"/>
                              <a:gd name="connsiteY36" fmla="*/ 161925 h 431007"/>
                              <a:gd name="connsiteX37" fmla="*/ 635794 w 1076325"/>
                              <a:gd name="connsiteY37" fmla="*/ 150019 h 431007"/>
                              <a:gd name="connsiteX38" fmla="*/ 659607 w 1076325"/>
                              <a:gd name="connsiteY38" fmla="*/ 123825 h 431007"/>
                              <a:gd name="connsiteX39" fmla="*/ 669132 w 1076325"/>
                              <a:gd name="connsiteY39" fmla="*/ 116682 h 431007"/>
                              <a:gd name="connsiteX40" fmla="*/ 673894 w 1076325"/>
                              <a:gd name="connsiteY40" fmla="*/ 109538 h 431007"/>
                              <a:gd name="connsiteX41" fmla="*/ 688182 w 1076325"/>
                              <a:gd name="connsiteY41" fmla="*/ 95250 h 431007"/>
                              <a:gd name="connsiteX42" fmla="*/ 704850 w 1076325"/>
                              <a:gd name="connsiteY42" fmla="*/ 71438 h 431007"/>
                              <a:gd name="connsiteX43" fmla="*/ 714375 w 1076325"/>
                              <a:gd name="connsiteY43" fmla="*/ 64294 h 431007"/>
                              <a:gd name="connsiteX44" fmla="*/ 723900 w 1076325"/>
                              <a:gd name="connsiteY44" fmla="*/ 52388 h 431007"/>
                              <a:gd name="connsiteX45" fmla="*/ 738188 w 1076325"/>
                              <a:gd name="connsiteY45" fmla="*/ 40482 h 431007"/>
                              <a:gd name="connsiteX46" fmla="*/ 750094 w 1076325"/>
                              <a:gd name="connsiteY46" fmla="*/ 28575 h 431007"/>
                              <a:gd name="connsiteX47" fmla="*/ 762000 w 1076325"/>
                              <a:gd name="connsiteY47" fmla="*/ 21432 h 431007"/>
                              <a:gd name="connsiteX48" fmla="*/ 800100 w 1076325"/>
                              <a:gd name="connsiteY48" fmla="*/ 7144 h 431007"/>
                              <a:gd name="connsiteX49" fmla="*/ 835819 w 1076325"/>
                              <a:gd name="connsiteY49" fmla="*/ 4763 h 431007"/>
                              <a:gd name="connsiteX50" fmla="*/ 873919 w 1076325"/>
                              <a:gd name="connsiteY50" fmla="*/ 9525 h 431007"/>
                              <a:gd name="connsiteX51" fmla="*/ 890588 w 1076325"/>
                              <a:gd name="connsiteY51" fmla="*/ 19050 h 431007"/>
                              <a:gd name="connsiteX52" fmla="*/ 897732 w 1076325"/>
                              <a:gd name="connsiteY52" fmla="*/ 26194 h 431007"/>
                              <a:gd name="connsiteX53" fmla="*/ 904875 w 1076325"/>
                              <a:gd name="connsiteY53" fmla="*/ 28575 h 431007"/>
                              <a:gd name="connsiteX54" fmla="*/ 914400 w 1076325"/>
                              <a:gd name="connsiteY54" fmla="*/ 42863 h 431007"/>
                              <a:gd name="connsiteX55" fmla="*/ 923925 w 1076325"/>
                              <a:gd name="connsiteY55" fmla="*/ 54769 h 431007"/>
                              <a:gd name="connsiteX56" fmla="*/ 938213 w 1076325"/>
                              <a:gd name="connsiteY56" fmla="*/ 66675 h 431007"/>
                              <a:gd name="connsiteX57" fmla="*/ 947738 w 1076325"/>
                              <a:gd name="connsiteY57" fmla="*/ 80963 h 431007"/>
                              <a:gd name="connsiteX58" fmla="*/ 964407 w 1076325"/>
                              <a:gd name="connsiteY58" fmla="*/ 95250 h 431007"/>
                              <a:gd name="connsiteX59" fmla="*/ 976313 w 1076325"/>
                              <a:gd name="connsiteY59" fmla="*/ 104775 h 431007"/>
                              <a:gd name="connsiteX60" fmla="*/ 981075 w 1076325"/>
                              <a:gd name="connsiteY60" fmla="*/ 111919 h 431007"/>
                              <a:gd name="connsiteX61" fmla="*/ 1007269 w 1076325"/>
                              <a:gd name="connsiteY61" fmla="*/ 119063 h 431007"/>
                              <a:gd name="connsiteX62" fmla="*/ 1028700 w 1076325"/>
                              <a:gd name="connsiteY62" fmla="*/ 116682 h 431007"/>
                              <a:gd name="connsiteX63" fmla="*/ 1042988 w 1076325"/>
                              <a:gd name="connsiteY63" fmla="*/ 111919 h 431007"/>
                              <a:gd name="connsiteX64" fmla="*/ 1052513 w 1076325"/>
                              <a:gd name="connsiteY64" fmla="*/ 104775 h 431007"/>
                              <a:gd name="connsiteX65" fmla="*/ 1064419 w 1076325"/>
                              <a:gd name="connsiteY65" fmla="*/ 90488 h 431007"/>
                              <a:gd name="connsiteX66" fmla="*/ 1071563 w 1076325"/>
                              <a:gd name="connsiteY66" fmla="*/ 73819 h 431007"/>
                              <a:gd name="connsiteX67" fmla="*/ 1076325 w 1076325"/>
                              <a:gd name="connsiteY67" fmla="*/ 57150 h 431007"/>
                              <a:gd name="connsiteX68" fmla="*/ 1073944 w 1076325"/>
                              <a:gd name="connsiteY68" fmla="*/ 23813 h 431007"/>
                              <a:gd name="connsiteX69" fmla="*/ 1062038 w 1076325"/>
                              <a:gd name="connsiteY69" fmla="*/ 11907 h 431007"/>
                              <a:gd name="connsiteX70" fmla="*/ 1050132 w 1076325"/>
                              <a:gd name="connsiteY70" fmla="*/ 0 h 4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76325" h="431007">
                                <a:moveTo>
                                  <a:pt x="0" y="411957"/>
                                </a:moveTo>
                                <a:cubicBezTo>
                                  <a:pt x="4763" y="412751"/>
                                  <a:pt x="9604" y="413167"/>
                                  <a:pt x="14288" y="414338"/>
                                </a:cubicBezTo>
                                <a:cubicBezTo>
                                  <a:pt x="19158" y="415555"/>
                                  <a:pt x="23623" y="418275"/>
                                  <a:pt x="28575" y="419100"/>
                                </a:cubicBezTo>
                                <a:lnTo>
                                  <a:pt x="42863" y="421482"/>
                                </a:lnTo>
                                <a:cubicBezTo>
                                  <a:pt x="46845" y="422206"/>
                                  <a:pt x="50753" y="423361"/>
                                  <a:pt x="54769" y="423863"/>
                                </a:cubicBezTo>
                                <a:cubicBezTo>
                                  <a:pt x="63469" y="424950"/>
                                  <a:pt x="72244" y="425326"/>
                                  <a:pt x="80963" y="426244"/>
                                </a:cubicBezTo>
                                <a:cubicBezTo>
                                  <a:pt x="87327" y="426914"/>
                                  <a:pt x="93653" y="427918"/>
                                  <a:pt x="100013" y="428625"/>
                                </a:cubicBezTo>
                                <a:cubicBezTo>
                                  <a:pt x="107941" y="429506"/>
                                  <a:pt x="115888" y="430213"/>
                                  <a:pt x="123825" y="431007"/>
                                </a:cubicBezTo>
                                <a:cubicBezTo>
                                  <a:pt x="154781" y="430213"/>
                                  <a:pt x="185799" y="430732"/>
                                  <a:pt x="216694" y="428625"/>
                                </a:cubicBezTo>
                                <a:cubicBezTo>
                                  <a:pt x="220958" y="428334"/>
                                  <a:pt x="224777" y="425774"/>
                                  <a:pt x="228600" y="423863"/>
                                </a:cubicBezTo>
                                <a:cubicBezTo>
                                  <a:pt x="232740" y="421793"/>
                                  <a:pt x="236582" y="419172"/>
                                  <a:pt x="240507" y="416719"/>
                                </a:cubicBezTo>
                                <a:cubicBezTo>
                                  <a:pt x="248285" y="411858"/>
                                  <a:pt x="250493" y="410227"/>
                                  <a:pt x="257175" y="402432"/>
                                </a:cubicBezTo>
                                <a:cubicBezTo>
                                  <a:pt x="259038" y="400259"/>
                                  <a:pt x="260350" y="397669"/>
                                  <a:pt x="261938" y="395288"/>
                                </a:cubicBezTo>
                                <a:cubicBezTo>
                                  <a:pt x="262732" y="390525"/>
                                  <a:pt x="263455" y="385750"/>
                                  <a:pt x="264319" y="381000"/>
                                </a:cubicBezTo>
                                <a:cubicBezTo>
                                  <a:pt x="265043" y="377018"/>
                                  <a:pt x="266700" y="373141"/>
                                  <a:pt x="266700" y="369094"/>
                                </a:cubicBezTo>
                                <a:cubicBezTo>
                                  <a:pt x="266700" y="354785"/>
                                  <a:pt x="265676" y="340477"/>
                                  <a:pt x="264319" y="326232"/>
                                </a:cubicBezTo>
                                <a:cubicBezTo>
                                  <a:pt x="263937" y="322223"/>
                                  <a:pt x="258646" y="312137"/>
                                  <a:pt x="257175" y="309563"/>
                                </a:cubicBezTo>
                                <a:cubicBezTo>
                                  <a:pt x="255755" y="307078"/>
                                  <a:pt x="253693" y="304979"/>
                                  <a:pt x="252413" y="302419"/>
                                </a:cubicBezTo>
                                <a:cubicBezTo>
                                  <a:pt x="251291" y="300174"/>
                                  <a:pt x="250826" y="297656"/>
                                  <a:pt x="250032" y="295275"/>
                                </a:cubicBezTo>
                                <a:cubicBezTo>
                                  <a:pt x="250826" y="289719"/>
                                  <a:pt x="251052" y="284052"/>
                                  <a:pt x="252413" y="278607"/>
                                </a:cubicBezTo>
                                <a:cubicBezTo>
                                  <a:pt x="253450" y="274460"/>
                                  <a:pt x="255439" y="270606"/>
                                  <a:pt x="257175" y="266700"/>
                                </a:cubicBezTo>
                                <a:cubicBezTo>
                                  <a:pt x="259090" y="262390"/>
                                  <a:pt x="263296" y="253861"/>
                                  <a:pt x="266700" y="250032"/>
                                </a:cubicBezTo>
                                <a:cubicBezTo>
                                  <a:pt x="271175" y="244998"/>
                                  <a:pt x="276513" y="240778"/>
                                  <a:pt x="280988" y="235744"/>
                                </a:cubicBezTo>
                                <a:cubicBezTo>
                                  <a:pt x="282889" y="233605"/>
                                  <a:pt x="283577" y="230462"/>
                                  <a:pt x="285750" y="228600"/>
                                </a:cubicBezTo>
                                <a:cubicBezTo>
                                  <a:pt x="289264" y="225588"/>
                                  <a:pt x="293806" y="224024"/>
                                  <a:pt x="297657" y="221457"/>
                                </a:cubicBezTo>
                                <a:cubicBezTo>
                                  <a:pt x="300959" y="219256"/>
                                  <a:pt x="303880" y="216515"/>
                                  <a:pt x="307182" y="214313"/>
                                </a:cubicBezTo>
                                <a:cubicBezTo>
                                  <a:pt x="315274" y="208918"/>
                                  <a:pt x="326586" y="202645"/>
                                  <a:pt x="335757" y="200025"/>
                                </a:cubicBezTo>
                                <a:cubicBezTo>
                                  <a:pt x="341153" y="198483"/>
                                  <a:pt x="346903" y="198648"/>
                                  <a:pt x="352425" y="197644"/>
                                </a:cubicBezTo>
                                <a:cubicBezTo>
                                  <a:pt x="355645" y="197059"/>
                                  <a:pt x="358715" y="195761"/>
                                  <a:pt x="361950" y="195263"/>
                                </a:cubicBezTo>
                                <a:cubicBezTo>
                                  <a:pt x="369054" y="194170"/>
                                  <a:pt x="376238" y="193676"/>
                                  <a:pt x="383382" y="192882"/>
                                </a:cubicBezTo>
                                <a:cubicBezTo>
                                  <a:pt x="408433" y="186617"/>
                                  <a:pt x="393019" y="189810"/>
                                  <a:pt x="442913" y="188119"/>
                                </a:cubicBezTo>
                                <a:lnTo>
                                  <a:pt x="533400" y="185738"/>
                                </a:lnTo>
                                <a:cubicBezTo>
                                  <a:pt x="541338" y="184944"/>
                                  <a:pt x="549329" y="184570"/>
                                  <a:pt x="557213" y="183357"/>
                                </a:cubicBezTo>
                                <a:cubicBezTo>
                                  <a:pt x="559694" y="182975"/>
                                  <a:pt x="561907" y="181520"/>
                                  <a:pt x="564357" y="180975"/>
                                </a:cubicBezTo>
                                <a:cubicBezTo>
                                  <a:pt x="581061" y="177263"/>
                                  <a:pt x="574095" y="180598"/>
                                  <a:pt x="585788" y="176213"/>
                                </a:cubicBezTo>
                                <a:cubicBezTo>
                                  <a:pt x="628355" y="160250"/>
                                  <a:pt x="565483" y="183915"/>
                                  <a:pt x="609600" y="164307"/>
                                </a:cubicBezTo>
                                <a:cubicBezTo>
                                  <a:pt x="612591" y="162978"/>
                                  <a:pt x="615950" y="162719"/>
                                  <a:pt x="619125" y="161925"/>
                                </a:cubicBezTo>
                                <a:cubicBezTo>
                                  <a:pt x="640679" y="140374"/>
                                  <a:pt x="610713" y="168830"/>
                                  <a:pt x="635794" y="150019"/>
                                </a:cubicBezTo>
                                <a:cubicBezTo>
                                  <a:pt x="642834" y="144739"/>
                                  <a:pt x="654881" y="128551"/>
                                  <a:pt x="659607" y="123825"/>
                                </a:cubicBezTo>
                                <a:cubicBezTo>
                                  <a:pt x="662413" y="121019"/>
                                  <a:pt x="665957" y="119063"/>
                                  <a:pt x="669132" y="116682"/>
                                </a:cubicBezTo>
                                <a:cubicBezTo>
                                  <a:pt x="670719" y="114301"/>
                                  <a:pt x="671993" y="111677"/>
                                  <a:pt x="673894" y="109538"/>
                                </a:cubicBezTo>
                                <a:cubicBezTo>
                                  <a:pt x="678369" y="104504"/>
                                  <a:pt x="688182" y="95250"/>
                                  <a:pt x="688182" y="95250"/>
                                </a:cubicBezTo>
                                <a:cubicBezTo>
                                  <a:pt x="694093" y="83427"/>
                                  <a:pt x="693506" y="82782"/>
                                  <a:pt x="704850" y="71438"/>
                                </a:cubicBezTo>
                                <a:cubicBezTo>
                                  <a:pt x="707656" y="68632"/>
                                  <a:pt x="711569" y="67100"/>
                                  <a:pt x="714375" y="64294"/>
                                </a:cubicBezTo>
                                <a:cubicBezTo>
                                  <a:pt x="717969" y="60700"/>
                                  <a:pt x="720553" y="56213"/>
                                  <a:pt x="723900" y="52388"/>
                                </a:cubicBezTo>
                                <a:cubicBezTo>
                                  <a:pt x="737287" y="37089"/>
                                  <a:pt x="724656" y="52323"/>
                                  <a:pt x="738188" y="40482"/>
                                </a:cubicBezTo>
                                <a:cubicBezTo>
                                  <a:pt x="742412" y="36786"/>
                                  <a:pt x="745711" y="32081"/>
                                  <a:pt x="750094" y="28575"/>
                                </a:cubicBezTo>
                                <a:cubicBezTo>
                                  <a:pt x="753708" y="25684"/>
                                  <a:pt x="757812" y="23403"/>
                                  <a:pt x="762000" y="21432"/>
                                </a:cubicBezTo>
                                <a:cubicBezTo>
                                  <a:pt x="764534" y="20239"/>
                                  <a:pt x="789781" y="8230"/>
                                  <a:pt x="800100" y="7144"/>
                                </a:cubicBezTo>
                                <a:cubicBezTo>
                                  <a:pt x="811967" y="5895"/>
                                  <a:pt x="823913" y="5557"/>
                                  <a:pt x="835819" y="4763"/>
                                </a:cubicBezTo>
                                <a:cubicBezTo>
                                  <a:pt x="844122" y="5455"/>
                                  <a:pt x="863179" y="5498"/>
                                  <a:pt x="873919" y="9525"/>
                                </a:cubicBezTo>
                                <a:cubicBezTo>
                                  <a:pt x="878150" y="11112"/>
                                  <a:pt x="886822" y="15912"/>
                                  <a:pt x="890588" y="19050"/>
                                </a:cubicBezTo>
                                <a:cubicBezTo>
                                  <a:pt x="893175" y="21206"/>
                                  <a:pt x="894930" y="24326"/>
                                  <a:pt x="897732" y="26194"/>
                                </a:cubicBezTo>
                                <a:cubicBezTo>
                                  <a:pt x="899820" y="27586"/>
                                  <a:pt x="902494" y="27781"/>
                                  <a:pt x="904875" y="28575"/>
                                </a:cubicBezTo>
                                <a:cubicBezTo>
                                  <a:pt x="908833" y="40447"/>
                                  <a:pt x="904796" y="31887"/>
                                  <a:pt x="914400" y="42863"/>
                                </a:cubicBezTo>
                                <a:cubicBezTo>
                                  <a:pt x="917747" y="46688"/>
                                  <a:pt x="920331" y="51175"/>
                                  <a:pt x="923925" y="54769"/>
                                </a:cubicBezTo>
                                <a:cubicBezTo>
                                  <a:pt x="937678" y="68522"/>
                                  <a:pt x="924565" y="49128"/>
                                  <a:pt x="938213" y="66675"/>
                                </a:cubicBezTo>
                                <a:cubicBezTo>
                                  <a:pt x="941727" y="71193"/>
                                  <a:pt x="943691" y="76916"/>
                                  <a:pt x="947738" y="80963"/>
                                </a:cubicBezTo>
                                <a:cubicBezTo>
                                  <a:pt x="959287" y="92512"/>
                                  <a:pt x="953527" y="87998"/>
                                  <a:pt x="964407" y="95250"/>
                                </a:cubicBezTo>
                                <a:cubicBezTo>
                                  <a:pt x="978054" y="115723"/>
                                  <a:pt x="959882" y="91630"/>
                                  <a:pt x="976313" y="104775"/>
                                </a:cubicBezTo>
                                <a:cubicBezTo>
                                  <a:pt x="978548" y="106563"/>
                                  <a:pt x="978648" y="110402"/>
                                  <a:pt x="981075" y="111919"/>
                                </a:cubicBezTo>
                                <a:cubicBezTo>
                                  <a:pt x="986763" y="115474"/>
                                  <a:pt x="1000469" y="117703"/>
                                  <a:pt x="1007269" y="119063"/>
                                </a:cubicBezTo>
                                <a:cubicBezTo>
                                  <a:pt x="1014413" y="118269"/>
                                  <a:pt x="1021652" y="118092"/>
                                  <a:pt x="1028700" y="116682"/>
                                </a:cubicBezTo>
                                <a:cubicBezTo>
                                  <a:pt x="1033623" y="115697"/>
                                  <a:pt x="1042988" y="111919"/>
                                  <a:pt x="1042988" y="111919"/>
                                </a:cubicBezTo>
                                <a:cubicBezTo>
                                  <a:pt x="1046163" y="109538"/>
                                  <a:pt x="1049707" y="107581"/>
                                  <a:pt x="1052513" y="104775"/>
                                </a:cubicBezTo>
                                <a:cubicBezTo>
                                  <a:pt x="1056896" y="100392"/>
                                  <a:pt x="1060864" y="95567"/>
                                  <a:pt x="1064419" y="90488"/>
                                </a:cubicBezTo>
                                <a:cubicBezTo>
                                  <a:pt x="1067673" y="85840"/>
                                  <a:pt x="1069920" y="79295"/>
                                  <a:pt x="1071563" y="73819"/>
                                </a:cubicBezTo>
                                <a:cubicBezTo>
                                  <a:pt x="1073223" y="68284"/>
                                  <a:pt x="1074738" y="62706"/>
                                  <a:pt x="1076325" y="57150"/>
                                </a:cubicBezTo>
                                <a:cubicBezTo>
                                  <a:pt x="1075531" y="46038"/>
                                  <a:pt x="1077299" y="34437"/>
                                  <a:pt x="1073944" y="23813"/>
                                </a:cubicBezTo>
                                <a:cubicBezTo>
                                  <a:pt x="1072254" y="18461"/>
                                  <a:pt x="1066210" y="15662"/>
                                  <a:pt x="1062038" y="11907"/>
                                </a:cubicBezTo>
                                <a:cubicBezTo>
                                  <a:pt x="1049512" y="633"/>
                                  <a:pt x="1050132" y="7660"/>
                                  <a:pt x="1050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2" name="Straight Connector 1521"/>
                          <p:cNvCxnSpPr/>
                          <p:nvPr/>
                        </p:nvCxnSpPr>
                        <p:spPr>
                          <a:xfrm>
                            <a:off x="5665003" y="2714964"/>
                            <a:ext cx="161872" cy="7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3" name="Straight Connector 1522"/>
                          <p:cNvCxnSpPr/>
                          <p:nvPr/>
                        </p:nvCxnSpPr>
                        <p:spPr>
                          <a:xfrm flipV="1">
                            <a:off x="5967032" y="2540316"/>
                            <a:ext cx="235343" cy="23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4" name="Straight Connector 1523"/>
                          <p:cNvCxnSpPr/>
                          <p:nvPr/>
                        </p:nvCxnSpPr>
                        <p:spPr>
                          <a:xfrm flipV="1">
                            <a:off x="6232228" y="2363733"/>
                            <a:ext cx="83097" cy="95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5" name="Straight Connector 1524"/>
                          <p:cNvCxnSpPr/>
                          <p:nvPr/>
                        </p:nvCxnSpPr>
                        <p:spPr>
                          <a:xfrm flipV="1">
                            <a:off x="6386046" y="2355851"/>
                            <a:ext cx="105671" cy="2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6" name="Straight Connector 1525"/>
                          <p:cNvCxnSpPr/>
                          <p:nvPr/>
                        </p:nvCxnSpPr>
                        <p:spPr>
                          <a:xfrm>
                            <a:off x="6540813" y="2323125"/>
                            <a:ext cx="86002" cy="88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7" name="Freeform 1526"/>
                          <p:cNvSpPr/>
                          <p:nvPr/>
                        </p:nvSpPr>
                        <p:spPr>
                          <a:xfrm>
                            <a:off x="6288881" y="2216341"/>
                            <a:ext cx="550069" cy="357790"/>
                          </a:xfrm>
                          <a:custGeom>
                            <a:avLst/>
                            <a:gdLst>
                              <a:gd name="connsiteX0" fmla="*/ 0 w 550069"/>
                              <a:gd name="connsiteY0" fmla="*/ 17272 h 357790"/>
                              <a:gd name="connsiteX1" fmla="*/ 16669 w 550069"/>
                              <a:gd name="connsiteY1" fmla="*/ 14890 h 357790"/>
                              <a:gd name="connsiteX2" fmla="*/ 23813 w 550069"/>
                              <a:gd name="connsiteY2" fmla="*/ 12509 h 357790"/>
                              <a:gd name="connsiteX3" fmla="*/ 33338 w 550069"/>
                              <a:gd name="connsiteY3" fmla="*/ 10128 h 357790"/>
                              <a:gd name="connsiteX4" fmla="*/ 40482 w 550069"/>
                              <a:gd name="connsiteY4" fmla="*/ 7747 h 357790"/>
                              <a:gd name="connsiteX5" fmla="*/ 78582 w 550069"/>
                              <a:gd name="connsiteY5" fmla="*/ 2984 h 357790"/>
                              <a:gd name="connsiteX6" fmla="*/ 114300 w 550069"/>
                              <a:gd name="connsiteY6" fmla="*/ 2984 h 357790"/>
                              <a:gd name="connsiteX7" fmla="*/ 161925 w 550069"/>
                              <a:gd name="connsiteY7" fmla="*/ 5365 h 357790"/>
                              <a:gd name="connsiteX8" fmla="*/ 197644 w 550069"/>
                              <a:gd name="connsiteY8" fmla="*/ 10128 h 357790"/>
                              <a:gd name="connsiteX9" fmla="*/ 211932 w 550069"/>
                              <a:gd name="connsiteY9" fmla="*/ 12509 h 357790"/>
                              <a:gd name="connsiteX10" fmla="*/ 259557 w 550069"/>
                              <a:gd name="connsiteY10" fmla="*/ 17272 h 357790"/>
                              <a:gd name="connsiteX11" fmla="*/ 295275 w 550069"/>
                              <a:gd name="connsiteY11" fmla="*/ 26797 h 357790"/>
                              <a:gd name="connsiteX12" fmla="*/ 304800 w 550069"/>
                              <a:gd name="connsiteY12" fmla="*/ 29178 h 357790"/>
                              <a:gd name="connsiteX13" fmla="*/ 319088 w 550069"/>
                              <a:gd name="connsiteY13" fmla="*/ 33940 h 357790"/>
                              <a:gd name="connsiteX14" fmla="*/ 342900 w 550069"/>
                              <a:gd name="connsiteY14" fmla="*/ 38703 h 357790"/>
                              <a:gd name="connsiteX15" fmla="*/ 361950 w 550069"/>
                              <a:gd name="connsiteY15" fmla="*/ 43465 h 357790"/>
                              <a:gd name="connsiteX16" fmla="*/ 381000 w 550069"/>
                              <a:gd name="connsiteY16" fmla="*/ 48228 h 357790"/>
                              <a:gd name="connsiteX17" fmla="*/ 388144 w 550069"/>
                              <a:gd name="connsiteY17" fmla="*/ 50609 h 357790"/>
                              <a:gd name="connsiteX18" fmla="*/ 397669 w 550069"/>
                              <a:gd name="connsiteY18" fmla="*/ 52990 h 357790"/>
                              <a:gd name="connsiteX19" fmla="*/ 416719 w 550069"/>
                              <a:gd name="connsiteY19" fmla="*/ 62515 h 357790"/>
                              <a:gd name="connsiteX20" fmla="*/ 431007 w 550069"/>
                              <a:gd name="connsiteY20" fmla="*/ 72040 h 357790"/>
                              <a:gd name="connsiteX21" fmla="*/ 438150 w 550069"/>
                              <a:gd name="connsiteY21" fmla="*/ 76803 h 357790"/>
                              <a:gd name="connsiteX22" fmla="*/ 447675 w 550069"/>
                              <a:gd name="connsiteY22" fmla="*/ 79184 h 357790"/>
                              <a:gd name="connsiteX23" fmla="*/ 471488 w 550069"/>
                              <a:gd name="connsiteY23" fmla="*/ 98234 h 357790"/>
                              <a:gd name="connsiteX24" fmla="*/ 495300 w 550069"/>
                              <a:gd name="connsiteY24" fmla="*/ 126809 h 357790"/>
                              <a:gd name="connsiteX25" fmla="*/ 504825 w 550069"/>
                              <a:gd name="connsiteY25" fmla="*/ 138715 h 357790"/>
                              <a:gd name="connsiteX26" fmla="*/ 509588 w 550069"/>
                              <a:gd name="connsiteY26" fmla="*/ 148240 h 357790"/>
                              <a:gd name="connsiteX27" fmla="*/ 514350 w 550069"/>
                              <a:gd name="connsiteY27" fmla="*/ 155384 h 357790"/>
                              <a:gd name="connsiteX28" fmla="*/ 519113 w 550069"/>
                              <a:gd name="connsiteY28" fmla="*/ 169672 h 357790"/>
                              <a:gd name="connsiteX29" fmla="*/ 531019 w 550069"/>
                              <a:gd name="connsiteY29" fmla="*/ 203009 h 357790"/>
                              <a:gd name="connsiteX30" fmla="*/ 533400 w 550069"/>
                              <a:gd name="connsiteY30" fmla="*/ 212534 h 357790"/>
                              <a:gd name="connsiteX31" fmla="*/ 538163 w 550069"/>
                              <a:gd name="connsiteY31" fmla="*/ 226822 h 357790"/>
                              <a:gd name="connsiteX32" fmla="*/ 545307 w 550069"/>
                              <a:gd name="connsiteY32" fmla="*/ 248253 h 357790"/>
                              <a:gd name="connsiteX33" fmla="*/ 547688 w 550069"/>
                              <a:gd name="connsiteY33" fmla="*/ 255397 h 357790"/>
                              <a:gd name="connsiteX34" fmla="*/ 550069 w 550069"/>
                              <a:gd name="connsiteY34" fmla="*/ 267303 h 357790"/>
                              <a:gd name="connsiteX35" fmla="*/ 547688 w 550069"/>
                              <a:gd name="connsiteY35" fmla="*/ 312547 h 357790"/>
                              <a:gd name="connsiteX36" fmla="*/ 533400 w 550069"/>
                              <a:gd name="connsiteY36" fmla="*/ 319690 h 357790"/>
                              <a:gd name="connsiteX37" fmla="*/ 519113 w 550069"/>
                              <a:gd name="connsiteY37" fmla="*/ 326834 h 357790"/>
                              <a:gd name="connsiteX38" fmla="*/ 509588 w 550069"/>
                              <a:gd name="connsiteY38" fmla="*/ 329215 h 357790"/>
                              <a:gd name="connsiteX39" fmla="*/ 502444 w 550069"/>
                              <a:gd name="connsiteY39" fmla="*/ 331597 h 357790"/>
                              <a:gd name="connsiteX40" fmla="*/ 390525 w 550069"/>
                              <a:gd name="connsiteY40" fmla="*/ 329215 h 357790"/>
                              <a:gd name="connsiteX41" fmla="*/ 381000 w 550069"/>
                              <a:gd name="connsiteY41" fmla="*/ 324453 h 357790"/>
                              <a:gd name="connsiteX42" fmla="*/ 366713 w 550069"/>
                              <a:gd name="connsiteY42" fmla="*/ 319690 h 357790"/>
                              <a:gd name="connsiteX43" fmla="*/ 345282 w 550069"/>
                              <a:gd name="connsiteY43" fmla="*/ 312547 h 357790"/>
                              <a:gd name="connsiteX44" fmla="*/ 319088 w 550069"/>
                              <a:gd name="connsiteY44" fmla="*/ 305403 h 357790"/>
                              <a:gd name="connsiteX45" fmla="*/ 290513 w 550069"/>
                              <a:gd name="connsiteY45" fmla="*/ 293497 h 357790"/>
                              <a:gd name="connsiteX46" fmla="*/ 280988 w 550069"/>
                              <a:gd name="connsiteY46" fmla="*/ 288734 h 357790"/>
                              <a:gd name="connsiteX47" fmla="*/ 228600 w 550069"/>
                              <a:gd name="connsiteY47" fmla="*/ 288734 h 357790"/>
                              <a:gd name="connsiteX48" fmla="*/ 221457 w 550069"/>
                              <a:gd name="connsiteY48" fmla="*/ 291115 h 357790"/>
                              <a:gd name="connsiteX49" fmla="*/ 216694 w 550069"/>
                              <a:gd name="connsiteY49" fmla="*/ 298259 h 357790"/>
                              <a:gd name="connsiteX50" fmla="*/ 209550 w 550069"/>
                              <a:gd name="connsiteY50" fmla="*/ 303022 h 357790"/>
                              <a:gd name="connsiteX51" fmla="*/ 209550 w 550069"/>
                              <a:gd name="connsiteY51" fmla="*/ 345884 h 357790"/>
                              <a:gd name="connsiteX52" fmla="*/ 219075 w 550069"/>
                              <a:gd name="connsiteY52" fmla="*/ 357790 h 35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0069" h="357790">
                                <a:moveTo>
                                  <a:pt x="0" y="17272"/>
                                </a:moveTo>
                                <a:cubicBezTo>
                                  <a:pt x="5556" y="16478"/>
                                  <a:pt x="11165" y="15991"/>
                                  <a:pt x="16669" y="14890"/>
                                </a:cubicBezTo>
                                <a:cubicBezTo>
                                  <a:pt x="19130" y="14398"/>
                                  <a:pt x="21399" y="13199"/>
                                  <a:pt x="23813" y="12509"/>
                                </a:cubicBezTo>
                                <a:cubicBezTo>
                                  <a:pt x="26960" y="11610"/>
                                  <a:pt x="30191" y="11027"/>
                                  <a:pt x="33338" y="10128"/>
                                </a:cubicBezTo>
                                <a:cubicBezTo>
                                  <a:pt x="35752" y="9438"/>
                                  <a:pt x="38003" y="8138"/>
                                  <a:pt x="40482" y="7747"/>
                                </a:cubicBezTo>
                                <a:cubicBezTo>
                                  <a:pt x="53124" y="5751"/>
                                  <a:pt x="78582" y="2984"/>
                                  <a:pt x="78582" y="2984"/>
                                </a:cubicBezTo>
                                <a:cubicBezTo>
                                  <a:pt x="95222" y="-2563"/>
                                  <a:pt x="81588" y="940"/>
                                  <a:pt x="114300" y="2984"/>
                                </a:cubicBezTo>
                                <a:cubicBezTo>
                                  <a:pt x="130164" y="3975"/>
                                  <a:pt x="146050" y="4571"/>
                                  <a:pt x="161925" y="5365"/>
                                </a:cubicBezTo>
                                <a:cubicBezTo>
                                  <a:pt x="186358" y="10253"/>
                                  <a:pt x="160534" y="5490"/>
                                  <a:pt x="197644" y="10128"/>
                                </a:cubicBezTo>
                                <a:cubicBezTo>
                                  <a:pt x="202435" y="10727"/>
                                  <a:pt x="207146" y="11871"/>
                                  <a:pt x="211932" y="12509"/>
                                </a:cubicBezTo>
                                <a:cubicBezTo>
                                  <a:pt x="226274" y="14421"/>
                                  <a:pt x="245481" y="15992"/>
                                  <a:pt x="259557" y="17272"/>
                                </a:cubicBezTo>
                                <a:cubicBezTo>
                                  <a:pt x="276013" y="22757"/>
                                  <a:pt x="264268" y="19045"/>
                                  <a:pt x="295275" y="26797"/>
                                </a:cubicBezTo>
                                <a:cubicBezTo>
                                  <a:pt x="298450" y="27591"/>
                                  <a:pt x="301695" y="28143"/>
                                  <a:pt x="304800" y="29178"/>
                                </a:cubicBezTo>
                                <a:cubicBezTo>
                                  <a:pt x="309563" y="30765"/>
                                  <a:pt x="314165" y="32955"/>
                                  <a:pt x="319088" y="33940"/>
                                </a:cubicBezTo>
                                <a:cubicBezTo>
                                  <a:pt x="327025" y="35528"/>
                                  <a:pt x="335221" y="36144"/>
                                  <a:pt x="342900" y="38703"/>
                                </a:cubicBezTo>
                                <a:cubicBezTo>
                                  <a:pt x="356561" y="43256"/>
                                  <a:pt x="343266" y="39153"/>
                                  <a:pt x="361950" y="43465"/>
                                </a:cubicBezTo>
                                <a:cubicBezTo>
                                  <a:pt x="368328" y="44937"/>
                                  <a:pt x="374685" y="46506"/>
                                  <a:pt x="381000" y="48228"/>
                                </a:cubicBezTo>
                                <a:cubicBezTo>
                                  <a:pt x="383422" y="48888"/>
                                  <a:pt x="385730" y="49919"/>
                                  <a:pt x="388144" y="50609"/>
                                </a:cubicBezTo>
                                <a:cubicBezTo>
                                  <a:pt x="391291" y="51508"/>
                                  <a:pt x="394494" y="52196"/>
                                  <a:pt x="397669" y="52990"/>
                                </a:cubicBezTo>
                                <a:cubicBezTo>
                                  <a:pt x="404019" y="56165"/>
                                  <a:pt x="410812" y="58577"/>
                                  <a:pt x="416719" y="62515"/>
                                </a:cubicBezTo>
                                <a:lnTo>
                                  <a:pt x="431007" y="72040"/>
                                </a:lnTo>
                                <a:cubicBezTo>
                                  <a:pt x="433388" y="73627"/>
                                  <a:pt x="435374" y="76109"/>
                                  <a:pt x="438150" y="76803"/>
                                </a:cubicBezTo>
                                <a:lnTo>
                                  <a:pt x="447675" y="79184"/>
                                </a:lnTo>
                                <a:cubicBezTo>
                                  <a:pt x="475025" y="106531"/>
                                  <a:pt x="444734" y="78168"/>
                                  <a:pt x="471488" y="98234"/>
                                </a:cubicBezTo>
                                <a:cubicBezTo>
                                  <a:pt x="478728" y="103664"/>
                                  <a:pt x="493502" y="124521"/>
                                  <a:pt x="495300" y="126809"/>
                                </a:cubicBezTo>
                                <a:cubicBezTo>
                                  <a:pt x="498440" y="130805"/>
                                  <a:pt x="502552" y="134169"/>
                                  <a:pt x="504825" y="138715"/>
                                </a:cubicBezTo>
                                <a:cubicBezTo>
                                  <a:pt x="506413" y="141890"/>
                                  <a:pt x="507827" y="145158"/>
                                  <a:pt x="509588" y="148240"/>
                                </a:cubicBezTo>
                                <a:cubicBezTo>
                                  <a:pt x="511008" y="150725"/>
                                  <a:pt x="513188" y="152769"/>
                                  <a:pt x="514350" y="155384"/>
                                </a:cubicBezTo>
                                <a:cubicBezTo>
                                  <a:pt x="516389" y="159972"/>
                                  <a:pt x="517350" y="164971"/>
                                  <a:pt x="519113" y="169672"/>
                                </a:cubicBezTo>
                                <a:cubicBezTo>
                                  <a:pt x="521023" y="174765"/>
                                  <a:pt x="529291" y="196098"/>
                                  <a:pt x="531019" y="203009"/>
                                </a:cubicBezTo>
                                <a:cubicBezTo>
                                  <a:pt x="531813" y="206184"/>
                                  <a:pt x="532460" y="209399"/>
                                  <a:pt x="533400" y="212534"/>
                                </a:cubicBezTo>
                                <a:cubicBezTo>
                                  <a:pt x="534843" y="217343"/>
                                  <a:pt x="536575" y="222059"/>
                                  <a:pt x="538163" y="226822"/>
                                </a:cubicBezTo>
                                <a:lnTo>
                                  <a:pt x="545307" y="248253"/>
                                </a:lnTo>
                                <a:cubicBezTo>
                                  <a:pt x="546101" y="250634"/>
                                  <a:pt x="547196" y="252936"/>
                                  <a:pt x="547688" y="255397"/>
                                </a:cubicBezTo>
                                <a:lnTo>
                                  <a:pt x="550069" y="267303"/>
                                </a:lnTo>
                                <a:cubicBezTo>
                                  <a:pt x="549275" y="282384"/>
                                  <a:pt x="550514" y="297712"/>
                                  <a:pt x="547688" y="312547"/>
                                </a:cubicBezTo>
                                <a:cubicBezTo>
                                  <a:pt x="547001" y="316153"/>
                                  <a:pt x="535764" y="318639"/>
                                  <a:pt x="533400" y="319690"/>
                                </a:cubicBezTo>
                                <a:cubicBezTo>
                                  <a:pt x="528534" y="321853"/>
                                  <a:pt x="524057" y="324856"/>
                                  <a:pt x="519113" y="326834"/>
                                </a:cubicBezTo>
                                <a:cubicBezTo>
                                  <a:pt x="516074" y="328049"/>
                                  <a:pt x="512735" y="328316"/>
                                  <a:pt x="509588" y="329215"/>
                                </a:cubicBezTo>
                                <a:cubicBezTo>
                                  <a:pt x="507174" y="329905"/>
                                  <a:pt x="504825" y="330803"/>
                                  <a:pt x="502444" y="331597"/>
                                </a:cubicBezTo>
                                <a:cubicBezTo>
                                  <a:pt x="465138" y="330803"/>
                                  <a:pt x="427775" y="331406"/>
                                  <a:pt x="390525" y="329215"/>
                                </a:cubicBezTo>
                                <a:cubicBezTo>
                                  <a:pt x="386981" y="329007"/>
                                  <a:pt x="384296" y="325771"/>
                                  <a:pt x="381000" y="324453"/>
                                </a:cubicBezTo>
                                <a:cubicBezTo>
                                  <a:pt x="376339" y="322589"/>
                                  <a:pt x="371475" y="321278"/>
                                  <a:pt x="366713" y="319690"/>
                                </a:cubicBezTo>
                                <a:cubicBezTo>
                                  <a:pt x="359569" y="317309"/>
                                  <a:pt x="352522" y="314616"/>
                                  <a:pt x="345282" y="312547"/>
                                </a:cubicBezTo>
                                <a:cubicBezTo>
                                  <a:pt x="325466" y="306885"/>
                                  <a:pt x="334219" y="309185"/>
                                  <a:pt x="319088" y="305403"/>
                                </a:cubicBezTo>
                                <a:cubicBezTo>
                                  <a:pt x="297111" y="294414"/>
                                  <a:pt x="306926" y="297600"/>
                                  <a:pt x="290513" y="293497"/>
                                </a:cubicBezTo>
                                <a:cubicBezTo>
                                  <a:pt x="287338" y="291909"/>
                                  <a:pt x="284312" y="289980"/>
                                  <a:pt x="280988" y="288734"/>
                                </a:cubicBezTo>
                                <a:cubicBezTo>
                                  <a:pt x="264378" y="282505"/>
                                  <a:pt x="245008" y="287823"/>
                                  <a:pt x="228600" y="288734"/>
                                </a:cubicBezTo>
                                <a:cubicBezTo>
                                  <a:pt x="226219" y="289528"/>
                                  <a:pt x="223417" y="289547"/>
                                  <a:pt x="221457" y="291115"/>
                                </a:cubicBezTo>
                                <a:cubicBezTo>
                                  <a:pt x="219222" y="292903"/>
                                  <a:pt x="218718" y="296235"/>
                                  <a:pt x="216694" y="298259"/>
                                </a:cubicBezTo>
                                <a:cubicBezTo>
                                  <a:pt x="214670" y="300283"/>
                                  <a:pt x="211931" y="301434"/>
                                  <a:pt x="209550" y="303022"/>
                                </a:cubicBezTo>
                                <a:cubicBezTo>
                                  <a:pt x="205921" y="321171"/>
                                  <a:pt x="204861" y="320879"/>
                                  <a:pt x="209550" y="345884"/>
                                </a:cubicBezTo>
                                <a:cubicBezTo>
                                  <a:pt x="210243" y="349581"/>
                                  <a:pt x="216458" y="355173"/>
                                  <a:pt x="219075" y="357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8" name="Straight Connector 1527"/>
                          <p:cNvCxnSpPr/>
                          <p:nvPr/>
                        </p:nvCxnSpPr>
                        <p:spPr>
                          <a:xfrm>
                            <a:off x="6665485" y="2513338"/>
                            <a:ext cx="128402" cy="10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9" name="Straight Connector 1528"/>
                          <p:cNvCxnSpPr/>
                          <p:nvPr/>
                        </p:nvCxnSpPr>
                        <p:spPr>
                          <a:xfrm flipH="1" flipV="1">
                            <a:off x="6822279" y="2355057"/>
                            <a:ext cx="48762" cy="1265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0" name="Straight Connector 1529"/>
                          <p:cNvCxnSpPr/>
                          <p:nvPr/>
                        </p:nvCxnSpPr>
                        <p:spPr>
                          <a:xfrm flipH="1" flipV="1">
                            <a:off x="6563916" y="2205037"/>
                            <a:ext cx="196605" cy="64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1" name="Straight Connector 1530"/>
                          <p:cNvCxnSpPr/>
                          <p:nvPr/>
                        </p:nvCxnSpPr>
                        <p:spPr>
                          <a:xfrm flipH="1" flipV="1">
                            <a:off x="6330403" y="2248550"/>
                            <a:ext cx="168114" cy="1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2" name="Oval 1531"/>
                          <p:cNvSpPr/>
                          <p:nvPr/>
                        </p:nvSpPr>
                        <p:spPr>
                          <a:xfrm>
                            <a:off x="5364795" y="2117140"/>
                            <a:ext cx="1615547" cy="767116"/>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1452"/>
                      <p:cNvGrpSpPr/>
                      <p:nvPr/>
                    </p:nvGrpSpPr>
                    <p:grpSpPr>
                      <a:xfrm>
                        <a:off x="4300538" y="657225"/>
                        <a:ext cx="7158037" cy="704850"/>
                        <a:chOff x="4300538" y="657225"/>
                        <a:chExt cx="7158037" cy="704850"/>
                      </a:xfrm>
                    </p:grpSpPr>
                    <p:sp>
                      <p:nvSpPr>
                        <p:cNvPr id="1492" name="Freeform 1491"/>
                        <p:cNvSpPr/>
                        <p:nvPr/>
                      </p:nvSpPr>
                      <p:spPr>
                        <a:xfrm>
                          <a:off x="4300538" y="1090613"/>
                          <a:ext cx="1200150" cy="185737"/>
                        </a:xfrm>
                        <a:custGeom>
                          <a:avLst/>
                          <a:gdLst>
                            <a:gd name="connsiteX0" fmla="*/ 0 w 1200150"/>
                            <a:gd name="connsiteY0" fmla="*/ 147637 h 185737"/>
                            <a:gd name="connsiteX1" fmla="*/ 52387 w 1200150"/>
                            <a:gd name="connsiteY1" fmla="*/ 123825 h 185737"/>
                            <a:gd name="connsiteX2" fmla="*/ 71437 w 1200150"/>
                            <a:gd name="connsiteY2" fmla="*/ 109537 h 185737"/>
                            <a:gd name="connsiteX3" fmla="*/ 95250 w 1200150"/>
                            <a:gd name="connsiteY3" fmla="*/ 95250 h 185737"/>
                            <a:gd name="connsiteX4" fmla="*/ 109537 w 1200150"/>
                            <a:gd name="connsiteY4" fmla="*/ 85725 h 185737"/>
                            <a:gd name="connsiteX5" fmla="*/ 171450 w 1200150"/>
                            <a:gd name="connsiteY5" fmla="*/ 61912 h 185737"/>
                            <a:gd name="connsiteX6" fmla="*/ 238125 w 1200150"/>
                            <a:gd name="connsiteY6" fmla="*/ 42862 h 185737"/>
                            <a:gd name="connsiteX7" fmla="*/ 285750 w 1200150"/>
                            <a:gd name="connsiteY7" fmla="*/ 28575 h 185737"/>
                            <a:gd name="connsiteX8" fmla="*/ 342900 w 1200150"/>
                            <a:gd name="connsiteY8" fmla="*/ 14287 h 185737"/>
                            <a:gd name="connsiteX9" fmla="*/ 419100 w 1200150"/>
                            <a:gd name="connsiteY9" fmla="*/ 0 h 185737"/>
                            <a:gd name="connsiteX10" fmla="*/ 504825 w 1200150"/>
                            <a:gd name="connsiteY10" fmla="*/ 4762 h 185737"/>
                            <a:gd name="connsiteX11" fmla="*/ 552450 w 1200150"/>
                            <a:gd name="connsiteY11" fmla="*/ 19050 h 185737"/>
                            <a:gd name="connsiteX12" fmla="*/ 595312 w 1200150"/>
                            <a:gd name="connsiteY12" fmla="*/ 33337 h 185737"/>
                            <a:gd name="connsiteX13" fmla="*/ 633412 w 1200150"/>
                            <a:gd name="connsiteY13" fmla="*/ 52387 h 185737"/>
                            <a:gd name="connsiteX14" fmla="*/ 647700 w 1200150"/>
                            <a:gd name="connsiteY14" fmla="*/ 61912 h 185737"/>
                            <a:gd name="connsiteX15" fmla="*/ 700087 w 1200150"/>
                            <a:gd name="connsiteY15" fmla="*/ 85725 h 185737"/>
                            <a:gd name="connsiteX16" fmla="*/ 738187 w 1200150"/>
                            <a:gd name="connsiteY16" fmla="*/ 104775 h 185737"/>
                            <a:gd name="connsiteX17" fmla="*/ 771525 w 1200150"/>
                            <a:gd name="connsiteY17" fmla="*/ 119062 h 185737"/>
                            <a:gd name="connsiteX18" fmla="*/ 790575 w 1200150"/>
                            <a:gd name="connsiteY18" fmla="*/ 128587 h 185737"/>
                            <a:gd name="connsiteX19" fmla="*/ 804862 w 1200150"/>
                            <a:gd name="connsiteY19" fmla="*/ 133350 h 185737"/>
                            <a:gd name="connsiteX20" fmla="*/ 838200 w 1200150"/>
                            <a:gd name="connsiteY20" fmla="*/ 142875 h 185737"/>
                            <a:gd name="connsiteX21" fmla="*/ 852487 w 1200150"/>
                            <a:gd name="connsiteY21" fmla="*/ 147637 h 185737"/>
                            <a:gd name="connsiteX22" fmla="*/ 876300 w 1200150"/>
                            <a:gd name="connsiteY22" fmla="*/ 161925 h 185737"/>
                            <a:gd name="connsiteX23" fmla="*/ 952500 w 1200150"/>
                            <a:gd name="connsiteY23" fmla="*/ 176212 h 185737"/>
                            <a:gd name="connsiteX24" fmla="*/ 971550 w 1200150"/>
                            <a:gd name="connsiteY24" fmla="*/ 180975 h 185737"/>
                            <a:gd name="connsiteX25" fmla="*/ 1000125 w 1200150"/>
                            <a:gd name="connsiteY25" fmla="*/ 185737 h 185737"/>
                            <a:gd name="connsiteX26" fmla="*/ 1052512 w 1200150"/>
                            <a:gd name="connsiteY26" fmla="*/ 180975 h 185737"/>
                            <a:gd name="connsiteX27" fmla="*/ 1071562 w 1200150"/>
                            <a:gd name="connsiteY27" fmla="*/ 161925 h 185737"/>
                            <a:gd name="connsiteX28" fmla="*/ 1085850 w 1200150"/>
                            <a:gd name="connsiteY28" fmla="*/ 152400 h 185737"/>
                            <a:gd name="connsiteX29" fmla="*/ 1123950 w 1200150"/>
                            <a:gd name="connsiteY29" fmla="*/ 109537 h 185737"/>
                            <a:gd name="connsiteX30" fmla="*/ 1138237 w 1200150"/>
                            <a:gd name="connsiteY30" fmla="*/ 85725 h 185737"/>
                            <a:gd name="connsiteX31" fmla="*/ 1185862 w 1200150"/>
                            <a:gd name="connsiteY31" fmla="*/ 33337 h 185737"/>
                            <a:gd name="connsiteX32" fmla="*/ 1200150 w 1200150"/>
                            <a:gd name="connsiteY32" fmla="*/ 3333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0150" h="185737">
                              <a:moveTo>
                                <a:pt x="0" y="147637"/>
                              </a:moveTo>
                              <a:cubicBezTo>
                                <a:pt x="17462" y="139700"/>
                                <a:pt x="35462" y="132852"/>
                                <a:pt x="52387" y="123825"/>
                              </a:cubicBezTo>
                              <a:cubicBezTo>
                                <a:pt x="59391" y="120090"/>
                                <a:pt x="64832" y="113940"/>
                                <a:pt x="71437" y="109537"/>
                              </a:cubicBezTo>
                              <a:cubicBezTo>
                                <a:pt x="79139" y="104402"/>
                                <a:pt x="87400" y="100156"/>
                                <a:pt x="95250" y="95250"/>
                              </a:cubicBezTo>
                              <a:cubicBezTo>
                                <a:pt x="100104" y="92217"/>
                                <a:pt x="104293" y="88019"/>
                                <a:pt x="109537" y="85725"/>
                              </a:cubicBezTo>
                              <a:cubicBezTo>
                                <a:pt x="129795" y="76862"/>
                                <a:pt x="149999" y="67274"/>
                                <a:pt x="171450" y="61912"/>
                              </a:cubicBezTo>
                              <a:cubicBezTo>
                                <a:pt x="202326" y="54194"/>
                                <a:pt x="195000" y="56339"/>
                                <a:pt x="238125" y="42862"/>
                              </a:cubicBezTo>
                              <a:cubicBezTo>
                                <a:pt x="284495" y="28371"/>
                                <a:pt x="249407" y="37660"/>
                                <a:pt x="285750" y="28575"/>
                              </a:cubicBezTo>
                              <a:cubicBezTo>
                                <a:pt x="319377" y="11762"/>
                                <a:pt x="292114" y="22751"/>
                                <a:pt x="342900" y="14287"/>
                              </a:cubicBezTo>
                              <a:cubicBezTo>
                                <a:pt x="368391" y="10039"/>
                                <a:pt x="393700" y="4762"/>
                                <a:pt x="419100" y="0"/>
                              </a:cubicBezTo>
                              <a:cubicBezTo>
                                <a:pt x="447675" y="1587"/>
                                <a:pt x="476323" y="2171"/>
                                <a:pt x="504825" y="4762"/>
                              </a:cubicBezTo>
                              <a:cubicBezTo>
                                <a:pt x="516700" y="5842"/>
                                <a:pt x="543613" y="16841"/>
                                <a:pt x="552450" y="19050"/>
                              </a:cubicBezTo>
                              <a:cubicBezTo>
                                <a:pt x="570641" y="23597"/>
                                <a:pt x="577377" y="24369"/>
                                <a:pt x="595312" y="33337"/>
                              </a:cubicBezTo>
                              <a:cubicBezTo>
                                <a:pt x="640296" y="55830"/>
                                <a:pt x="601196" y="41649"/>
                                <a:pt x="633412" y="52387"/>
                              </a:cubicBezTo>
                              <a:cubicBezTo>
                                <a:pt x="638175" y="55562"/>
                                <a:pt x="642580" y="59352"/>
                                <a:pt x="647700" y="61912"/>
                              </a:cubicBezTo>
                              <a:cubicBezTo>
                                <a:pt x="686025" y="81074"/>
                                <a:pt x="658104" y="60535"/>
                                <a:pt x="700087" y="85725"/>
                              </a:cubicBezTo>
                              <a:cubicBezTo>
                                <a:pt x="734781" y="106541"/>
                                <a:pt x="702854" y="95941"/>
                                <a:pt x="738187" y="104775"/>
                              </a:cubicBezTo>
                              <a:cubicBezTo>
                                <a:pt x="767143" y="124079"/>
                                <a:pt x="736376" y="105882"/>
                                <a:pt x="771525" y="119062"/>
                              </a:cubicBezTo>
                              <a:cubicBezTo>
                                <a:pt x="778173" y="121555"/>
                                <a:pt x="784050" y="125790"/>
                                <a:pt x="790575" y="128587"/>
                              </a:cubicBezTo>
                              <a:cubicBezTo>
                                <a:pt x="795189" y="130565"/>
                                <a:pt x="800054" y="131907"/>
                                <a:pt x="804862" y="133350"/>
                              </a:cubicBezTo>
                              <a:cubicBezTo>
                                <a:pt x="815932" y="136671"/>
                                <a:pt x="827130" y="139554"/>
                                <a:pt x="838200" y="142875"/>
                              </a:cubicBezTo>
                              <a:cubicBezTo>
                                <a:pt x="843008" y="144317"/>
                                <a:pt x="847997" y="145392"/>
                                <a:pt x="852487" y="147637"/>
                              </a:cubicBezTo>
                              <a:cubicBezTo>
                                <a:pt x="860767" y="151777"/>
                                <a:pt x="867582" y="158812"/>
                                <a:pt x="876300" y="161925"/>
                              </a:cubicBezTo>
                              <a:cubicBezTo>
                                <a:pt x="902566" y="171306"/>
                                <a:pt x="925807" y="171359"/>
                                <a:pt x="952500" y="176212"/>
                              </a:cubicBezTo>
                              <a:cubicBezTo>
                                <a:pt x="958940" y="177383"/>
                                <a:pt x="965132" y="179691"/>
                                <a:pt x="971550" y="180975"/>
                              </a:cubicBezTo>
                              <a:cubicBezTo>
                                <a:pt x="981019" y="182869"/>
                                <a:pt x="990600" y="184150"/>
                                <a:pt x="1000125" y="185737"/>
                              </a:cubicBezTo>
                              <a:cubicBezTo>
                                <a:pt x="1017587" y="184150"/>
                                <a:pt x="1035877" y="186520"/>
                                <a:pt x="1052512" y="180975"/>
                              </a:cubicBezTo>
                              <a:cubicBezTo>
                                <a:pt x="1061031" y="178135"/>
                                <a:pt x="1064744" y="167769"/>
                                <a:pt x="1071562" y="161925"/>
                              </a:cubicBezTo>
                              <a:cubicBezTo>
                                <a:pt x="1075908" y="158200"/>
                                <a:pt x="1081087" y="155575"/>
                                <a:pt x="1085850" y="152400"/>
                              </a:cubicBezTo>
                              <a:cubicBezTo>
                                <a:pt x="1113935" y="110271"/>
                                <a:pt x="1065234" y="181301"/>
                                <a:pt x="1123950" y="109537"/>
                              </a:cubicBezTo>
                              <a:cubicBezTo>
                                <a:pt x="1129811" y="102373"/>
                                <a:pt x="1132793" y="93211"/>
                                <a:pt x="1138237" y="85725"/>
                              </a:cubicBezTo>
                              <a:cubicBezTo>
                                <a:pt x="1144008" y="77790"/>
                                <a:pt x="1176123" y="39424"/>
                                <a:pt x="1185862" y="33337"/>
                              </a:cubicBezTo>
                              <a:cubicBezTo>
                                <a:pt x="1189901" y="30813"/>
                                <a:pt x="1195387" y="33337"/>
                                <a:pt x="120015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3" name="Freeform 1492"/>
                        <p:cNvSpPr/>
                        <p:nvPr/>
                      </p:nvSpPr>
                      <p:spPr>
                        <a:xfrm>
                          <a:off x="5629275" y="1009650"/>
                          <a:ext cx="1157288" cy="276225"/>
                        </a:xfrm>
                        <a:custGeom>
                          <a:avLst/>
                          <a:gdLst>
                            <a:gd name="connsiteX0" fmla="*/ 0 w 1157288"/>
                            <a:gd name="connsiteY0" fmla="*/ 276225 h 276225"/>
                            <a:gd name="connsiteX1" fmla="*/ 4763 w 1157288"/>
                            <a:gd name="connsiteY1" fmla="*/ 200025 h 276225"/>
                            <a:gd name="connsiteX2" fmla="*/ 9525 w 1157288"/>
                            <a:gd name="connsiteY2" fmla="*/ 180975 h 276225"/>
                            <a:gd name="connsiteX3" fmla="*/ 66675 w 1157288"/>
                            <a:gd name="connsiteY3" fmla="*/ 133350 h 276225"/>
                            <a:gd name="connsiteX4" fmla="*/ 80963 w 1157288"/>
                            <a:gd name="connsiteY4" fmla="*/ 123825 h 276225"/>
                            <a:gd name="connsiteX5" fmla="*/ 114300 w 1157288"/>
                            <a:gd name="connsiteY5" fmla="*/ 114300 h 276225"/>
                            <a:gd name="connsiteX6" fmla="*/ 185738 w 1157288"/>
                            <a:gd name="connsiteY6" fmla="*/ 119063 h 276225"/>
                            <a:gd name="connsiteX7" fmla="*/ 214313 w 1157288"/>
                            <a:gd name="connsiteY7" fmla="*/ 133350 h 276225"/>
                            <a:gd name="connsiteX8" fmla="*/ 233363 w 1157288"/>
                            <a:gd name="connsiteY8" fmla="*/ 142875 h 276225"/>
                            <a:gd name="connsiteX9" fmla="*/ 276225 w 1157288"/>
                            <a:gd name="connsiteY9" fmla="*/ 157163 h 276225"/>
                            <a:gd name="connsiteX10" fmla="*/ 290513 w 1157288"/>
                            <a:gd name="connsiteY10" fmla="*/ 161925 h 276225"/>
                            <a:gd name="connsiteX11" fmla="*/ 319088 w 1157288"/>
                            <a:gd name="connsiteY11" fmla="*/ 166688 h 276225"/>
                            <a:gd name="connsiteX12" fmla="*/ 395288 w 1157288"/>
                            <a:gd name="connsiteY12" fmla="*/ 157163 h 276225"/>
                            <a:gd name="connsiteX13" fmla="*/ 409575 w 1157288"/>
                            <a:gd name="connsiteY13" fmla="*/ 147638 h 276225"/>
                            <a:gd name="connsiteX14" fmla="*/ 428625 w 1157288"/>
                            <a:gd name="connsiteY14" fmla="*/ 138113 h 276225"/>
                            <a:gd name="connsiteX15" fmla="*/ 476250 w 1157288"/>
                            <a:gd name="connsiteY15" fmla="*/ 100013 h 276225"/>
                            <a:gd name="connsiteX16" fmla="*/ 500063 w 1157288"/>
                            <a:gd name="connsiteY16" fmla="*/ 76200 h 276225"/>
                            <a:gd name="connsiteX17" fmla="*/ 514350 w 1157288"/>
                            <a:gd name="connsiteY17" fmla="*/ 66675 h 276225"/>
                            <a:gd name="connsiteX18" fmla="*/ 533400 w 1157288"/>
                            <a:gd name="connsiteY18" fmla="*/ 52388 h 276225"/>
                            <a:gd name="connsiteX19" fmla="*/ 552450 w 1157288"/>
                            <a:gd name="connsiteY19" fmla="*/ 33338 h 276225"/>
                            <a:gd name="connsiteX20" fmla="*/ 585788 w 1157288"/>
                            <a:gd name="connsiteY20" fmla="*/ 9525 h 276225"/>
                            <a:gd name="connsiteX21" fmla="*/ 619125 w 1157288"/>
                            <a:gd name="connsiteY21" fmla="*/ 0 h 276225"/>
                            <a:gd name="connsiteX22" fmla="*/ 781050 w 1157288"/>
                            <a:gd name="connsiteY22" fmla="*/ 4763 h 276225"/>
                            <a:gd name="connsiteX23" fmla="*/ 847725 w 1157288"/>
                            <a:gd name="connsiteY23" fmla="*/ 23813 h 276225"/>
                            <a:gd name="connsiteX24" fmla="*/ 862013 w 1157288"/>
                            <a:gd name="connsiteY24" fmla="*/ 33338 h 276225"/>
                            <a:gd name="connsiteX25" fmla="*/ 885825 w 1157288"/>
                            <a:gd name="connsiteY25" fmla="*/ 42863 h 276225"/>
                            <a:gd name="connsiteX26" fmla="*/ 904875 w 1157288"/>
                            <a:gd name="connsiteY26" fmla="*/ 52388 h 276225"/>
                            <a:gd name="connsiteX27" fmla="*/ 928688 w 1157288"/>
                            <a:gd name="connsiteY27" fmla="*/ 57150 h 276225"/>
                            <a:gd name="connsiteX28" fmla="*/ 971550 w 1157288"/>
                            <a:gd name="connsiteY28" fmla="*/ 66675 h 276225"/>
                            <a:gd name="connsiteX29" fmla="*/ 990600 w 1157288"/>
                            <a:gd name="connsiteY29" fmla="*/ 76200 h 276225"/>
                            <a:gd name="connsiteX30" fmla="*/ 1157288 w 1157288"/>
                            <a:gd name="connsiteY30" fmla="*/ 666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288" h="276225">
                              <a:moveTo>
                                <a:pt x="0" y="276225"/>
                              </a:moveTo>
                              <a:cubicBezTo>
                                <a:pt x="1588" y="250825"/>
                                <a:pt x="2231" y="225348"/>
                                <a:pt x="4763" y="200025"/>
                              </a:cubicBezTo>
                              <a:cubicBezTo>
                                <a:pt x="5414" y="193512"/>
                                <a:pt x="5772" y="186337"/>
                                <a:pt x="9525" y="180975"/>
                              </a:cubicBezTo>
                              <a:cubicBezTo>
                                <a:pt x="25567" y="158057"/>
                                <a:pt x="44422" y="148185"/>
                                <a:pt x="66675" y="133350"/>
                              </a:cubicBezTo>
                              <a:cubicBezTo>
                                <a:pt x="71438" y="130175"/>
                                <a:pt x="75533" y="125635"/>
                                <a:pt x="80963" y="123825"/>
                              </a:cubicBezTo>
                              <a:cubicBezTo>
                                <a:pt x="101460" y="116993"/>
                                <a:pt x="90380" y="120281"/>
                                <a:pt x="114300" y="114300"/>
                              </a:cubicBezTo>
                              <a:cubicBezTo>
                                <a:pt x="138113" y="115888"/>
                                <a:pt x="162018" y="116427"/>
                                <a:pt x="185738" y="119063"/>
                              </a:cubicBezTo>
                              <a:cubicBezTo>
                                <a:pt x="199287" y="120568"/>
                                <a:pt x="202881" y="126818"/>
                                <a:pt x="214313" y="133350"/>
                              </a:cubicBezTo>
                              <a:cubicBezTo>
                                <a:pt x="220477" y="136872"/>
                                <a:pt x="226875" y="139992"/>
                                <a:pt x="233363" y="142875"/>
                              </a:cubicBezTo>
                              <a:cubicBezTo>
                                <a:pt x="262912" y="156008"/>
                                <a:pt x="249142" y="149425"/>
                                <a:pt x="276225" y="157163"/>
                              </a:cubicBezTo>
                              <a:cubicBezTo>
                                <a:pt x="281052" y="158542"/>
                                <a:pt x="285612" y="160836"/>
                                <a:pt x="290513" y="161925"/>
                              </a:cubicBezTo>
                              <a:cubicBezTo>
                                <a:pt x="299939" y="164020"/>
                                <a:pt x="309563" y="165100"/>
                                <a:pt x="319088" y="166688"/>
                              </a:cubicBezTo>
                              <a:cubicBezTo>
                                <a:pt x="344488" y="163513"/>
                                <a:pt x="370239" y="162436"/>
                                <a:pt x="395288" y="157163"/>
                              </a:cubicBezTo>
                              <a:cubicBezTo>
                                <a:pt x="400889" y="155984"/>
                                <a:pt x="404605" y="150478"/>
                                <a:pt x="409575" y="147638"/>
                              </a:cubicBezTo>
                              <a:cubicBezTo>
                                <a:pt x="415739" y="144116"/>
                                <a:pt x="422461" y="141635"/>
                                <a:pt x="428625" y="138113"/>
                              </a:cubicBezTo>
                              <a:cubicBezTo>
                                <a:pt x="445251" y="128613"/>
                                <a:pt x="463728" y="111492"/>
                                <a:pt x="476250" y="100013"/>
                              </a:cubicBezTo>
                              <a:cubicBezTo>
                                <a:pt x="484525" y="92428"/>
                                <a:pt x="491615" y="83592"/>
                                <a:pt x="500063" y="76200"/>
                              </a:cubicBezTo>
                              <a:cubicBezTo>
                                <a:pt x="504370" y="72431"/>
                                <a:pt x="509692" y="70002"/>
                                <a:pt x="514350" y="66675"/>
                              </a:cubicBezTo>
                              <a:cubicBezTo>
                                <a:pt x="520809" y="62061"/>
                                <a:pt x="527050" y="57150"/>
                                <a:pt x="533400" y="52388"/>
                              </a:cubicBezTo>
                              <a:cubicBezTo>
                                <a:pt x="541619" y="27734"/>
                                <a:pt x="531532" y="45291"/>
                                <a:pt x="552450" y="33338"/>
                              </a:cubicBezTo>
                              <a:cubicBezTo>
                                <a:pt x="567561" y="24703"/>
                                <a:pt x="571038" y="16900"/>
                                <a:pt x="585788" y="9525"/>
                              </a:cubicBezTo>
                              <a:cubicBezTo>
                                <a:pt x="592617" y="6110"/>
                                <a:pt x="613026" y="1525"/>
                                <a:pt x="619125" y="0"/>
                              </a:cubicBezTo>
                              <a:cubicBezTo>
                                <a:pt x="673100" y="1588"/>
                                <a:pt x="727123" y="1997"/>
                                <a:pt x="781050" y="4763"/>
                              </a:cubicBezTo>
                              <a:cubicBezTo>
                                <a:pt x="795595" y="5509"/>
                                <a:pt x="841902" y="19931"/>
                                <a:pt x="847725" y="23813"/>
                              </a:cubicBezTo>
                              <a:cubicBezTo>
                                <a:pt x="852488" y="26988"/>
                                <a:pt x="856893" y="30778"/>
                                <a:pt x="862013" y="33338"/>
                              </a:cubicBezTo>
                              <a:cubicBezTo>
                                <a:pt x="869659" y="37161"/>
                                <a:pt x="878013" y="39391"/>
                                <a:pt x="885825" y="42863"/>
                              </a:cubicBezTo>
                              <a:cubicBezTo>
                                <a:pt x="892313" y="45746"/>
                                <a:pt x="898140" y="50143"/>
                                <a:pt x="904875" y="52388"/>
                              </a:cubicBezTo>
                              <a:cubicBezTo>
                                <a:pt x="912554" y="54948"/>
                                <a:pt x="920786" y="55394"/>
                                <a:pt x="928688" y="57150"/>
                              </a:cubicBezTo>
                              <a:cubicBezTo>
                                <a:pt x="989233" y="70604"/>
                                <a:pt x="899716" y="52309"/>
                                <a:pt x="971550" y="66675"/>
                              </a:cubicBezTo>
                              <a:cubicBezTo>
                                <a:pt x="977900" y="69850"/>
                                <a:pt x="983500" y="76200"/>
                                <a:pt x="990600" y="76200"/>
                              </a:cubicBezTo>
                              <a:cubicBezTo>
                                <a:pt x="1046253" y="76200"/>
                                <a:pt x="1101635" y="66675"/>
                                <a:pt x="1157288" y="66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Freeform 1493"/>
                        <p:cNvSpPr/>
                        <p:nvPr/>
                      </p:nvSpPr>
                      <p:spPr>
                        <a:xfrm>
                          <a:off x="6562725" y="762000"/>
                          <a:ext cx="1066800" cy="147638"/>
                        </a:xfrm>
                        <a:custGeom>
                          <a:avLst/>
                          <a:gdLst>
                            <a:gd name="connsiteX0" fmla="*/ 0 w 1066800"/>
                            <a:gd name="connsiteY0" fmla="*/ 42863 h 147638"/>
                            <a:gd name="connsiteX1" fmla="*/ 38100 w 1066800"/>
                            <a:gd name="connsiteY1" fmla="*/ 33338 h 147638"/>
                            <a:gd name="connsiteX2" fmla="*/ 119063 w 1066800"/>
                            <a:gd name="connsiteY2" fmla="*/ 14288 h 147638"/>
                            <a:gd name="connsiteX3" fmla="*/ 223838 w 1066800"/>
                            <a:gd name="connsiteY3" fmla="*/ 0 h 147638"/>
                            <a:gd name="connsiteX4" fmla="*/ 376238 w 1066800"/>
                            <a:gd name="connsiteY4" fmla="*/ 4763 h 147638"/>
                            <a:gd name="connsiteX5" fmla="*/ 423863 w 1066800"/>
                            <a:gd name="connsiteY5" fmla="*/ 9525 h 147638"/>
                            <a:gd name="connsiteX6" fmla="*/ 466725 w 1066800"/>
                            <a:gd name="connsiteY6" fmla="*/ 23813 h 147638"/>
                            <a:gd name="connsiteX7" fmla="*/ 547688 w 1066800"/>
                            <a:gd name="connsiteY7" fmla="*/ 47625 h 147638"/>
                            <a:gd name="connsiteX8" fmla="*/ 590550 w 1066800"/>
                            <a:gd name="connsiteY8" fmla="*/ 71438 h 147638"/>
                            <a:gd name="connsiteX9" fmla="*/ 666750 w 1066800"/>
                            <a:gd name="connsiteY9" fmla="*/ 100013 h 147638"/>
                            <a:gd name="connsiteX10" fmla="*/ 690563 w 1066800"/>
                            <a:gd name="connsiteY10" fmla="*/ 109538 h 147638"/>
                            <a:gd name="connsiteX11" fmla="*/ 709613 w 1066800"/>
                            <a:gd name="connsiteY11" fmla="*/ 114300 h 147638"/>
                            <a:gd name="connsiteX12" fmla="*/ 785813 w 1066800"/>
                            <a:gd name="connsiteY12" fmla="*/ 138113 h 147638"/>
                            <a:gd name="connsiteX13" fmla="*/ 838200 w 1066800"/>
                            <a:gd name="connsiteY13" fmla="*/ 147638 h 147638"/>
                            <a:gd name="connsiteX14" fmla="*/ 995363 w 1066800"/>
                            <a:gd name="connsiteY14" fmla="*/ 138113 h 147638"/>
                            <a:gd name="connsiteX15" fmla="*/ 1052513 w 1066800"/>
                            <a:gd name="connsiteY15" fmla="*/ 123825 h 147638"/>
                            <a:gd name="connsiteX16" fmla="*/ 1066800 w 1066800"/>
                            <a:gd name="connsiteY16" fmla="*/ 119063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6800" h="147638">
                              <a:moveTo>
                                <a:pt x="0" y="42863"/>
                              </a:moveTo>
                              <a:lnTo>
                                <a:pt x="38100" y="33338"/>
                              </a:lnTo>
                              <a:cubicBezTo>
                                <a:pt x="69995" y="24833"/>
                                <a:pt x="83932" y="18421"/>
                                <a:pt x="119063" y="14288"/>
                              </a:cubicBezTo>
                              <a:cubicBezTo>
                                <a:pt x="208064" y="3817"/>
                                <a:pt x="173379" y="10093"/>
                                <a:pt x="223838" y="0"/>
                              </a:cubicBezTo>
                              <a:lnTo>
                                <a:pt x="376238" y="4763"/>
                              </a:lnTo>
                              <a:cubicBezTo>
                                <a:pt x="392174" y="5522"/>
                                <a:pt x="408251" y="6238"/>
                                <a:pt x="423863" y="9525"/>
                              </a:cubicBezTo>
                              <a:cubicBezTo>
                                <a:pt x="438600" y="12628"/>
                                <a:pt x="452195" y="19851"/>
                                <a:pt x="466725" y="23813"/>
                              </a:cubicBezTo>
                              <a:cubicBezTo>
                                <a:pt x="473820" y="25748"/>
                                <a:pt x="532438" y="40693"/>
                                <a:pt x="547688" y="47625"/>
                              </a:cubicBezTo>
                              <a:cubicBezTo>
                                <a:pt x="592000" y="67768"/>
                                <a:pt x="552167" y="56085"/>
                                <a:pt x="590550" y="71438"/>
                              </a:cubicBezTo>
                              <a:cubicBezTo>
                                <a:pt x="615737" y="81513"/>
                                <a:pt x="641400" y="90356"/>
                                <a:pt x="666750" y="100013"/>
                              </a:cubicBezTo>
                              <a:cubicBezTo>
                                <a:pt x="674739" y="103056"/>
                                <a:pt x="682269" y="107465"/>
                                <a:pt x="690563" y="109538"/>
                              </a:cubicBezTo>
                              <a:cubicBezTo>
                                <a:pt x="696913" y="111125"/>
                                <a:pt x="703344" y="112419"/>
                                <a:pt x="709613" y="114300"/>
                              </a:cubicBezTo>
                              <a:cubicBezTo>
                                <a:pt x="735102" y="121947"/>
                                <a:pt x="759718" y="132894"/>
                                <a:pt x="785813" y="138113"/>
                              </a:cubicBezTo>
                              <a:cubicBezTo>
                                <a:pt x="819094" y="144769"/>
                                <a:pt x="801641" y="141544"/>
                                <a:pt x="838200" y="147638"/>
                              </a:cubicBezTo>
                              <a:cubicBezTo>
                                <a:pt x="947191" y="143446"/>
                                <a:pt x="928214" y="148443"/>
                                <a:pt x="995363" y="138113"/>
                              </a:cubicBezTo>
                              <a:cubicBezTo>
                                <a:pt x="1031091" y="132616"/>
                                <a:pt x="1017637" y="135450"/>
                                <a:pt x="1052513" y="123825"/>
                              </a:cubicBezTo>
                              <a:lnTo>
                                <a:pt x="1066800" y="1190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 name="Freeform 1494"/>
                        <p:cNvSpPr/>
                        <p:nvPr/>
                      </p:nvSpPr>
                      <p:spPr>
                        <a:xfrm>
                          <a:off x="7272338" y="1100136"/>
                          <a:ext cx="962025" cy="91239"/>
                        </a:xfrm>
                        <a:custGeom>
                          <a:avLst/>
                          <a:gdLst>
                            <a:gd name="connsiteX0" fmla="*/ 0 w 962025"/>
                            <a:gd name="connsiteY0" fmla="*/ 71439 h 91239"/>
                            <a:gd name="connsiteX1" fmla="*/ 80962 w 962025"/>
                            <a:gd name="connsiteY1" fmla="*/ 66677 h 91239"/>
                            <a:gd name="connsiteX2" fmla="*/ 95250 w 962025"/>
                            <a:gd name="connsiteY2" fmla="*/ 61914 h 91239"/>
                            <a:gd name="connsiteX3" fmla="*/ 123825 w 962025"/>
                            <a:gd name="connsiteY3" fmla="*/ 57152 h 91239"/>
                            <a:gd name="connsiteX4" fmla="*/ 304800 w 962025"/>
                            <a:gd name="connsiteY4" fmla="*/ 66677 h 91239"/>
                            <a:gd name="connsiteX5" fmla="*/ 319087 w 962025"/>
                            <a:gd name="connsiteY5" fmla="*/ 71439 h 91239"/>
                            <a:gd name="connsiteX6" fmla="*/ 376237 w 962025"/>
                            <a:gd name="connsiteY6" fmla="*/ 80964 h 91239"/>
                            <a:gd name="connsiteX7" fmla="*/ 504825 w 962025"/>
                            <a:gd name="connsiteY7" fmla="*/ 80964 h 91239"/>
                            <a:gd name="connsiteX8" fmla="*/ 519112 w 962025"/>
                            <a:gd name="connsiteY8" fmla="*/ 71439 h 91239"/>
                            <a:gd name="connsiteX9" fmla="*/ 552450 w 962025"/>
                            <a:gd name="connsiteY9" fmla="*/ 57152 h 91239"/>
                            <a:gd name="connsiteX10" fmla="*/ 566737 w 962025"/>
                            <a:gd name="connsiteY10" fmla="*/ 42864 h 91239"/>
                            <a:gd name="connsiteX11" fmla="*/ 581025 w 962025"/>
                            <a:gd name="connsiteY11" fmla="*/ 38102 h 91239"/>
                            <a:gd name="connsiteX12" fmla="*/ 595312 w 962025"/>
                            <a:gd name="connsiteY12" fmla="*/ 28577 h 91239"/>
                            <a:gd name="connsiteX13" fmla="*/ 633412 w 962025"/>
                            <a:gd name="connsiteY13" fmla="*/ 19052 h 91239"/>
                            <a:gd name="connsiteX14" fmla="*/ 666750 w 962025"/>
                            <a:gd name="connsiteY14" fmla="*/ 9527 h 91239"/>
                            <a:gd name="connsiteX15" fmla="*/ 700087 w 962025"/>
                            <a:gd name="connsiteY15" fmla="*/ 4764 h 91239"/>
                            <a:gd name="connsiteX16" fmla="*/ 842962 w 962025"/>
                            <a:gd name="connsiteY16" fmla="*/ 9527 h 91239"/>
                            <a:gd name="connsiteX17" fmla="*/ 928687 w 962025"/>
                            <a:gd name="connsiteY17" fmla="*/ 4764 h 91239"/>
                            <a:gd name="connsiteX18" fmla="*/ 962025 w 962025"/>
                            <a:gd name="connsiteY18" fmla="*/ 2 h 9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91239">
                              <a:moveTo>
                                <a:pt x="0" y="71439"/>
                              </a:moveTo>
                              <a:cubicBezTo>
                                <a:pt x="26987" y="69852"/>
                                <a:pt x="54062" y="69367"/>
                                <a:pt x="80962" y="66677"/>
                              </a:cubicBezTo>
                              <a:cubicBezTo>
                                <a:pt x="85957" y="66177"/>
                                <a:pt x="90349" y="63003"/>
                                <a:pt x="95250" y="61914"/>
                              </a:cubicBezTo>
                              <a:cubicBezTo>
                                <a:pt x="104676" y="59819"/>
                                <a:pt x="114300" y="58739"/>
                                <a:pt x="123825" y="57152"/>
                              </a:cubicBezTo>
                              <a:cubicBezTo>
                                <a:pt x="157878" y="58287"/>
                                <a:pt x="252081" y="57092"/>
                                <a:pt x="304800" y="66677"/>
                              </a:cubicBezTo>
                              <a:cubicBezTo>
                                <a:pt x="309739" y="67575"/>
                                <a:pt x="314165" y="70455"/>
                                <a:pt x="319087" y="71439"/>
                              </a:cubicBezTo>
                              <a:cubicBezTo>
                                <a:pt x="338025" y="75226"/>
                                <a:pt x="376237" y="80964"/>
                                <a:pt x="376237" y="80964"/>
                              </a:cubicBezTo>
                              <a:cubicBezTo>
                                <a:pt x="424247" y="96968"/>
                                <a:pt x="404151" y="92150"/>
                                <a:pt x="504825" y="80964"/>
                              </a:cubicBezTo>
                              <a:cubicBezTo>
                                <a:pt x="510514" y="80332"/>
                                <a:pt x="514142" y="74279"/>
                                <a:pt x="519112" y="71439"/>
                              </a:cubicBezTo>
                              <a:cubicBezTo>
                                <a:pt x="535591" y="62022"/>
                                <a:pt x="536420" y="62495"/>
                                <a:pt x="552450" y="57152"/>
                              </a:cubicBezTo>
                              <a:cubicBezTo>
                                <a:pt x="557212" y="52389"/>
                                <a:pt x="561133" y="46600"/>
                                <a:pt x="566737" y="42864"/>
                              </a:cubicBezTo>
                              <a:cubicBezTo>
                                <a:pt x="570914" y="40079"/>
                                <a:pt x="576535" y="40347"/>
                                <a:pt x="581025" y="38102"/>
                              </a:cubicBezTo>
                              <a:cubicBezTo>
                                <a:pt x="586144" y="35542"/>
                                <a:pt x="590193" y="31137"/>
                                <a:pt x="595312" y="28577"/>
                              </a:cubicBezTo>
                              <a:cubicBezTo>
                                <a:pt x="606201" y="23132"/>
                                <a:pt x="622538" y="21770"/>
                                <a:pt x="633412" y="19052"/>
                              </a:cubicBezTo>
                              <a:cubicBezTo>
                                <a:pt x="660630" y="12248"/>
                                <a:pt x="634068" y="15469"/>
                                <a:pt x="666750" y="9527"/>
                              </a:cubicBezTo>
                              <a:cubicBezTo>
                                <a:pt x="677794" y="7519"/>
                                <a:pt x="688975" y="6352"/>
                                <a:pt x="700087" y="4764"/>
                              </a:cubicBezTo>
                              <a:cubicBezTo>
                                <a:pt x="747712" y="6352"/>
                                <a:pt x="795311" y="9527"/>
                                <a:pt x="842962" y="9527"/>
                              </a:cubicBezTo>
                              <a:cubicBezTo>
                                <a:pt x="871581" y="9527"/>
                                <a:pt x="900167" y="7141"/>
                                <a:pt x="928687" y="4764"/>
                              </a:cubicBezTo>
                              <a:cubicBezTo>
                                <a:pt x="988963" y="-259"/>
                                <a:pt x="942651" y="2"/>
                                <a:pt x="962025" y="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Freeform 1495"/>
                        <p:cNvSpPr/>
                        <p:nvPr/>
                      </p:nvSpPr>
                      <p:spPr>
                        <a:xfrm>
                          <a:off x="4948238" y="728659"/>
                          <a:ext cx="1266825" cy="147641"/>
                        </a:xfrm>
                        <a:custGeom>
                          <a:avLst/>
                          <a:gdLst>
                            <a:gd name="connsiteX0" fmla="*/ 0 w 1266825"/>
                            <a:gd name="connsiteY0" fmla="*/ 85729 h 147641"/>
                            <a:gd name="connsiteX1" fmla="*/ 57150 w 1266825"/>
                            <a:gd name="connsiteY1" fmla="*/ 71441 h 147641"/>
                            <a:gd name="connsiteX2" fmla="*/ 95250 w 1266825"/>
                            <a:gd name="connsiteY2" fmla="*/ 66679 h 147641"/>
                            <a:gd name="connsiteX3" fmla="*/ 119062 w 1266825"/>
                            <a:gd name="connsiteY3" fmla="*/ 61916 h 147641"/>
                            <a:gd name="connsiteX4" fmla="*/ 180975 w 1266825"/>
                            <a:gd name="connsiteY4" fmla="*/ 57154 h 147641"/>
                            <a:gd name="connsiteX5" fmla="*/ 333375 w 1266825"/>
                            <a:gd name="connsiteY5" fmla="*/ 61916 h 147641"/>
                            <a:gd name="connsiteX6" fmla="*/ 409575 w 1266825"/>
                            <a:gd name="connsiteY6" fmla="*/ 85729 h 147641"/>
                            <a:gd name="connsiteX7" fmla="*/ 466725 w 1266825"/>
                            <a:gd name="connsiteY7" fmla="*/ 95254 h 147641"/>
                            <a:gd name="connsiteX8" fmla="*/ 500062 w 1266825"/>
                            <a:gd name="connsiteY8" fmla="*/ 109541 h 147641"/>
                            <a:gd name="connsiteX9" fmla="*/ 552450 w 1266825"/>
                            <a:gd name="connsiteY9" fmla="*/ 138116 h 147641"/>
                            <a:gd name="connsiteX10" fmla="*/ 600075 w 1266825"/>
                            <a:gd name="connsiteY10" fmla="*/ 142879 h 147641"/>
                            <a:gd name="connsiteX11" fmla="*/ 638175 w 1266825"/>
                            <a:gd name="connsiteY11" fmla="*/ 147641 h 147641"/>
                            <a:gd name="connsiteX12" fmla="*/ 804862 w 1266825"/>
                            <a:gd name="connsiteY12" fmla="*/ 142879 h 147641"/>
                            <a:gd name="connsiteX13" fmla="*/ 838200 w 1266825"/>
                            <a:gd name="connsiteY13" fmla="*/ 128591 h 147641"/>
                            <a:gd name="connsiteX14" fmla="*/ 885825 w 1266825"/>
                            <a:gd name="connsiteY14" fmla="*/ 119066 h 147641"/>
                            <a:gd name="connsiteX15" fmla="*/ 947737 w 1266825"/>
                            <a:gd name="connsiteY15" fmla="*/ 95254 h 147641"/>
                            <a:gd name="connsiteX16" fmla="*/ 1028700 w 1266825"/>
                            <a:gd name="connsiteY16" fmla="*/ 71441 h 147641"/>
                            <a:gd name="connsiteX17" fmla="*/ 1062037 w 1266825"/>
                            <a:gd name="connsiteY17" fmla="*/ 61916 h 147641"/>
                            <a:gd name="connsiteX18" fmla="*/ 1076325 w 1266825"/>
                            <a:gd name="connsiteY18" fmla="*/ 57154 h 147641"/>
                            <a:gd name="connsiteX19" fmla="*/ 1100137 w 1266825"/>
                            <a:gd name="connsiteY19" fmla="*/ 52391 h 147641"/>
                            <a:gd name="connsiteX20" fmla="*/ 1114425 w 1266825"/>
                            <a:gd name="connsiteY20" fmla="*/ 47629 h 147641"/>
                            <a:gd name="connsiteX21" fmla="*/ 1138237 w 1266825"/>
                            <a:gd name="connsiteY21" fmla="*/ 42866 h 147641"/>
                            <a:gd name="connsiteX22" fmla="*/ 1162050 w 1266825"/>
                            <a:gd name="connsiteY22" fmla="*/ 28579 h 147641"/>
                            <a:gd name="connsiteX23" fmla="*/ 1185862 w 1266825"/>
                            <a:gd name="connsiteY23" fmla="*/ 23816 h 147641"/>
                            <a:gd name="connsiteX24" fmla="*/ 1214437 w 1266825"/>
                            <a:gd name="connsiteY24" fmla="*/ 14291 h 147641"/>
                            <a:gd name="connsiteX25" fmla="*/ 1233487 w 1266825"/>
                            <a:gd name="connsiteY25" fmla="*/ 9529 h 147641"/>
                            <a:gd name="connsiteX26" fmla="*/ 1266825 w 1266825"/>
                            <a:gd name="connsiteY26" fmla="*/ 4 h 14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6825" h="147641">
                              <a:moveTo>
                                <a:pt x="0" y="85729"/>
                              </a:moveTo>
                              <a:cubicBezTo>
                                <a:pt x="23552" y="79000"/>
                                <a:pt x="34310" y="74955"/>
                                <a:pt x="57150" y="71441"/>
                              </a:cubicBezTo>
                              <a:cubicBezTo>
                                <a:pt x="69800" y="69495"/>
                                <a:pt x="82600" y="68625"/>
                                <a:pt x="95250" y="66679"/>
                              </a:cubicBezTo>
                              <a:cubicBezTo>
                                <a:pt x="103250" y="65448"/>
                                <a:pt x="111017" y="62810"/>
                                <a:pt x="119062" y="61916"/>
                              </a:cubicBezTo>
                              <a:cubicBezTo>
                                <a:pt x="139634" y="59630"/>
                                <a:pt x="160337" y="58741"/>
                                <a:pt x="180975" y="57154"/>
                              </a:cubicBezTo>
                              <a:cubicBezTo>
                                <a:pt x="231775" y="58741"/>
                                <a:pt x="282700" y="58018"/>
                                <a:pt x="333375" y="61916"/>
                              </a:cubicBezTo>
                              <a:cubicBezTo>
                                <a:pt x="344822" y="62796"/>
                                <a:pt x="403145" y="84443"/>
                                <a:pt x="409575" y="85729"/>
                              </a:cubicBezTo>
                              <a:cubicBezTo>
                                <a:pt x="444395" y="92692"/>
                                <a:pt x="425374" y="89346"/>
                                <a:pt x="466725" y="95254"/>
                              </a:cubicBezTo>
                              <a:cubicBezTo>
                                <a:pt x="481506" y="100181"/>
                                <a:pt x="485349" y="100713"/>
                                <a:pt x="500062" y="109541"/>
                              </a:cubicBezTo>
                              <a:cubicBezTo>
                                <a:pt x="518640" y="120688"/>
                                <a:pt x="530786" y="133783"/>
                                <a:pt x="552450" y="138116"/>
                              </a:cubicBezTo>
                              <a:cubicBezTo>
                                <a:pt x="568094" y="141245"/>
                                <a:pt x="584218" y="141117"/>
                                <a:pt x="600075" y="142879"/>
                              </a:cubicBezTo>
                              <a:cubicBezTo>
                                <a:pt x="612796" y="144292"/>
                                <a:pt x="625475" y="146054"/>
                                <a:pt x="638175" y="147641"/>
                              </a:cubicBezTo>
                              <a:cubicBezTo>
                                <a:pt x="693737" y="146054"/>
                                <a:pt x="749354" y="145800"/>
                                <a:pt x="804862" y="142879"/>
                              </a:cubicBezTo>
                              <a:cubicBezTo>
                                <a:pt x="814033" y="142396"/>
                                <a:pt x="831421" y="131133"/>
                                <a:pt x="838200" y="128591"/>
                              </a:cubicBezTo>
                              <a:cubicBezTo>
                                <a:pt x="849563" y="124330"/>
                                <a:pt x="875955" y="120711"/>
                                <a:pt x="885825" y="119066"/>
                              </a:cubicBezTo>
                              <a:cubicBezTo>
                                <a:pt x="931267" y="91801"/>
                                <a:pt x="885942" y="115853"/>
                                <a:pt x="947737" y="95254"/>
                              </a:cubicBezTo>
                              <a:cubicBezTo>
                                <a:pt x="1018180" y="71772"/>
                                <a:pt x="962811" y="89012"/>
                                <a:pt x="1028700" y="71441"/>
                              </a:cubicBezTo>
                              <a:cubicBezTo>
                                <a:pt x="1039867" y="68463"/>
                                <a:pt x="1050967" y="65237"/>
                                <a:pt x="1062037" y="61916"/>
                              </a:cubicBezTo>
                              <a:cubicBezTo>
                                <a:pt x="1066846" y="60473"/>
                                <a:pt x="1071455" y="58372"/>
                                <a:pt x="1076325" y="57154"/>
                              </a:cubicBezTo>
                              <a:cubicBezTo>
                                <a:pt x="1084178" y="55191"/>
                                <a:pt x="1092284" y="54354"/>
                                <a:pt x="1100137" y="52391"/>
                              </a:cubicBezTo>
                              <a:cubicBezTo>
                                <a:pt x="1105007" y="51173"/>
                                <a:pt x="1109555" y="48847"/>
                                <a:pt x="1114425" y="47629"/>
                              </a:cubicBezTo>
                              <a:cubicBezTo>
                                <a:pt x="1122278" y="45666"/>
                                <a:pt x="1130300" y="44454"/>
                                <a:pt x="1138237" y="42866"/>
                              </a:cubicBezTo>
                              <a:cubicBezTo>
                                <a:pt x="1146175" y="38104"/>
                                <a:pt x="1153455" y="32017"/>
                                <a:pt x="1162050" y="28579"/>
                              </a:cubicBezTo>
                              <a:cubicBezTo>
                                <a:pt x="1169566" y="25573"/>
                                <a:pt x="1178053" y="25946"/>
                                <a:pt x="1185862" y="23816"/>
                              </a:cubicBezTo>
                              <a:cubicBezTo>
                                <a:pt x="1195548" y="21174"/>
                                <a:pt x="1204820" y="17176"/>
                                <a:pt x="1214437" y="14291"/>
                              </a:cubicBezTo>
                              <a:cubicBezTo>
                                <a:pt x="1220706" y="12410"/>
                                <a:pt x="1227218" y="11410"/>
                                <a:pt x="1233487" y="9529"/>
                              </a:cubicBezTo>
                              <a:cubicBezTo>
                                <a:pt x="1266912" y="-498"/>
                                <a:pt x="1251493" y="4"/>
                                <a:pt x="1266825" y="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Freeform 1496"/>
                        <p:cNvSpPr/>
                        <p:nvPr/>
                      </p:nvSpPr>
                      <p:spPr>
                        <a:xfrm>
                          <a:off x="6305550" y="1166813"/>
                          <a:ext cx="742950" cy="61912"/>
                        </a:xfrm>
                        <a:custGeom>
                          <a:avLst/>
                          <a:gdLst>
                            <a:gd name="connsiteX0" fmla="*/ 0 w 742950"/>
                            <a:gd name="connsiteY0" fmla="*/ 38100 h 61912"/>
                            <a:gd name="connsiteX1" fmla="*/ 28575 w 742950"/>
                            <a:gd name="connsiteY1" fmla="*/ 33337 h 61912"/>
                            <a:gd name="connsiteX2" fmla="*/ 61913 w 742950"/>
                            <a:gd name="connsiteY2" fmla="*/ 28575 h 61912"/>
                            <a:gd name="connsiteX3" fmla="*/ 85725 w 742950"/>
                            <a:gd name="connsiteY3" fmla="*/ 23812 h 61912"/>
                            <a:gd name="connsiteX4" fmla="*/ 119063 w 742950"/>
                            <a:gd name="connsiteY4" fmla="*/ 19050 h 61912"/>
                            <a:gd name="connsiteX5" fmla="*/ 395288 w 742950"/>
                            <a:gd name="connsiteY5" fmla="*/ 33337 h 61912"/>
                            <a:gd name="connsiteX6" fmla="*/ 457200 w 742950"/>
                            <a:gd name="connsiteY6" fmla="*/ 42862 h 61912"/>
                            <a:gd name="connsiteX7" fmla="*/ 495300 w 742950"/>
                            <a:gd name="connsiteY7" fmla="*/ 52387 h 61912"/>
                            <a:gd name="connsiteX8" fmla="*/ 514350 w 742950"/>
                            <a:gd name="connsiteY8" fmla="*/ 57150 h 61912"/>
                            <a:gd name="connsiteX9" fmla="*/ 538163 w 742950"/>
                            <a:gd name="connsiteY9" fmla="*/ 61912 h 61912"/>
                            <a:gd name="connsiteX10" fmla="*/ 623888 w 742950"/>
                            <a:gd name="connsiteY10" fmla="*/ 52387 h 61912"/>
                            <a:gd name="connsiteX11" fmla="*/ 661988 w 742950"/>
                            <a:gd name="connsiteY11" fmla="*/ 33337 h 61912"/>
                            <a:gd name="connsiteX12" fmla="*/ 676275 w 742950"/>
                            <a:gd name="connsiteY12" fmla="*/ 28575 h 61912"/>
                            <a:gd name="connsiteX13" fmla="*/ 690563 w 742950"/>
                            <a:gd name="connsiteY13" fmla="*/ 19050 h 61912"/>
                            <a:gd name="connsiteX14" fmla="*/ 709613 w 742950"/>
                            <a:gd name="connsiteY14" fmla="*/ 14287 h 61912"/>
                            <a:gd name="connsiteX15" fmla="*/ 742950 w 742950"/>
                            <a:gd name="connsiteY1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61912">
                              <a:moveTo>
                                <a:pt x="0" y="38100"/>
                              </a:moveTo>
                              <a:lnTo>
                                <a:pt x="28575" y="33337"/>
                              </a:lnTo>
                              <a:cubicBezTo>
                                <a:pt x="39670" y="31630"/>
                                <a:pt x="50840" y="30420"/>
                                <a:pt x="61913" y="28575"/>
                              </a:cubicBezTo>
                              <a:cubicBezTo>
                                <a:pt x="69897" y="27244"/>
                                <a:pt x="77741" y="25143"/>
                                <a:pt x="85725" y="23812"/>
                              </a:cubicBezTo>
                              <a:cubicBezTo>
                                <a:pt x="96798" y="21967"/>
                                <a:pt x="107950" y="20637"/>
                                <a:pt x="119063" y="19050"/>
                              </a:cubicBezTo>
                              <a:lnTo>
                                <a:pt x="395288" y="33337"/>
                              </a:lnTo>
                              <a:cubicBezTo>
                                <a:pt x="413558" y="34444"/>
                                <a:pt x="438459" y="38537"/>
                                <a:pt x="457200" y="42862"/>
                              </a:cubicBezTo>
                              <a:cubicBezTo>
                                <a:pt x="469956" y="45806"/>
                                <a:pt x="482600" y="49212"/>
                                <a:pt x="495300" y="52387"/>
                              </a:cubicBezTo>
                              <a:cubicBezTo>
                                <a:pt x="501650" y="53975"/>
                                <a:pt x="507932" y="55866"/>
                                <a:pt x="514350" y="57150"/>
                              </a:cubicBezTo>
                              <a:lnTo>
                                <a:pt x="538163" y="61912"/>
                              </a:lnTo>
                              <a:cubicBezTo>
                                <a:pt x="540482" y="61734"/>
                                <a:pt x="606242" y="59174"/>
                                <a:pt x="623888" y="52387"/>
                              </a:cubicBezTo>
                              <a:cubicBezTo>
                                <a:pt x="637141" y="47290"/>
                                <a:pt x="649288" y="39687"/>
                                <a:pt x="661988" y="33337"/>
                              </a:cubicBezTo>
                              <a:cubicBezTo>
                                <a:pt x="666478" y="31092"/>
                                <a:pt x="671513" y="30162"/>
                                <a:pt x="676275" y="28575"/>
                              </a:cubicBezTo>
                              <a:cubicBezTo>
                                <a:pt x="681038" y="25400"/>
                                <a:pt x="685302" y="21305"/>
                                <a:pt x="690563" y="19050"/>
                              </a:cubicBezTo>
                              <a:cubicBezTo>
                                <a:pt x="696579" y="16472"/>
                                <a:pt x="703403" y="16357"/>
                                <a:pt x="709613" y="14287"/>
                              </a:cubicBezTo>
                              <a:cubicBezTo>
                                <a:pt x="725874" y="8866"/>
                                <a:pt x="730282" y="6333"/>
                                <a:pt x="742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Freeform 1497"/>
                        <p:cNvSpPr/>
                        <p:nvPr/>
                      </p:nvSpPr>
                      <p:spPr>
                        <a:xfrm>
                          <a:off x="8077200" y="866775"/>
                          <a:ext cx="1233488" cy="147638"/>
                        </a:xfrm>
                        <a:custGeom>
                          <a:avLst/>
                          <a:gdLst>
                            <a:gd name="connsiteX0" fmla="*/ 0 w 1233488"/>
                            <a:gd name="connsiteY0" fmla="*/ 14288 h 147638"/>
                            <a:gd name="connsiteX1" fmla="*/ 138113 w 1233488"/>
                            <a:gd name="connsiteY1" fmla="*/ 0 h 147638"/>
                            <a:gd name="connsiteX2" fmla="*/ 319088 w 1233488"/>
                            <a:gd name="connsiteY2" fmla="*/ 4763 h 147638"/>
                            <a:gd name="connsiteX3" fmla="*/ 347663 w 1233488"/>
                            <a:gd name="connsiteY3" fmla="*/ 14288 h 147638"/>
                            <a:gd name="connsiteX4" fmla="*/ 381000 w 1233488"/>
                            <a:gd name="connsiteY4" fmla="*/ 28575 h 147638"/>
                            <a:gd name="connsiteX5" fmla="*/ 400050 w 1233488"/>
                            <a:gd name="connsiteY5" fmla="*/ 33338 h 147638"/>
                            <a:gd name="connsiteX6" fmla="*/ 438150 w 1233488"/>
                            <a:gd name="connsiteY6" fmla="*/ 52388 h 147638"/>
                            <a:gd name="connsiteX7" fmla="*/ 476250 w 1233488"/>
                            <a:gd name="connsiteY7" fmla="*/ 71438 h 147638"/>
                            <a:gd name="connsiteX8" fmla="*/ 552450 w 1233488"/>
                            <a:gd name="connsiteY8" fmla="*/ 104775 h 147638"/>
                            <a:gd name="connsiteX9" fmla="*/ 604838 w 1233488"/>
                            <a:gd name="connsiteY9" fmla="*/ 119063 h 147638"/>
                            <a:gd name="connsiteX10" fmla="*/ 652463 w 1233488"/>
                            <a:gd name="connsiteY10" fmla="*/ 133350 h 147638"/>
                            <a:gd name="connsiteX11" fmla="*/ 685800 w 1233488"/>
                            <a:gd name="connsiteY11" fmla="*/ 142875 h 147638"/>
                            <a:gd name="connsiteX12" fmla="*/ 714375 w 1233488"/>
                            <a:gd name="connsiteY12" fmla="*/ 147638 h 147638"/>
                            <a:gd name="connsiteX13" fmla="*/ 947738 w 1233488"/>
                            <a:gd name="connsiteY13" fmla="*/ 138113 h 147638"/>
                            <a:gd name="connsiteX14" fmla="*/ 1233488 w 1233488"/>
                            <a:gd name="connsiteY14" fmla="*/ 142875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3488" h="147638">
                              <a:moveTo>
                                <a:pt x="0" y="14288"/>
                              </a:moveTo>
                              <a:cubicBezTo>
                                <a:pt x="103152" y="2827"/>
                                <a:pt x="57092" y="7366"/>
                                <a:pt x="138113" y="0"/>
                              </a:cubicBezTo>
                              <a:cubicBezTo>
                                <a:pt x="198438" y="1588"/>
                                <a:pt x="258882" y="658"/>
                                <a:pt x="319088" y="4763"/>
                              </a:cubicBezTo>
                              <a:cubicBezTo>
                                <a:pt x="329105" y="5446"/>
                                <a:pt x="338138" y="11113"/>
                                <a:pt x="347663" y="14288"/>
                              </a:cubicBezTo>
                              <a:cubicBezTo>
                                <a:pt x="418596" y="37932"/>
                                <a:pt x="286872" y="-6724"/>
                                <a:pt x="381000" y="28575"/>
                              </a:cubicBezTo>
                              <a:cubicBezTo>
                                <a:pt x="387129" y="30873"/>
                                <a:pt x="393700" y="31750"/>
                                <a:pt x="400050" y="33338"/>
                              </a:cubicBezTo>
                              <a:cubicBezTo>
                                <a:pt x="427302" y="51505"/>
                                <a:pt x="400285" y="34912"/>
                                <a:pt x="438150" y="52388"/>
                              </a:cubicBezTo>
                              <a:cubicBezTo>
                                <a:pt x="451042" y="58338"/>
                                <a:pt x="463550" y="65088"/>
                                <a:pt x="476250" y="71438"/>
                              </a:cubicBezTo>
                              <a:cubicBezTo>
                                <a:pt x="499150" y="82888"/>
                                <a:pt x="531211" y="99465"/>
                                <a:pt x="552450" y="104775"/>
                              </a:cubicBezTo>
                              <a:cubicBezTo>
                                <a:pt x="574157" y="110202"/>
                                <a:pt x="580313" y="111517"/>
                                <a:pt x="604838" y="119063"/>
                              </a:cubicBezTo>
                              <a:cubicBezTo>
                                <a:pt x="693857" y="146453"/>
                                <a:pt x="588316" y="115856"/>
                                <a:pt x="652463" y="133350"/>
                              </a:cubicBezTo>
                              <a:cubicBezTo>
                                <a:pt x="663613" y="136391"/>
                                <a:pt x="674539" y="140276"/>
                                <a:pt x="685800" y="142875"/>
                              </a:cubicBezTo>
                              <a:cubicBezTo>
                                <a:pt x="695209" y="145046"/>
                                <a:pt x="704850" y="146050"/>
                                <a:pt x="714375" y="147638"/>
                              </a:cubicBezTo>
                              <a:cubicBezTo>
                                <a:pt x="792163" y="144463"/>
                                <a:pt x="869889" y="138854"/>
                                <a:pt x="947738" y="138113"/>
                              </a:cubicBezTo>
                              <a:lnTo>
                                <a:pt x="1233488" y="142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Freeform 1498"/>
                        <p:cNvSpPr/>
                        <p:nvPr/>
                      </p:nvSpPr>
                      <p:spPr>
                        <a:xfrm>
                          <a:off x="8520113" y="1099776"/>
                          <a:ext cx="1176337" cy="124187"/>
                        </a:xfrm>
                        <a:custGeom>
                          <a:avLst/>
                          <a:gdLst>
                            <a:gd name="connsiteX0" fmla="*/ 0 w 1176337"/>
                            <a:gd name="connsiteY0" fmla="*/ 5124 h 124187"/>
                            <a:gd name="connsiteX1" fmla="*/ 42862 w 1176337"/>
                            <a:gd name="connsiteY1" fmla="*/ 33699 h 124187"/>
                            <a:gd name="connsiteX2" fmla="*/ 71437 w 1176337"/>
                            <a:gd name="connsiteY2" fmla="*/ 43224 h 124187"/>
                            <a:gd name="connsiteX3" fmla="*/ 85725 w 1176337"/>
                            <a:gd name="connsiteY3" fmla="*/ 47987 h 124187"/>
                            <a:gd name="connsiteX4" fmla="*/ 114300 w 1176337"/>
                            <a:gd name="connsiteY4" fmla="*/ 67037 h 124187"/>
                            <a:gd name="connsiteX5" fmla="*/ 128587 w 1176337"/>
                            <a:gd name="connsiteY5" fmla="*/ 76562 h 124187"/>
                            <a:gd name="connsiteX6" fmla="*/ 195262 w 1176337"/>
                            <a:gd name="connsiteY6" fmla="*/ 100374 h 124187"/>
                            <a:gd name="connsiteX7" fmla="*/ 238125 w 1176337"/>
                            <a:gd name="connsiteY7" fmla="*/ 105137 h 124187"/>
                            <a:gd name="connsiteX8" fmla="*/ 257175 w 1176337"/>
                            <a:gd name="connsiteY8" fmla="*/ 114662 h 124187"/>
                            <a:gd name="connsiteX9" fmla="*/ 381000 w 1176337"/>
                            <a:gd name="connsiteY9" fmla="*/ 124187 h 124187"/>
                            <a:gd name="connsiteX10" fmla="*/ 585787 w 1176337"/>
                            <a:gd name="connsiteY10" fmla="*/ 114662 h 124187"/>
                            <a:gd name="connsiteX11" fmla="*/ 600075 w 1176337"/>
                            <a:gd name="connsiteY11" fmla="*/ 109899 h 124187"/>
                            <a:gd name="connsiteX12" fmla="*/ 623887 w 1176337"/>
                            <a:gd name="connsiteY12" fmla="*/ 105137 h 124187"/>
                            <a:gd name="connsiteX13" fmla="*/ 676275 w 1176337"/>
                            <a:gd name="connsiteY13" fmla="*/ 86087 h 124187"/>
                            <a:gd name="connsiteX14" fmla="*/ 714375 w 1176337"/>
                            <a:gd name="connsiteY14" fmla="*/ 67037 h 124187"/>
                            <a:gd name="connsiteX15" fmla="*/ 771525 w 1176337"/>
                            <a:gd name="connsiteY15" fmla="*/ 47987 h 124187"/>
                            <a:gd name="connsiteX16" fmla="*/ 785812 w 1176337"/>
                            <a:gd name="connsiteY16" fmla="*/ 38462 h 124187"/>
                            <a:gd name="connsiteX17" fmla="*/ 809625 w 1176337"/>
                            <a:gd name="connsiteY17" fmla="*/ 28937 h 124187"/>
                            <a:gd name="connsiteX18" fmla="*/ 838200 w 1176337"/>
                            <a:gd name="connsiteY18" fmla="*/ 14649 h 124187"/>
                            <a:gd name="connsiteX19" fmla="*/ 876300 w 1176337"/>
                            <a:gd name="connsiteY19" fmla="*/ 9887 h 124187"/>
                            <a:gd name="connsiteX20" fmla="*/ 890587 w 1176337"/>
                            <a:gd name="connsiteY20" fmla="*/ 362 h 124187"/>
                            <a:gd name="connsiteX21" fmla="*/ 1071562 w 1176337"/>
                            <a:gd name="connsiteY21" fmla="*/ 5124 h 124187"/>
                            <a:gd name="connsiteX22" fmla="*/ 1114425 w 1176337"/>
                            <a:gd name="connsiteY22" fmla="*/ 28937 h 124187"/>
                            <a:gd name="connsiteX23" fmla="*/ 1128712 w 1176337"/>
                            <a:gd name="connsiteY23" fmla="*/ 38462 h 124187"/>
                            <a:gd name="connsiteX24" fmla="*/ 1143000 w 1176337"/>
                            <a:gd name="connsiteY24" fmla="*/ 52749 h 124187"/>
                            <a:gd name="connsiteX25" fmla="*/ 1157287 w 1176337"/>
                            <a:gd name="connsiteY25" fmla="*/ 57512 h 124187"/>
                            <a:gd name="connsiteX26" fmla="*/ 1176337 w 1176337"/>
                            <a:gd name="connsiteY26" fmla="*/ 76562 h 12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337" h="124187">
                              <a:moveTo>
                                <a:pt x="0" y="5124"/>
                              </a:moveTo>
                              <a:cubicBezTo>
                                <a:pt x="19283" y="20551"/>
                                <a:pt x="21755" y="25256"/>
                                <a:pt x="42862" y="33699"/>
                              </a:cubicBezTo>
                              <a:cubicBezTo>
                                <a:pt x="52184" y="37428"/>
                                <a:pt x="61912" y="40049"/>
                                <a:pt x="71437" y="43224"/>
                              </a:cubicBezTo>
                              <a:cubicBezTo>
                                <a:pt x="76200" y="44812"/>
                                <a:pt x="81548" y="45202"/>
                                <a:pt x="85725" y="47987"/>
                              </a:cubicBezTo>
                              <a:lnTo>
                                <a:pt x="114300" y="67037"/>
                              </a:lnTo>
                              <a:cubicBezTo>
                                <a:pt x="119062" y="70212"/>
                                <a:pt x="123273" y="74436"/>
                                <a:pt x="128587" y="76562"/>
                              </a:cubicBezTo>
                              <a:cubicBezTo>
                                <a:pt x="144126" y="82777"/>
                                <a:pt x="183498" y="99067"/>
                                <a:pt x="195262" y="100374"/>
                              </a:cubicBezTo>
                              <a:lnTo>
                                <a:pt x="238125" y="105137"/>
                              </a:lnTo>
                              <a:cubicBezTo>
                                <a:pt x="244475" y="108312"/>
                                <a:pt x="250122" y="113848"/>
                                <a:pt x="257175" y="114662"/>
                              </a:cubicBezTo>
                              <a:cubicBezTo>
                                <a:pt x="426302" y="134176"/>
                                <a:pt x="317209" y="108238"/>
                                <a:pt x="381000" y="124187"/>
                              </a:cubicBezTo>
                              <a:cubicBezTo>
                                <a:pt x="411218" y="123271"/>
                                <a:pt x="529507" y="123320"/>
                                <a:pt x="585787" y="114662"/>
                              </a:cubicBezTo>
                              <a:cubicBezTo>
                                <a:pt x="590749" y="113899"/>
                                <a:pt x="595205" y="111117"/>
                                <a:pt x="600075" y="109899"/>
                              </a:cubicBezTo>
                              <a:cubicBezTo>
                                <a:pt x="607928" y="107936"/>
                                <a:pt x="615950" y="106724"/>
                                <a:pt x="623887" y="105137"/>
                              </a:cubicBezTo>
                              <a:cubicBezTo>
                                <a:pt x="681471" y="76345"/>
                                <a:pt x="590209" y="120513"/>
                                <a:pt x="676275" y="86087"/>
                              </a:cubicBezTo>
                              <a:cubicBezTo>
                                <a:pt x="689458" y="80814"/>
                                <a:pt x="700722" y="70938"/>
                                <a:pt x="714375" y="67037"/>
                              </a:cubicBezTo>
                              <a:cubicBezTo>
                                <a:pt x="734138" y="61390"/>
                                <a:pt x="753104" y="57198"/>
                                <a:pt x="771525" y="47987"/>
                              </a:cubicBezTo>
                              <a:cubicBezTo>
                                <a:pt x="776644" y="45427"/>
                                <a:pt x="780693" y="41022"/>
                                <a:pt x="785812" y="38462"/>
                              </a:cubicBezTo>
                              <a:cubicBezTo>
                                <a:pt x="793459" y="34639"/>
                                <a:pt x="801978" y="32760"/>
                                <a:pt x="809625" y="28937"/>
                              </a:cubicBezTo>
                              <a:cubicBezTo>
                                <a:pt x="827055" y="20222"/>
                                <a:pt x="819389" y="18069"/>
                                <a:pt x="838200" y="14649"/>
                              </a:cubicBezTo>
                              <a:cubicBezTo>
                                <a:pt x="850792" y="12359"/>
                                <a:pt x="863600" y="11474"/>
                                <a:pt x="876300" y="9887"/>
                              </a:cubicBezTo>
                              <a:cubicBezTo>
                                <a:pt x="881062" y="6712"/>
                                <a:pt x="884865" y="502"/>
                                <a:pt x="890587" y="362"/>
                              </a:cubicBezTo>
                              <a:cubicBezTo>
                                <a:pt x="950915" y="-1110"/>
                                <a:pt x="1011288" y="2184"/>
                                <a:pt x="1071562" y="5124"/>
                              </a:cubicBezTo>
                              <a:cubicBezTo>
                                <a:pt x="1085128" y="5786"/>
                                <a:pt x="1108084" y="24709"/>
                                <a:pt x="1114425" y="28937"/>
                              </a:cubicBezTo>
                              <a:cubicBezTo>
                                <a:pt x="1119187" y="32112"/>
                                <a:pt x="1124665" y="34415"/>
                                <a:pt x="1128712" y="38462"/>
                              </a:cubicBezTo>
                              <a:cubicBezTo>
                                <a:pt x="1133475" y="43224"/>
                                <a:pt x="1137396" y="49013"/>
                                <a:pt x="1143000" y="52749"/>
                              </a:cubicBezTo>
                              <a:cubicBezTo>
                                <a:pt x="1147177" y="55534"/>
                                <a:pt x="1152525" y="55924"/>
                                <a:pt x="1157287" y="57512"/>
                              </a:cubicBezTo>
                              <a:cubicBezTo>
                                <a:pt x="1168781" y="74753"/>
                                <a:pt x="1161693" y="69239"/>
                                <a:pt x="1176337" y="76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0" name="Freeform 1499"/>
                        <p:cNvSpPr/>
                        <p:nvPr/>
                      </p:nvSpPr>
                      <p:spPr>
                        <a:xfrm>
                          <a:off x="9329738" y="657225"/>
                          <a:ext cx="1223962" cy="295275"/>
                        </a:xfrm>
                        <a:custGeom>
                          <a:avLst/>
                          <a:gdLst>
                            <a:gd name="connsiteX0" fmla="*/ 0 w 1223962"/>
                            <a:gd name="connsiteY0" fmla="*/ 100013 h 295275"/>
                            <a:gd name="connsiteX1" fmla="*/ 76200 w 1223962"/>
                            <a:gd name="connsiteY1" fmla="*/ 66675 h 295275"/>
                            <a:gd name="connsiteX2" fmla="*/ 100012 w 1223962"/>
                            <a:gd name="connsiteY2" fmla="*/ 57150 h 295275"/>
                            <a:gd name="connsiteX3" fmla="*/ 133350 w 1223962"/>
                            <a:gd name="connsiteY3" fmla="*/ 42863 h 295275"/>
                            <a:gd name="connsiteX4" fmla="*/ 190500 w 1223962"/>
                            <a:gd name="connsiteY4" fmla="*/ 28575 h 295275"/>
                            <a:gd name="connsiteX5" fmla="*/ 209550 w 1223962"/>
                            <a:gd name="connsiteY5" fmla="*/ 23813 h 295275"/>
                            <a:gd name="connsiteX6" fmla="*/ 295275 w 1223962"/>
                            <a:gd name="connsiteY6" fmla="*/ 4763 h 295275"/>
                            <a:gd name="connsiteX7" fmla="*/ 385762 w 1223962"/>
                            <a:gd name="connsiteY7" fmla="*/ 0 h 295275"/>
                            <a:gd name="connsiteX8" fmla="*/ 514350 w 1223962"/>
                            <a:gd name="connsiteY8" fmla="*/ 14288 h 295275"/>
                            <a:gd name="connsiteX9" fmla="*/ 604837 w 1223962"/>
                            <a:gd name="connsiteY9" fmla="*/ 42863 h 295275"/>
                            <a:gd name="connsiteX10" fmla="*/ 647700 w 1223962"/>
                            <a:gd name="connsiteY10" fmla="*/ 61913 h 295275"/>
                            <a:gd name="connsiteX11" fmla="*/ 661987 w 1223962"/>
                            <a:gd name="connsiteY11" fmla="*/ 71438 h 295275"/>
                            <a:gd name="connsiteX12" fmla="*/ 709612 w 1223962"/>
                            <a:gd name="connsiteY12" fmla="*/ 95250 h 295275"/>
                            <a:gd name="connsiteX13" fmla="*/ 747712 w 1223962"/>
                            <a:gd name="connsiteY13" fmla="*/ 128588 h 295275"/>
                            <a:gd name="connsiteX14" fmla="*/ 762000 w 1223962"/>
                            <a:gd name="connsiteY14" fmla="*/ 138113 h 295275"/>
                            <a:gd name="connsiteX15" fmla="*/ 776287 w 1223962"/>
                            <a:gd name="connsiteY15" fmla="*/ 152400 h 295275"/>
                            <a:gd name="connsiteX16" fmla="*/ 842962 w 1223962"/>
                            <a:gd name="connsiteY16" fmla="*/ 200025 h 295275"/>
                            <a:gd name="connsiteX17" fmla="*/ 933450 w 1223962"/>
                            <a:gd name="connsiteY17" fmla="*/ 266700 h 295275"/>
                            <a:gd name="connsiteX18" fmla="*/ 971550 w 1223962"/>
                            <a:gd name="connsiteY18" fmla="*/ 280988 h 295275"/>
                            <a:gd name="connsiteX19" fmla="*/ 1033462 w 1223962"/>
                            <a:gd name="connsiteY19" fmla="*/ 295275 h 295275"/>
                            <a:gd name="connsiteX20" fmla="*/ 1085850 w 1223962"/>
                            <a:gd name="connsiteY20" fmla="*/ 280988 h 295275"/>
                            <a:gd name="connsiteX21" fmla="*/ 1100137 w 1223962"/>
                            <a:gd name="connsiteY21" fmla="*/ 276225 h 295275"/>
                            <a:gd name="connsiteX22" fmla="*/ 1166812 w 1223962"/>
                            <a:gd name="connsiteY22" fmla="*/ 209550 h 295275"/>
                            <a:gd name="connsiteX23" fmla="*/ 1209675 w 1223962"/>
                            <a:gd name="connsiteY23" fmla="*/ 176213 h 295275"/>
                            <a:gd name="connsiteX24" fmla="*/ 1223962 w 1223962"/>
                            <a:gd name="connsiteY24" fmla="*/ 15716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3962" h="295275">
                              <a:moveTo>
                                <a:pt x="0" y="100013"/>
                              </a:moveTo>
                              <a:lnTo>
                                <a:pt x="76200" y="66675"/>
                              </a:lnTo>
                              <a:cubicBezTo>
                                <a:pt x="84058" y="63307"/>
                                <a:pt x="92121" y="60438"/>
                                <a:pt x="100012" y="57150"/>
                              </a:cubicBezTo>
                              <a:cubicBezTo>
                                <a:pt x="111172" y="52500"/>
                                <a:pt x="121495" y="45234"/>
                                <a:pt x="133350" y="42863"/>
                              </a:cubicBezTo>
                              <a:cubicBezTo>
                                <a:pt x="173644" y="34803"/>
                                <a:pt x="142028" y="41794"/>
                                <a:pt x="190500" y="28575"/>
                              </a:cubicBezTo>
                              <a:cubicBezTo>
                                <a:pt x="196815" y="26853"/>
                                <a:pt x="203256" y="25611"/>
                                <a:pt x="209550" y="23813"/>
                              </a:cubicBezTo>
                              <a:cubicBezTo>
                                <a:pt x="249725" y="12334"/>
                                <a:pt x="205124" y="15369"/>
                                <a:pt x="295275" y="4763"/>
                              </a:cubicBezTo>
                              <a:cubicBezTo>
                                <a:pt x="325272" y="1234"/>
                                <a:pt x="355600" y="1588"/>
                                <a:pt x="385762" y="0"/>
                              </a:cubicBezTo>
                              <a:cubicBezTo>
                                <a:pt x="428625" y="4763"/>
                                <a:pt x="471810" y="7198"/>
                                <a:pt x="514350" y="14288"/>
                              </a:cubicBezTo>
                              <a:cubicBezTo>
                                <a:pt x="584702" y="26013"/>
                                <a:pt x="566033" y="24954"/>
                                <a:pt x="604837" y="42863"/>
                              </a:cubicBezTo>
                              <a:cubicBezTo>
                                <a:pt x="619033" y="49415"/>
                                <a:pt x="633715" y="54921"/>
                                <a:pt x="647700" y="61913"/>
                              </a:cubicBezTo>
                              <a:cubicBezTo>
                                <a:pt x="652819" y="64473"/>
                                <a:pt x="656947" y="68724"/>
                                <a:pt x="661987" y="71438"/>
                              </a:cubicBezTo>
                              <a:cubicBezTo>
                                <a:pt x="677614" y="79853"/>
                                <a:pt x="694844" y="85405"/>
                                <a:pt x="709612" y="95250"/>
                              </a:cubicBezTo>
                              <a:cubicBezTo>
                                <a:pt x="723653" y="104611"/>
                                <a:pt x="734651" y="117902"/>
                                <a:pt x="747712" y="128588"/>
                              </a:cubicBezTo>
                              <a:cubicBezTo>
                                <a:pt x="752142" y="132213"/>
                                <a:pt x="757603" y="134449"/>
                                <a:pt x="762000" y="138113"/>
                              </a:cubicBezTo>
                              <a:cubicBezTo>
                                <a:pt x="767174" y="142425"/>
                                <a:pt x="770937" y="148309"/>
                                <a:pt x="776287" y="152400"/>
                              </a:cubicBezTo>
                              <a:cubicBezTo>
                                <a:pt x="797983" y="168991"/>
                                <a:pt x="820998" y="183791"/>
                                <a:pt x="842962" y="200025"/>
                              </a:cubicBezTo>
                              <a:cubicBezTo>
                                <a:pt x="867467" y="218137"/>
                                <a:pt x="907025" y="252020"/>
                                <a:pt x="933450" y="266700"/>
                              </a:cubicBezTo>
                              <a:cubicBezTo>
                                <a:pt x="945307" y="273287"/>
                                <a:pt x="958777" y="276426"/>
                                <a:pt x="971550" y="280988"/>
                              </a:cubicBezTo>
                              <a:cubicBezTo>
                                <a:pt x="1006415" y="293440"/>
                                <a:pt x="995059" y="289789"/>
                                <a:pt x="1033462" y="295275"/>
                              </a:cubicBezTo>
                              <a:lnTo>
                                <a:pt x="1085850" y="280988"/>
                              </a:lnTo>
                              <a:cubicBezTo>
                                <a:pt x="1090677" y="279609"/>
                                <a:pt x="1096217" y="279361"/>
                                <a:pt x="1100137" y="276225"/>
                              </a:cubicBezTo>
                              <a:cubicBezTo>
                                <a:pt x="1100826" y="275674"/>
                                <a:pt x="1166203" y="210024"/>
                                <a:pt x="1166812" y="209550"/>
                              </a:cubicBezTo>
                              <a:cubicBezTo>
                                <a:pt x="1181100" y="198438"/>
                                <a:pt x="1198815" y="190693"/>
                                <a:pt x="1209675" y="176213"/>
                              </a:cubicBezTo>
                              <a:lnTo>
                                <a:pt x="1223962" y="157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Freeform 1500"/>
                        <p:cNvSpPr/>
                        <p:nvPr/>
                      </p:nvSpPr>
                      <p:spPr>
                        <a:xfrm>
                          <a:off x="10096500" y="1152525"/>
                          <a:ext cx="1362075" cy="209550"/>
                        </a:xfrm>
                        <a:custGeom>
                          <a:avLst/>
                          <a:gdLst>
                            <a:gd name="connsiteX0" fmla="*/ 0 w 1362075"/>
                            <a:gd name="connsiteY0" fmla="*/ 100013 h 209550"/>
                            <a:gd name="connsiteX1" fmla="*/ 33338 w 1362075"/>
                            <a:gd name="connsiteY1" fmla="*/ 104775 h 209550"/>
                            <a:gd name="connsiteX2" fmla="*/ 47625 w 1362075"/>
                            <a:gd name="connsiteY2" fmla="*/ 114300 h 209550"/>
                            <a:gd name="connsiteX3" fmla="*/ 71438 w 1362075"/>
                            <a:gd name="connsiteY3" fmla="*/ 123825 h 209550"/>
                            <a:gd name="connsiteX4" fmla="*/ 133350 w 1362075"/>
                            <a:gd name="connsiteY4" fmla="*/ 152400 h 209550"/>
                            <a:gd name="connsiteX5" fmla="*/ 161925 w 1362075"/>
                            <a:gd name="connsiteY5" fmla="*/ 161925 h 209550"/>
                            <a:gd name="connsiteX6" fmla="*/ 180975 w 1362075"/>
                            <a:gd name="connsiteY6" fmla="*/ 166688 h 209550"/>
                            <a:gd name="connsiteX7" fmla="*/ 276225 w 1362075"/>
                            <a:gd name="connsiteY7" fmla="*/ 204788 h 209550"/>
                            <a:gd name="connsiteX8" fmla="*/ 309563 w 1362075"/>
                            <a:gd name="connsiteY8" fmla="*/ 209550 h 209550"/>
                            <a:gd name="connsiteX9" fmla="*/ 438150 w 1362075"/>
                            <a:gd name="connsiteY9" fmla="*/ 195263 h 209550"/>
                            <a:gd name="connsiteX10" fmla="*/ 452438 w 1362075"/>
                            <a:gd name="connsiteY10" fmla="*/ 190500 h 209550"/>
                            <a:gd name="connsiteX11" fmla="*/ 476250 w 1362075"/>
                            <a:gd name="connsiteY11" fmla="*/ 180975 h 209550"/>
                            <a:gd name="connsiteX12" fmla="*/ 523875 w 1362075"/>
                            <a:gd name="connsiteY12" fmla="*/ 166688 h 209550"/>
                            <a:gd name="connsiteX13" fmla="*/ 581025 w 1362075"/>
                            <a:gd name="connsiteY13" fmla="*/ 147638 h 209550"/>
                            <a:gd name="connsiteX14" fmla="*/ 642938 w 1362075"/>
                            <a:gd name="connsiteY14" fmla="*/ 138113 h 209550"/>
                            <a:gd name="connsiteX15" fmla="*/ 742950 w 1362075"/>
                            <a:gd name="connsiteY15" fmla="*/ 109538 h 209550"/>
                            <a:gd name="connsiteX16" fmla="*/ 766763 w 1362075"/>
                            <a:gd name="connsiteY16" fmla="*/ 100013 h 209550"/>
                            <a:gd name="connsiteX17" fmla="*/ 819150 w 1362075"/>
                            <a:gd name="connsiteY17" fmla="*/ 80963 h 209550"/>
                            <a:gd name="connsiteX18" fmla="*/ 857250 w 1362075"/>
                            <a:gd name="connsiteY18" fmla="*/ 61913 h 209550"/>
                            <a:gd name="connsiteX19" fmla="*/ 900113 w 1362075"/>
                            <a:gd name="connsiteY19" fmla="*/ 42863 h 209550"/>
                            <a:gd name="connsiteX20" fmla="*/ 919163 w 1362075"/>
                            <a:gd name="connsiteY20" fmla="*/ 33338 h 209550"/>
                            <a:gd name="connsiteX21" fmla="*/ 947738 w 1362075"/>
                            <a:gd name="connsiteY21" fmla="*/ 23813 h 209550"/>
                            <a:gd name="connsiteX22" fmla="*/ 976313 w 1362075"/>
                            <a:gd name="connsiteY22" fmla="*/ 14288 h 209550"/>
                            <a:gd name="connsiteX23" fmla="*/ 1000125 w 1362075"/>
                            <a:gd name="connsiteY23" fmla="*/ 9525 h 209550"/>
                            <a:gd name="connsiteX24" fmla="*/ 1042988 w 1362075"/>
                            <a:gd name="connsiteY24" fmla="*/ 4763 h 209550"/>
                            <a:gd name="connsiteX25" fmla="*/ 1076325 w 1362075"/>
                            <a:gd name="connsiteY25" fmla="*/ 0 h 209550"/>
                            <a:gd name="connsiteX26" fmla="*/ 1119188 w 1362075"/>
                            <a:gd name="connsiteY26" fmla="*/ 9525 h 209550"/>
                            <a:gd name="connsiteX27" fmla="*/ 1133475 w 1362075"/>
                            <a:gd name="connsiteY27" fmla="*/ 14288 h 209550"/>
                            <a:gd name="connsiteX28" fmla="*/ 1157288 w 1362075"/>
                            <a:gd name="connsiteY28" fmla="*/ 42863 h 209550"/>
                            <a:gd name="connsiteX29" fmla="*/ 1185863 w 1362075"/>
                            <a:gd name="connsiteY29" fmla="*/ 71438 h 209550"/>
                            <a:gd name="connsiteX30" fmla="*/ 1219200 w 1362075"/>
                            <a:gd name="connsiteY30" fmla="*/ 109538 h 209550"/>
                            <a:gd name="connsiteX31" fmla="*/ 1233488 w 1362075"/>
                            <a:gd name="connsiteY31" fmla="*/ 123825 h 209550"/>
                            <a:gd name="connsiteX32" fmla="*/ 1262063 w 1362075"/>
                            <a:gd name="connsiteY32" fmla="*/ 142875 h 209550"/>
                            <a:gd name="connsiteX33" fmla="*/ 1276350 w 1362075"/>
                            <a:gd name="connsiteY33" fmla="*/ 152400 h 209550"/>
                            <a:gd name="connsiteX34" fmla="*/ 1304925 w 1362075"/>
                            <a:gd name="connsiteY34" fmla="*/ 161925 h 209550"/>
                            <a:gd name="connsiteX35" fmla="*/ 1319213 w 1362075"/>
                            <a:gd name="connsiteY35" fmla="*/ 166688 h 209550"/>
                            <a:gd name="connsiteX36" fmla="*/ 1333500 w 1362075"/>
                            <a:gd name="connsiteY36" fmla="*/ 171450 h 209550"/>
                            <a:gd name="connsiteX37" fmla="*/ 1362075 w 1362075"/>
                            <a:gd name="connsiteY37" fmla="*/ 1666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2075" h="209550">
                              <a:moveTo>
                                <a:pt x="0" y="100013"/>
                              </a:moveTo>
                              <a:cubicBezTo>
                                <a:pt x="11113" y="101600"/>
                                <a:pt x="22586" y="101549"/>
                                <a:pt x="33338" y="104775"/>
                              </a:cubicBezTo>
                              <a:cubicBezTo>
                                <a:pt x="38820" y="106420"/>
                                <a:pt x="42506" y="111740"/>
                                <a:pt x="47625" y="114300"/>
                              </a:cubicBezTo>
                              <a:cubicBezTo>
                                <a:pt x="55272" y="118123"/>
                                <a:pt x="63626" y="120353"/>
                                <a:pt x="71438" y="123825"/>
                              </a:cubicBezTo>
                              <a:cubicBezTo>
                                <a:pt x="123362" y="146902"/>
                                <a:pt x="42399" y="116020"/>
                                <a:pt x="133350" y="152400"/>
                              </a:cubicBezTo>
                              <a:cubicBezTo>
                                <a:pt x="142672" y="156129"/>
                                <a:pt x="152185" y="159490"/>
                                <a:pt x="161925" y="161925"/>
                              </a:cubicBezTo>
                              <a:cubicBezTo>
                                <a:pt x="168275" y="163513"/>
                                <a:pt x="174866" y="164338"/>
                                <a:pt x="180975" y="166688"/>
                              </a:cubicBezTo>
                              <a:cubicBezTo>
                                <a:pt x="228958" y="185143"/>
                                <a:pt x="223238" y="190070"/>
                                <a:pt x="276225" y="204788"/>
                              </a:cubicBezTo>
                              <a:cubicBezTo>
                                <a:pt x="287041" y="207792"/>
                                <a:pt x="298450" y="207963"/>
                                <a:pt x="309563" y="209550"/>
                              </a:cubicBezTo>
                              <a:cubicBezTo>
                                <a:pt x="352425" y="204788"/>
                                <a:pt x="395402" y="200963"/>
                                <a:pt x="438150" y="195263"/>
                              </a:cubicBezTo>
                              <a:cubicBezTo>
                                <a:pt x="443126" y="194599"/>
                                <a:pt x="447737" y="192263"/>
                                <a:pt x="452438" y="190500"/>
                              </a:cubicBezTo>
                              <a:cubicBezTo>
                                <a:pt x="460442" y="187498"/>
                                <a:pt x="468245" y="183977"/>
                                <a:pt x="476250" y="180975"/>
                              </a:cubicBezTo>
                              <a:cubicBezTo>
                                <a:pt x="492135" y="175018"/>
                                <a:pt x="507274" y="171930"/>
                                <a:pt x="523875" y="166688"/>
                              </a:cubicBezTo>
                              <a:cubicBezTo>
                                <a:pt x="543023" y="160641"/>
                                <a:pt x="561677" y="153013"/>
                                <a:pt x="581025" y="147638"/>
                              </a:cubicBezTo>
                              <a:cubicBezTo>
                                <a:pt x="592317" y="144501"/>
                                <a:pt x="633004" y="140204"/>
                                <a:pt x="642938" y="138113"/>
                              </a:cubicBezTo>
                              <a:cubicBezTo>
                                <a:pt x="682352" y="129815"/>
                                <a:pt x="706267" y="122639"/>
                                <a:pt x="742950" y="109538"/>
                              </a:cubicBezTo>
                              <a:cubicBezTo>
                                <a:pt x="751001" y="106663"/>
                                <a:pt x="758729" y="102935"/>
                                <a:pt x="766763" y="100013"/>
                              </a:cubicBezTo>
                              <a:cubicBezTo>
                                <a:pt x="790344" y="91438"/>
                                <a:pt x="797174" y="91106"/>
                                <a:pt x="819150" y="80963"/>
                              </a:cubicBezTo>
                              <a:cubicBezTo>
                                <a:pt x="832042" y="75013"/>
                                <a:pt x="844402" y="67959"/>
                                <a:pt x="857250" y="61913"/>
                              </a:cubicBezTo>
                              <a:cubicBezTo>
                                <a:pt x="871397" y="55256"/>
                                <a:pt x="885917" y="49415"/>
                                <a:pt x="900113" y="42863"/>
                              </a:cubicBezTo>
                              <a:cubicBezTo>
                                <a:pt x="906559" y="39888"/>
                                <a:pt x="912571" y="35975"/>
                                <a:pt x="919163" y="33338"/>
                              </a:cubicBezTo>
                              <a:cubicBezTo>
                                <a:pt x="928485" y="29609"/>
                                <a:pt x="938213" y="26988"/>
                                <a:pt x="947738" y="23813"/>
                              </a:cubicBezTo>
                              <a:cubicBezTo>
                                <a:pt x="957263" y="20638"/>
                                <a:pt x="966468" y="16257"/>
                                <a:pt x="976313" y="14288"/>
                              </a:cubicBezTo>
                              <a:cubicBezTo>
                                <a:pt x="984250" y="12700"/>
                                <a:pt x="992112" y="10670"/>
                                <a:pt x="1000125" y="9525"/>
                              </a:cubicBezTo>
                              <a:cubicBezTo>
                                <a:pt x="1014356" y="7492"/>
                                <a:pt x="1028723" y="6546"/>
                                <a:pt x="1042988" y="4763"/>
                              </a:cubicBezTo>
                              <a:cubicBezTo>
                                <a:pt x="1054126" y="3371"/>
                                <a:pt x="1065213" y="1588"/>
                                <a:pt x="1076325" y="0"/>
                              </a:cubicBezTo>
                              <a:cubicBezTo>
                                <a:pt x="1090613" y="3175"/>
                                <a:pt x="1104989" y="5975"/>
                                <a:pt x="1119188" y="9525"/>
                              </a:cubicBezTo>
                              <a:cubicBezTo>
                                <a:pt x="1124058" y="10743"/>
                                <a:pt x="1129298" y="11503"/>
                                <a:pt x="1133475" y="14288"/>
                              </a:cubicBezTo>
                              <a:cubicBezTo>
                                <a:pt x="1151246" y="26136"/>
                                <a:pt x="1144507" y="28484"/>
                                <a:pt x="1157288" y="42863"/>
                              </a:cubicBezTo>
                              <a:cubicBezTo>
                                <a:pt x="1166237" y="52931"/>
                                <a:pt x="1178391" y="60230"/>
                                <a:pt x="1185863" y="71438"/>
                              </a:cubicBezTo>
                              <a:cubicBezTo>
                                <a:pt x="1219991" y="122630"/>
                                <a:pt x="1189437" y="84736"/>
                                <a:pt x="1219200" y="109538"/>
                              </a:cubicBezTo>
                              <a:cubicBezTo>
                                <a:pt x="1224374" y="113850"/>
                                <a:pt x="1228172" y="119690"/>
                                <a:pt x="1233488" y="123825"/>
                              </a:cubicBezTo>
                              <a:cubicBezTo>
                                <a:pt x="1242524" y="130853"/>
                                <a:pt x="1252538" y="136525"/>
                                <a:pt x="1262063" y="142875"/>
                              </a:cubicBezTo>
                              <a:cubicBezTo>
                                <a:pt x="1266825" y="146050"/>
                                <a:pt x="1270920" y="150590"/>
                                <a:pt x="1276350" y="152400"/>
                              </a:cubicBezTo>
                              <a:lnTo>
                                <a:pt x="1304925" y="161925"/>
                              </a:lnTo>
                              <a:lnTo>
                                <a:pt x="1319213" y="166688"/>
                              </a:lnTo>
                              <a:lnTo>
                                <a:pt x="1333500" y="171450"/>
                              </a:lnTo>
                              <a:cubicBezTo>
                                <a:pt x="1355630" y="165918"/>
                                <a:pt x="1346005" y="166688"/>
                                <a:pt x="1362075" y="1666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4" name="Group 1453"/>
                      <p:cNvGrpSpPr/>
                      <p:nvPr/>
                    </p:nvGrpSpPr>
                    <p:grpSpPr>
                      <a:xfrm>
                        <a:off x="291711" y="2597492"/>
                        <a:ext cx="7158037" cy="704850"/>
                        <a:chOff x="4300538" y="657225"/>
                        <a:chExt cx="7158037" cy="704850"/>
                      </a:xfrm>
                    </p:grpSpPr>
                    <p:sp>
                      <p:nvSpPr>
                        <p:cNvPr id="1482" name="Freeform 1481"/>
                        <p:cNvSpPr/>
                        <p:nvPr/>
                      </p:nvSpPr>
                      <p:spPr>
                        <a:xfrm>
                          <a:off x="4300538" y="1090613"/>
                          <a:ext cx="1200150" cy="185737"/>
                        </a:xfrm>
                        <a:custGeom>
                          <a:avLst/>
                          <a:gdLst>
                            <a:gd name="connsiteX0" fmla="*/ 0 w 1200150"/>
                            <a:gd name="connsiteY0" fmla="*/ 147637 h 185737"/>
                            <a:gd name="connsiteX1" fmla="*/ 52387 w 1200150"/>
                            <a:gd name="connsiteY1" fmla="*/ 123825 h 185737"/>
                            <a:gd name="connsiteX2" fmla="*/ 71437 w 1200150"/>
                            <a:gd name="connsiteY2" fmla="*/ 109537 h 185737"/>
                            <a:gd name="connsiteX3" fmla="*/ 95250 w 1200150"/>
                            <a:gd name="connsiteY3" fmla="*/ 95250 h 185737"/>
                            <a:gd name="connsiteX4" fmla="*/ 109537 w 1200150"/>
                            <a:gd name="connsiteY4" fmla="*/ 85725 h 185737"/>
                            <a:gd name="connsiteX5" fmla="*/ 171450 w 1200150"/>
                            <a:gd name="connsiteY5" fmla="*/ 61912 h 185737"/>
                            <a:gd name="connsiteX6" fmla="*/ 238125 w 1200150"/>
                            <a:gd name="connsiteY6" fmla="*/ 42862 h 185737"/>
                            <a:gd name="connsiteX7" fmla="*/ 285750 w 1200150"/>
                            <a:gd name="connsiteY7" fmla="*/ 28575 h 185737"/>
                            <a:gd name="connsiteX8" fmla="*/ 342900 w 1200150"/>
                            <a:gd name="connsiteY8" fmla="*/ 14287 h 185737"/>
                            <a:gd name="connsiteX9" fmla="*/ 419100 w 1200150"/>
                            <a:gd name="connsiteY9" fmla="*/ 0 h 185737"/>
                            <a:gd name="connsiteX10" fmla="*/ 504825 w 1200150"/>
                            <a:gd name="connsiteY10" fmla="*/ 4762 h 185737"/>
                            <a:gd name="connsiteX11" fmla="*/ 552450 w 1200150"/>
                            <a:gd name="connsiteY11" fmla="*/ 19050 h 185737"/>
                            <a:gd name="connsiteX12" fmla="*/ 595312 w 1200150"/>
                            <a:gd name="connsiteY12" fmla="*/ 33337 h 185737"/>
                            <a:gd name="connsiteX13" fmla="*/ 633412 w 1200150"/>
                            <a:gd name="connsiteY13" fmla="*/ 52387 h 185737"/>
                            <a:gd name="connsiteX14" fmla="*/ 647700 w 1200150"/>
                            <a:gd name="connsiteY14" fmla="*/ 61912 h 185737"/>
                            <a:gd name="connsiteX15" fmla="*/ 700087 w 1200150"/>
                            <a:gd name="connsiteY15" fmla="*/ 85725 h 185737"/>
                            <a:gd name="connsiteX16" fmla="*/ 738187 w 1200150"/>
                            <a:gd name="connsiteY16" fmla="*/ 104775 h 185737"/>
                            <a:gd name="connsiteX17" fmla="*/ 771525 w 1200150"/>
                            <a:gd name="connsiteY17" fmla="*/ 119062 h 185737"/>
                            <a:gd name="connsiteX18" fmla="*/ 790575 w 1200150"/>
                            <a:gd name="connsiteY18" fmla="*/ 128587 h 185737"/>
                            <a:gd name="connsiteX19" fmla="*/ 804862 w 1200150"/>
                            <a:gd name="connsiteY19" fmla="*/ 133350 h 185737"/>
                            <a:gd name="connsiteX20" fmla="*/ 838200 w 1200150"/>
                            <a:gd name="connsiteY20" fmla="*/ 142875 h 185737"/>
                            <a:gd name="connsiteX21" fmla="*/ 852487 w 1200150"/>
                            <a:gd name="connsiteY21" fmla="*/ 147637 h 185737"/>
                            <a:gd name="connsiteX22" fmla="*/ 876300 w 1200150"/>
                            <a:gd name="connsiteY22" fmla="*/ 161925 h 185737"/>
                            <a:gd name="connsiteX23" fmla="*/ 952500 w 1200150"/>
                            <a:gd name="connsiteY23" fmla="*/ 176212 h 185737"/>
                            <a:gd name="connsiteX24" fmla="*/ 971550 w 1200150"/>
                            <a:gd name="connsiteY24" fmla="*/ 180975 h 185737"/>
                            <a:gd name="connsiteX25" fmla="*/ 1000125 w 1200150"/>
                            <a:gd name="connsiteY25" fmla="*/ 185737 h 185737"/>
                            <a:gd name="connsiteX26" fmla="*/ 1052512 w 1200150"/>
                            <a:gd name="connsiteY26" fmla="*/ 180975 h 185737"/>
                            <a:gd name="connsiteX27" fmla="*/ 1071562 w 1200150"/>
                            <a:gd name="connsiteY27" fmla="*/ 161925 h 185737"/>
                            <a:gd name="connsiteX28" fmla="*/ 1085850 w 1200150"/>
                            <a:gd name="connsiteY28" fmla="*/ 152400 h 185737"/>
                            <a:gd name="connsiteX29" fmla="*/ 1123950 w 1200150"/>
                            <a:gd name="connsiteY29" fmla="*/ 109537 h 185737"/>
                            <a:gd name="connsiteX30" fmla="*/ 1138237 w 1200150"/>
                            <a:gd name="connsiteY30" fmla="*/ 85725 h 185737"/>
                            <a:gd name="connsiteX31" fmla="*/ 1185862 w 1200150"/>
                            <a:gd name="connsiteY31" fmla="*/ 33337 h 185737"/>
                            <a:gd name="connsiteX32" fmla="*/ 1200150 w 1200150"/>
                            <a:gd name="connsiteY32" fmla="*/ 3333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0150" h="185737">
                              <a:moveTo>
                                <a:pt x="0" y="147637"/>
                              </a:moveTo>
                              <a:cubicBezTo>
                                <a:pt x="17462" y="139700"/>
                                <a:pt x="35462" y="132852"/>
                                <a:pt x="52387" y="123825"/>
                              </a:cubicBezTo>
                              <a:cubicBezTo>
                                <a:pt x="59391" y="120090"/>
                                <a:pt x="64832" y="113940"/>
                                <a:pt x="71437" y="109537"/>
                              </a:cubicBezTo>
                              <a:cubicBezTo>
                                <a:pt x="79139" y="104402"/>
                                <a:pt x="87400" y="100156"/>
                                <a:pt x="95250" y="95250"/>
                              </a:cubicBezTo>
                              <a:cubicBezTo>
                                <a:pt x="100104" y="92217"/>
                                <a:pt x="104293" y="88019"/>
                                <a:pt x="109537" y="85725"/>
                              </a:cubicBezTo>
                              <a:cubicBezTo>
                                <a:pt x="129795" y="76862"/>
                                <a:pt x="149999" y="67274"/>
                                <a:pt x="171450" y="61912"/>
                              </a:cubicBezTo>
                              <a:cubicBezTo>
                                <a:pt x="202326" y="54194"/>
                                <a:pt x="195000" y="56339"/>
                                <a:pt x="238125" y="42862"/>
                              </a:cubicBezTo>
                              <a:cubicBezTo>
                                <a:pt x="284495" y="28371"/>
                                <a:pt x="249407" y="37660"/>
                                <a:pt x="285750" y="28575"/>
                              </a:cubicBezTo>
                              <a:cubicBezTo>
                                <a:pt x="319377" y="11762"/>
                                <a:pt x="292114" y="22751"/>
                                <a:pt x="342900" y="14287"/>
                              </a:cubicBezTo>
                              <a:cubicBezTo>
                                <a:pt x="368391" y="10039"/>
                                <a:pt x="393700" y="4762"/>
                                <a:pt x="419100" y="0"/>
                              </a:cubicBezTo>
                              <a:cubicBezTo>
                                <a:pt x="447675" y="1587"/>
                                <a:pt x="476323" y="2171"/>
                                <a:pt x="504825" y="4762"/>
                              </a:cubicBezTo>
                              <a:cubicBezTo>
                                <a:pt x="516700" y="5842"/>
                                <a:pt x="543613" y="16841"/>
                                <a:pt x="552450" y="19050"/>
                              </a:cubicBezTo>
                              <a:cubicBezTo>
                                <a:pt x="570641" y="23597"/>
                                <a:pt x="577377" y="24369"/>
                                <a:pt x="595312" y="33337"/>
                              </a:cubicBezTo>
                              <a:cubicBezTo>
                                <a:pt x="640296" y="55830"/>
                                <a:pt x="601196" y="41649"/>
                                <a:pt x="633412" y="52387"/>
                              </a:cubicBezTo>
                              <a:cubicBezTo>
                                <a:pt x="638175" y="55562"/>
                                <a:pt x="642580" y="59352"/>
                                <a:pt x="647700" y="61912"/>
                              </a:cubicBezTo>
                              <a:cubicBezTo>
                                <a:pt x="686025" y="81074"/>
                                <a:pt x="658104" y="60535"/>
                                <a:pt x="700087" y="85725"/>
                              </a:cubicBezTo>
                              <a:cubicBezTo>
                                <a:pt x="734781" y="106541"/>
                                <a:pt x="702854" y="95941"/>
                                <a:pt x="738187" y="104775"/>
                              </a:cubicBezTo>
                              <a:cubicBezTo>
                                <a:pt x="767143" y="124079"/>
                                <a:pt x="736376" y="105882"/>
                                <a:pt x="771525" y="119062"/>
                              </a:cubicBezTo>
                              <a:cubicBezTo>
                                <a:pt x="778173" y="121555"/>
                                <a:pt x="784050" y="125790"/>
                                <a:pt x="790575" y="128587"/>
                              </a:cubicBezTo>
                              <a:cubicBezTo>
                                <a:pt x="795189" y="130565"/>
                                <a:pt x="800054" y="131907"/>
                                <a:pt x="804862" y="133350"/>
                              </a:cubicBezTo>
                              <a:cubicBezTo>
                                <a:pt x="815932" y="136671"/>
                                <a:pt x="827130" y="139554"/>
                                <a:pt x="838200" y="142875"/>
                              </a:cubicBezTo>
                              <a:cubicBezTo>
                                <a:pt x="843008" y="144317"/>
                                <a:pt x="847997" y="145392"/>
                                <a:pt x="852487" y="147637"/>
                              </a:cubicBezTo>
                              <a:cubicBezTo>
                                <a:pt x="860767" y="151777"/>
                                <a:pt x="867582" y="158812"/>
                                <a:pt x="876300" y="161925"/>
                              </a:cubicBezTo>
                              <a:cubicBezTo>
                                <a:pt x="902566" y="171306"/>
                                <a:pt x="925807" y="171359"/>
                                <a:pt x="952500" y="176212"/>
                              </a:cubicBezTo>
                              <a:cubicBezTo>
                                <a:pt x="958940" y="177383"/>
                                <a:pt x="965132" y="179691"/>
                                <a:pt x="971550" y="180975"/>
                              </a:cubicBezTo>
                              <a:cubicBezTo>
                                <a:pt x="981019" y="182869"/>
                                <a:pt x="990600" y="184150"/>
                                <a:pt x="1000125" y="185737"/>
                              </a:cubicBezTo>
                              <a:cubicBezTo>
                                <a:pt x="1017587" y="184150"/>
                                <a:pt x="1035877" y="186520"/>
                                <a:pt x="1052512" y="180975"/>
                              </a:cubicBezTo>
                              <a:cubicBezTo>
                                <a:pt x="1061031" y="178135"/>
                                <a:pt x="1064744" y="167769"/>
                                <a:pt x="1071562" y="161925"/>
                              </a:cubicBezTo>
                              <a:cubicBezTo>
                                <a:pt x="1075908" y="158200"/>
                                <a:pt x="1081087" y="155575"/>
                                <a:pt x="1085850" y="152400"/>
                              </a:cubicBezTo>
                              <a:cubicBezTo>
                                <a:pt x="1113935" y="110271"/>
                                <a:pt x="1065234" y="181301"/>
                                <a:pt x="1123950" y="109537"/>
                              </a:cubicBezTo>
                              <a:cubicBezTo>
                                <a:pt x="1129811" y="102373"/>
                                <a:pt x="1132793" y="93211"/>
                                <a:pt x="1138237" y="85725"/>
                              </a:cubicBezTo>
                              <a:cubicBezTo>
                                <a:pt x="1144008" y="77790"/>
                                <a:pt x="1176123" y="39424"/>
                                <a:pt x="1185862" y="33337"/>
                              </a:cubicBezTo>
                              <a:cubicBezTo>
                                <a:pt x="1189901" y="30813"/>
                                <a:pt x="1195387" y="33337"/>
                                <a:pt x="120015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3" name="Freeform 1482"/>
                        <p:cNvSpPr/>
                        <p:nvPr/>
                      </p:nvSpPr>
                      <p:spPr>
                        <a:xfrm>
                          <a:off x="5629275" y="1009650"/>
                          <a:ext cx="1157288" cy="276225"/>
                        </a:xfrm>
                        <a:custGeom>
                          <a:avLst/>
                          <a:gdLst>
                            <a:gd name="connsiteX0" fmla="*/ 0 w 1157288"/>
                            <a:gd name="connsiteY0" fmla="*/ 276225 h 276225"/>
                            <a:gd name="connsiteX1" fmla="*/ 4763 w 1157288"/>
                            <a:gd name="connsiteY1" fmla="*/ 200025 h 276225"/>
                            <a:gd name="connsiteX2" fmla="*/ 9525 w 1157288"/>
                            <a:gd name="connsiteY2" fmla="*/ 180975 h 276225"/>
                            <a:gd name="connsiteX3" fmla="*/ 66675 w 1157288"/>
                            <a:gd name="connsiteY3" fmla="*/ 133350 h 276225"/>
                            <a:gd name="connsiteX4" fmla="*/ 80963 w 1157288"/>
                            <a:gd name="connsiteY4" fmla="*/ 123825 h 276225"/>
                            <a:gd name="connsiteX5" fmla="*/ 114300 w 1157288"/>
                            <a:gd name="connsiteY5" fmla="*/ 114300 h 276225"/>
                            <a:gd name="connsiteX6" fmla="*/ 185738 w 1157288"/>
                            <a:gd name="connsiteY6" fmla="*/ 119063 h 276225"/>
                            <a:gd name="connsiteX7" fmla="*/ 214313 w 1157288"/>
                            <a:gd name="connsiteY7" fmla="*/ 133350 h 276225"/>
                            <a:gd name="connsiteX8" fmla="*/ 233363 w 1157288"/>
                            <a:gd name="connsiteY8" fmla="*/ 142875 h 276225"/>
                            <a:gd name="connsiteX9" fmla="*/ 276225 w 1157288"/>
                            <a:gd name="connsiteY9" fmla="*/ 157163 h 276225"/>
                            <a:gd name="connsiteX10" fmla="*/ 290513 w 1157288"/>
                            <a:gd name="connsiteY10" fmla="*/ 161925 h 276225"/>
                            <a:gd name="connsiteX11" fmla="*/ 319088 w 1157288"/>
                            <a:gd name="connsiteY11" fmla="*/ 166688 h 276225"/>
                            <a:gd name="connsiteX12" fmla="*/ 395288 w 1157288"/>
                            <a:gd name="connsiteY12" fmla="*/ 157163 h 276225"/>
                            <a:gd name="connsiteX13" fmla="*/ 409575 w 1157288"/>
                            <a:gd name="connsiteY13" fmla="*/ 147638 h 276225"/>
                            <a:gd name="connsiteX14" fmla="*/ 428625 w 1157288"/>
                            <a:gd name="connsiteY14" fmla="*/ 138113 h 276225"/>
                            <a:gd name="connsiteX15" fmla="*/ 476250 w 1157288"/>
                            <a:gd name="connsiteY15" fmla="*/ 100013 h 276225"/>
                            <a:gd name="connsiteX16" fmla="*/ 500063 w 1157288"/>
                            <a:gd name="connsiteY16" fmla="*/ 76200 h 276225"/>
                            <a:gd name="connsiteX17" fmla="*/ 514350 w 1157288"/>
                            <a:gd name="connsiteY17" fmla="*/ 66675 h 276225"/>
                            <a:gd name="connsiteX18" fmla="*/ 533400 w 1157288"/>
                            <a:gd name="connsiteY18" fmla="*/ 52388 h 276225"/>
                            <a:gd name="connsiteX19" fmla="*/ 552450 w 1157288"/>
                            <a:gd name="connsiteY19" fmla="*/ 33338 h 276225"/>
                            <a:gd name="connsiteX20" fmla="*/ 585788 w 1157288"/>
                            <a:gd name="connsiteY20" fmla="*/ 9525 h 276225"/>
                            <a:gd name="connsiteX21" fmla="*/ 619125 w 1157288"/>
                            <a:gd name="connsiteY21" fmla="*/ 0 h 276225"/>
                            <a:gd name="connsiteX22" fmla="*/ 781050 w 1157288"/>
                            <a:gd name="connsiteY22" fmla="*/ 4763 h 276225"/>
                            <a:gd name="connsiteX23" fmla="*/ 847725 w 1157288"/>
                            <a:gd name="connsiteY23" fmla="*/ 23813 h 276225"/>
                            <a:gd name="connsiteX24" fmla="*/ 862013 w 1157288"/>
                            <a:gd name="connsiteY24" fmla="*/ 33338 h 276225"/>
                            <a:gd name="connsiteX25" fmla="*/ 885825 w 1157288"/>
                            <a:gd name="connsiteY25" fmla="*/ 42863 h 276225"/>
                            <a:gd name="connsiteX26" fmla="*/ 904875 w 1157288"/>
                            <a:gd name="connsiteY26" fmla="*/ 52388 h 276225"/>
                            <a:gd name="connsiteX27" fmla="*/ 928688 w 1157288"/>
                            <a:gd name="connsiteY27" fmla="*/ 57150 h 276225"/>
                            <a:gd name="connsiteX28" fmla="*/ 971550 w 1157288"/>
                            <a:gd name="connsiteY28" fmla="*/ 66675 h 276225"/>
                            <a:gd name="connsiteX29" fmla="*/ 990600 w 1157288"/>
                            <a:gd name="connsiteY29" fmla="*/ 76200 h 276225"/>
                            <a:gd name="connsiteX30" fmla="*/ 1157288 w 1157288"/>
                            <a:gd name="connsiteY30" fmla="*/ 666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288" h="276225">
                              <a:moveTo>
                                <a:pt x="0" y="276225"/>
                              </a:moveTo>
                              <a:cubicBezTo>
                                <a:pt x="1588" y="250825"/>
                                <a:pt x="2231" y="225348"/>
                                <a:pt x="4763" y="200025"/>
                              </a:cubicBezTo>
                              <a:cubicBezTo>
                                <a:pt x="5414" y="193512"/>
                                <a:pt x="5772" y="186337"/>
                                <a:pt x="9525" y="180975"/>
                              </a:cubicBezTo>
                              <a:cubicBezTo>
                                <a:pt x="25567" y="158057"/>
                                <a:pt x="44422" y="148185"/>
                                <a:pt x="66675" y="133350"/>
                              </a:cubicBezTo>
                              <a:cubicBezTo>
                                <a:pt x="71438" y="130175"/>
                                <a:pt x="75533" y="125635"/>
                                <a:pt x="80963" y="123825"/>
                              </a:cubicBezTo>
                              <a:cubicBezTo>
                                <a:pt x="101460" y="116993"/>
                                <a:pt x="90380" y="120281"/>
                                <a:pt x="114300" y="114300"/>
                              </a:cubicBezTo>
                              <a:cubicBezTo>
                                <a:pt x="138113" y="115888"/>
                                <a:pt x="162018" y="116427"/>
                                <a:pt x="185738" y="119063"/>
                              </a:cubicBezTo>
                              <a:cubicBezTo>
                                <a:pt x="199287" y="120568"/>
                                <a:pt x="202881" y="126818"/>
                                <a:pt x="214313" y="133350"/>
                              </a:cubicBezTo>
                              <a:cubicBezTo>
                                <a:pt x="220477" y="136872"/>
                                <a:pt x="226875" y="139992"/>
                                <a:pt x="233363" y="142875"/>
                              </a:cubicBezTo>
                              <a:cubicBezTo>
                                <a:pt x="262912" y="156008"/>
                                <a:pt x="249142" y="149425"/>
                                <a:pt x="276225" y="157163"/>
                              </a:cubicBezTo>
                              <a:cubicBezTo>
                                <a:pt x="281052" y="158542"/>
                                <a:pt x="285612" y="160836"/>
                                <a:pt x="290513" y="161925"/>
                              </a:cubicBezTo>
                              <a:cubicBezTo>
                                <a:pt x="299939" y="164020"/>
                                <a:pt x="309563" y="165100"/>
                                <a:pt x="319088" y="166688"/>
                              </a:cubicBezTo>
                              <a:cubicBezTo>
                                <a:pt x="344488" y="163513"/>
                                <a:pt x="370239" y="162436"/>
                                <a:pt x="395288" y="157163"/>
                              </a:cubicBezTo>
                              <a:cubicBezTo>
                                <a:pt x="400889" y="155984"/>
                                <a:pt x="404605" y="150478"/>
                                <a:pt x="409575" y="147638"/>
                              </a:cubicBezTo>
                              <a:cubicBezTo>
                                <a:pt x="415739" y="144116"/>
                                <a:pt x="422461" y="141635"/>
                                <a:pt x="428625" y="138113"/>
                              </a:cubicBezTo>
                              <a:cubicBezTo>
                                <a:pt x="445251" y="128613"/>
                                <a:pt x="463728" y="111492"/>
                                <a:pt x="476250" y="100013"/>
                              </a:cubicBezTo>
                              <a:cubicBezTo>
                                <a:pt x="484525" y="92428"/>
                                <a:pt x="491615" y="83592"/>
                                <a:pt x="500063" y="76200"/>
                              </a:cubicBezTo>
                              <a:cubicBezTo>
                                <a:pt x="504370" y="72431"/>
                                <a:pt x="509692" y="70002"/>
                                <a:pt x="514350" y="66675"/>
                              </a:cubicBezTo>
                              <a:cubicBezTo>
                                <a:pt x="520809" y="62061"/>
                                <a:pt x="527050" y="57150"/>
                                <a:pt x="533400" y="52388"/>
                              </a:cubicBezTo>
                              <a:cubicBezTo>
                                <a:pt x="541619" y="27734"/>
                                <a:pt x="531532" y="45291"/>
                                <a:pt x="552450" y="33338"/>
                              </a:cubicBezTo>
                              <a:cubicBezTo>
                                <a:pt x="567561" y="24703"/>
                                <a:pt x="571038" y="16900"/>
                                <a:pt x="585788" y="9525"/>
                              </a:cubicBezTo>
                              <a:cubicBezTo>
                                <a:pt x="592617" y="6110"/>
                                <a:pt x="613026" y="1525"/>
                                <a:pt x="619125" y="0"/>
                              </a:cubicBezTo>
                              <a:cubicBezTo>
                                <a:pt x="673100" y="1588"/>
                                <a:pt x="727123" y="1997"/>
                                <a:pt x="781050" y="4763"/>
                              </a:cubicBezTo>
                              <a:cubicBezTo>
                                <a:pt x="795595" y="5509"/>
                                <a:pt x="841902" y="19931"/>
                                <a:pt x="847725" y="23813"/>
                              </a:cubicBezTo>
                              <a:cubicBezTo>
                                <a:pt x="852488" y="26988"/>
                                <a:pt x="856893" y="30778"/>
                                <a:pt x="862013" y="33338"/>
                              </a:cubicBezTo>
                              <a:cubicBezTo>
                                <a:pt x="869659" y="37161"/>
                                <a:pt x="878013" y="39391"/>
                                <a:pt x="885825" y="42863"/>
                              </a:cubicBezTo>
                              <a:cubicBezTo>
                                <a:pt x="892313" y="45746"/>
                                <a:pt x="898140" y="50143"/>
                                <a:pt x="904875" y="52388"/>
                              </a:cubicBezTo>
                              <a:cubicBezTo>
                                <a:pt x="912554" y="54948"/>
                                <a:pt x="920786" y="55394"/>
                                <a:pt x="928688" y="57150"/>
                              </a:cubicBezTo>
                              <a:cubicBezTo>
                                <a:pt x="989233" y="70604"/>
                                <a:pt x="899716" y="52309"/>
                                <a:pt x="971550" y="66675"/>
                              </a:cubicBezTo>
                              <a:cubicBezTo>
                                <a:pt x="977900" y="69850"/>
                                <a:pt x="983500" y="76200"/>
                                <a:pt x="990600" y="76200"/>
                              </a:cubicBezTo>
                              <a:cubicBezTo>
                                <a:pt x="1046253" y="76200"/>
                                <a:pt x="1101635" y="66675"/>
                                <a:pt x="1157288" y="66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 name="Freeform 1483"/>
                        <p:cNvSpPr/>
                        <p:nvPr/>
                      </p:nvSpPr>
                      <p:spPr>
                        <a:xfrm>
                          <a:off x="6562725" y="762000"/>
                          <a:ext cx="1066800" cy="147638"/>
                        </a:xfrm>
                        <a:custGeom>
                          <a:avLst/>
                          <a:gdLst>
                            <a:gd name="connsiteX0" fmla="*/ 0 w 1066800"/>
                            <a:gd name="connsiteY0" fmla="*/ 42863 h 147638"/>
                            <a:gd name="connsiteX1" fmla="*/ 38100 w 1066800"/>
                            <a:gd name="connsiteY1" fmla="*/ 33338 h 147638"/>
                            <a:gd name="connsiteX2" fmla="*/ 119063 w 1066800"/>
                            <a:gd name="connsiteY2" fmla="*/ 14288 h 147638"/>
                            <a:gd name="connsiteX3" fmla="*/ 223838 w 1066800"/>
                            <a:gd name="connsiteY3" fmla="*/ 0 h 147638"/>
                            <a:gd name="connsiteX4" fmla="*/ 376238 w 1066800"/>
                            <a:gd name="connsiteY4" fmla="*/ 4763 h 147638"/>
                            <a:gd name="connsiteX5" fmla="*/ 423863 w 1066800"/>
                            <a:gd name="connsiteY5" fmla="*/ 9525 h 147638"/>
                            <a:gd name="connsiteX6" fmla="*/ 466725 w 1066800"/>
                            <a:gd name="connsiteY6" fmla="*/ 23813 h 147638"/>
                            <a:gd name="connsiteX7" fmla="*/ 547688 w 1066800"/>
                            <a:gd name="connsiteY7" fmla="*/ 47625 h 147638"/>
                            <a:gd name="connsiteX8" fmla="*/ 590550 w 1066800"/>
                            <a:gd name="connsiteY8" fmla="*/ 71438 h 147638"/>
                            <a:gd name="connsiteX9" fmla="*/ 666750 w 1066800"/>
                            <a:gd name="connsiteY9" fmla="*/ 100013 h 147638"/>
                            <a:gd name="connsiteX10" fmla="*/ 690563 w 1066800"/>
                            <a:gd name="connsiteY10" fmla="*/ 109538 h 147638"/>
                            <a:gd name="connsiteX11" fmla="*/ 709613 w 1066800"/>
                            <a:gd name="connsiteY11" fmla="*/ 114300 h 147638"/>
                            <a:gd name="connsiteX12" fmla="*/ 785813 w 1066800"/>
                            <a:gd name="connsiteY12" fmla="*/ 138113 h 147638"/>
                            <a:gd name="connsiteX13" fmla="*/ 838200 w 1066800"/>
                            <a:gd name="connsiteY13" fmla="*/ 147638 h 147638"/>
                            <a:gd name="connsiteX14" fmla="*/ 995363 w 1066800"/>
                            <a:gd name="connsiteY14" fmla="*/ 138113 h 147638"/>
                            <a:gd name="connsiteX15" fmla="*/ 1052513 w 1066800"/>
                            <a:gd name="connsiteY15" fmla="*/ 123825 h 147638"/>
                            <a:gd name="connsiteX16" fmla="*/ 1066800 w 1066800"/>
                            <a:gd name="connsiteY16" fmla="*/ 119063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6800" h="147638">
                              <a:moveTo>
                                <a:pt x="0" y="42863"/>
                              </a:moveTo>
                              <a:lnTo>
                                <a:pt x="38100" y="33338"/>
                              </a:lnTo>
                              <a:cubicBezTo>
                                <a:pt x="69995" y="24833"/>
                                <a:pt x="83932" y="18421"/>
                                <a:pt x="119063" y="14288"/>
                              </a:cubicBezTo>
                              <a:cubicBezTo>
                                <a:pt x="208064" y="3817"/>
                                <a:pt x="173379" y="10093"/>
                                <a:pt x="223838" y="0"/>
                              </a:cubicBezTo>
                              <a:lnTo>
                                <a:pt x="376238" y="4763"/>
                              </a:lnTo>
                              <a:cubicBezTo>
                                <a:pt x="392174" y="5522"/>
                                <a:pt x="408251" y="6238"/>
                                <a:pt x="423863" y="9525"/>
                              </a:cubicBezTo>
                              <a:cubicBezTo>
                                <a:pt x="438600" y="12628"/>
                                <a:pt x="452195" y="19851"/>
                                <a:pt x="466725" y="23813"/>
                              </a:cubicBezTo>
                              <a:cubicBezTo>
                                <a:pt x="473820" y="25748"/>
                                <a:pt x="532438" y="40693"/>
                                <a:pt x="547688" y="47625"/>
                              </a:cubicBezTo>
                              <a:cubicBezTo>
                                <a:pt x="592000" y="67768"/>
                                <a:pt x="552167" y="56085"/>
                                <a:pt x="590550" y="71438"/>
                              </a:cubicBezTo>
                              <a:cubicBezTo>
                                <a:pt x="615737" y="81513"/>
                                <a:pt x="641400" y="90356"/>
                                <a:pt x="666750" y="100013"/>
                              </a:cubicBezTo>
                              <a:cubicBezTo>
                                <a:pt x="674739" y="103056"/>
                                <a:pt x="682269" y="107465"/>
                                <a:pt x="690563" y="109538"/>
                              </a:cubicBezTo>
                              <a:cubicBezTo>
                                <a:pt x="696913" y="111125"/>
                                <a:pt x="703344" y="112419"/>
                                <a:pt x="709613" y="114300"/>
                              </a:cubicBezTo>
                              <a:cubicBezTo>
                                <a:pt x="735102" y="121947"/>
                                <a:pt x="759718" y="132894"/>
                                <a:pt x="785813" y="138113"/>
                              </a:cubicBezTo>
                              <a:cubicBezTo>
                                <a:pt x="819094" y="144769"/>
                                <a:pt x="801641" y="141544"/>
                                <a:pt x="838200" y="147638"/>
                              </a:cubicBezTo>
                              <a:cubicBezTo>
                                <a:pt x="947191" y="143446"/>
                                <a:pt x="928214" y="148443"/>
                                <a:pt x="995363" y="138113"/>
                              </a:cubicBezTo>
                              <a:cubicBezTo>
                                <a:pt x="1031091" y="132616"/>
                                <a:pt x="1017637" y="135450"/>
                                <a:pt x="1052513" y="123825"/>
                              </a:cubicBezTo>
                              <a:lnTo>
                                <a:pt x="1066800" y="1190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Freeform 1484"/>
                        <p:cNvSpPr/>
                        <p:nvPr/>
                      </p:nvSpPr>
                      <p:spPr>
                        <a:xfrm>
                          <a:off x="7272338" y="1100136"/>
                          <a:ext cx="962025" cy="91239"/>
                        </a:xfrm>
                        <a:custGeom>
                          <a:avLst/>
                          <a:gdLst>
                            <a:gd name="connsiteX0" fmla="*/ 0 w 962025"/>
                            <a:gd name="connsiteY0" fmla="*/ 71439 h 91239"/>
                            <a:gd name="connsiteX1" fmla="*/ 80962 w 962025"/>
                            <a:gd name="connsiteY1" fmla="*/ 66677 h 91239"/>
                            <a:gd name="connsiteX2" fmla="*/ 95250 w 962025"/>
                            <a:gd name="connsiteY2" fmla="*/ 61914 h 91239"/>
                            <a:gd name="connsiteX3" fmla="*/ 123825 w 962025"/>
                            <a:gd name="connsiteY3" fmla="*/ 57152 h 91239"/>
                            <a:gd name="connsiteX4" fmla="*/ 304800 w 962025"/>
                            <a:gd name="connsiteY4" fmla="*/ 66677 h 91239"/>
                            <a:gd name="connsiteX5" fmla="*/ 319087 w 962025"/>
                            <a:gd name="connsiteY5" fmla="*/ 71439 h 91239"/>
                            <a:gd name="connsiteX6" fmla="*/ 376237 w 962025"/>
                            <a:gd name="connsiteY6" fmla="*/ 80964 h 91239"/>
                            <a:gd name="connsiteX7" fmla="*/ 504825 w 962025"/>
                            <a:gd name="connsiteY7" fmla="*/ 80964 h 91239"/>
                            <a:gd name="connsiteX8" fmla="*/ 519112 w 962025"/>
                            <a:gd name="connsiteY8" fmla="*/ 71439 h 91239"/>
                            <a:gd name="connsiteX9" fmla="*/ 552450 w 962025"/>
                            <a:gd name="connsiteY9" fmla="*/ 57152 h 91239"/>
                            <a:gd name="connsiteX10" fmla="*/ 566737 w 962025"/>
                            <a:gd name="connsiteY10" fmla="*/ 42864 h 91239"/>
                            <a:gd name="connsiteX11" fmla="*/ 581025 w 962025"/>
                            <a:gd name="connsiteY11" fmla="*/ 38102 h 91239"/>
                            <a:gd name="connsiteX12" fmla="*/ 595312 w 962025"/>
                            <a:gd name="connsiteY12" fmla="*/ 28577 h 91239"/>
                            <a:gd name="connsiteX13" fmla="*/ 633412 w 962025"/>
                            <a:gd name="connsiteY13" fmla="*/ 19052 h 91239"/>
                            <a:gd name="connsiteX14" fmla="*/ 666750 w 962025"/>
                            <a:gd name="connsiteY14" fmla="*/ 9527 h 91239"/>
                            <a:gd name="connsiteX15" fmla="*/ 700087 w 962025"/>
                            <a:gd name="connsiteY15" fmla="*/ 4764 h 91239"/>
                            <a:gd name="connsiteX16" fmla="*/ 842962 w 962025"/>
                            <a:gd name="connsiteY16" fmla="*/ 9527 h 91239"/>
                            <a:gd name="connsiteX17" fmla="*/ 928687 w 962025"/>
                            <a:gd name="connsiteY17" fmla="*/ 4764 h 91239"/>
                            <a:gd name="connsiteX18" fmla="*/ 962025 w 962025"/>
                            <a:gd name="connsiteY18" fmla="*/ 2 h 9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91239">
                              <a:moveTo>
                                <a:pt x="0" y="71439"/>
                              </a:moveTo>
                              <a:cubicBezTo>
                                <a:pt x="26987" y="69852"/>
                                <a:pt x="54062" y="69367"/>
                                <a:pt x="80962" y="66677"/>
                              </a:cubicBezTo>
                              <a:cubicBezTo>
                                <a:pt x="85957" y="66177"/>
                                <a:pt x="90349" y="63003"/>
                                <a:pt x="95250" y="61914"/>
                              </a:cubicBezTo>
                              <a:cubicBezTo>
                                <a:pt x="104676" y="59819"/>
                                <a:pt x="114300" y="58739"/>
                                <a:pt x="123825" y="57152"/>
                              </a:cubicBezTo>
                              <a:cubicBezTo>
                                <a:pt x="157878" y="58287"/>
                                <a:pt x="252081" y="57092"/>
                                <a:pt x="304800" y="66677"/>
                              </a:cubicBezTo>
                              <a:cubicBezTo>
                                <a:pt x="309739" y="67575"/>
                                <a:pt x="314165" y="70455"/>
                                <a:pt x="319087" y="71439"/>
                              </a:cubicBezTo>
                              <a:cubicBezTo>
                                <a:pt x="338025" y="75226"/>
                                <a:pt x="376237" y="80964"/>
                                <a:pt x="376237" y="80964"/>
                              </a:cubicBezTo>
                              <a:cubicBezTo>
                                <a:pt x="424247" y="96968"/>
                                <a:pt x="404151" y="92150"/>
                                <a:pt x="504825" y="80964"/>
                              </a:cubicBezTo>
                              <a:cubicBezTo>
                                <a:pt x="510514" y="80332"/>
                                <a:pt x="514142" y="74279"/>
                                <a:pt x="519112" y="71439"/>
                              </a:cubicBezTo>
                              <a:cubicBezTo>
                                <a:pt x="535591" y="62022"/>
                                <a:pt x="536420" y="62495"/>
                                <a:pt x="552450" y="57152"/>
                              </a:cubicBezTo>
                              <a:cubicBezTo>
                                <a:pt x="557212" y="52389"/>
                                <a:pt x="561133" y="46600"/>
                                <a:pt x="566737" y="42864"/>
                              </a:cubicBezTo>
                              <a:cubicBezTo>
                                <a:pt x="570914" y="40079"/>
                                <a:pt x="576535" y="40347"/>
                                <a:pt x="581025" y="38102"/>
                              </a:cubicBezTo>
                              <a:cubicBezTo>
                                <a:pt x="586144" y="35542"/>
                                <a:pt x="590193" y="31137"/>
                                <a:pt x="595312" y="28577"/>
                              </a:cubicBezTo>
                              <a:cubicBezTo>
                                <a:pt x="606201" y="23132"/>
                                <a:pt x="622538" y="21770"/>
                                <a:pt x="633412" y="19052"/>
                              </a:cubicBezTo>
                              <a:cubicBezTo>
                                <a:pt x="660630" y="12248"/>
                                <a:pt x="634068" y="15469"/>
                                <a:pt x="666750" y="9527"/>
                              </a:cubicBezTo>
                              <a:cubicBezTo>
                                <a:pt x="677794" y="7519"/>
                                <a:pt x="688975" y="6352"/>
                                <a:pt x="700087" y="4764"/>
                              </a:cubicBezTo>
                              <a:cubicBezTo>
                                <a:pt x="747712" y="6352"/>
                                <a:pt x="795311" y="9527"/>
                                <a:pt x="842962" y="9527"/>
                              </a:cubicBezTo>
                              <a:cubicBezTo>
                                <a:pt x="871581" y="9527"/>
                                <a:pt x="900167" y="7141"/>
                                <a:pt x="928687" y="4764"/>
                              </a:cubicBezTo>
                              <a:cubicBezTo>
                                <a:pt x="988963" y="-259"/>
                                <a:pt x="942651" y="2"/>
                                <a:pt x="962025" y="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6" name="Freeform 1485"/>
                        <p:cNvSpPr/>
                        <p:nvPr/>
                      </p:nvSpPr>
                      <p:spPr>
                        <a:xfrm>
                          <a:off x="4948238" y="728659"/>
                          <a:ext cx="1266825" cy="147641"/>
                        </a:xfrm>
                        <a:custGeom>
                          <a:avLst/>
                          <a:gdLst>
                            <a:gd name="connsiteX0" fmla="*/ 0 w 1266825"/>
                            <a:gd name="connsiteY0" fmla="*/ 85729 h 147641"/>
                            <a:gd name="connsiteX1" fmla="*/ 57150 w 1266825"/>
                            <a:gd name="connsiteY1" fmla="*/ 71441 h 147641"/>
                            <a:gd name="connsiteX2" fmla="*/ 95250 w 1266825"/>
                            <a:gd name="connsiteY2" fmla="*/ 66679 h 147641"/>
                            <a:gd name="connsiteX3" fmla="*/ 119062 w 1266825"/>
                            <a:gd name="connsiteY3" fmla="*/ 61916 h 147641"/>
                            <a:gd name="connsiteX4" fmla="*/ 180975 w 1266825"/>
                            <a:gd name="connsiteY4" fmla="*/ 57154 h 147641"/>
                            <a:gd name="connsiteX5" fmla="*/ 333375 w 1266825"/>
                            <a:gd name="connsiteY5" fmla="*/ 61916 h 147641"/>
                            <a:gd name="connsiteX6" fmla="*/ 409575 w 1266825"/>
                            <a:gd name="connsiteY6" fmla="*/ 85729 h 147641"/>
                            <a:gd name="connsiteX7" fmla="*/ 466725 w 1266825"/>
                            <a:gd name="connsiteY7" fmla="*/ 95254 h 147641"/>
                            <a:gd name="connsiteX8" fmla="*/ 500062 w 1266825"/>
                            <a:gd name="connsiteY8" fmla="*/ 109541 h 147641"/>
                            <a:gd name="connsiteX9" fmla="*/ 552450 w 1266825"/>
                            <a:gd name="connsiteY9" fmla="*/ 138116 h 147641"/>
                            <a:gd name="connsiteX10" fmla="*/ 600075 w 1266825"/>
                            <a:gd name="connsiteY10" fmla="*/ 142879 h 147641"/>
                            <a:gd name="connsiteX11" fmla="*/ 638175 w 1266825"/>
                            <a:gd name="connsiteY11" fmla="*/ 147641 h 147641"/>
                            <a:gd name="connsiteX12" fmla="*/ 804862 w 1266825"/>
                            <a:gd name="connsiteY12" fmla="*/ 142879 h 147641"/>
                            <a:gd name="connsiteX13" fmla="*/ 838200 w 1266825"/>
                            <a:gd name="connsiteY13" fmla="*/ 128591 h 147641"/>
                            <a:gd name="connsiteX14" fmla="*/ 885825 w 1266825"/>
                            <a:gd name="connsiteY14" fmla="*/ 119066 h 147641"/>
                            <a:gd name="connsiteX15" fmla="*/ 947737 w 1266825"/>
                            <a:gd name="connsiteY15" fmla="*/ 95254 h 147641"/>
                            <a:gd name="connsiteX16" fmla="*/ 1028700 w 1266825"/>
                            <a:gd name="connsiteY16" fmla="*/ 71441 h 147641"/>
                            <a:gd name="connsiteX17" fmla="*/ 1062037 w 1266825"/>
                            <a:gd name="connsiteY17" fmla="*/ 61916 h 147641"/>
                            <a:gd name="connsiteX18" fmla="*/ 1076325 w 1266825"/>
                            <a:gd name="connsiteY18" fmla="*/ 57154 h 147641"/>
                            <a:gd name="connsiteX19" fmla="*/ 1100137 w 1266825"/>
                            <a:gd name="connsiteY19" fmla="*/ 52391 h 147641"/>
                            <a:gd name="connsiteX20" fmla="*/ 1114425 w 1266825"/>
                            <a:gd name="connsiteY20" fmla="*/ 47629 h 147641"/>
                            <a:gd name="connsiteX21" fmla="*/ 1138237 w 1266825"/>
                            <a:gd name="connsiteY21" fmla="*/ 42866 h 147641"/>
                            <a:gd name="connsiteX22" fmla="*/ 1162050 w 1266825"/>
                            <a:gd name="connsiteY22" fmla="*/ 28579 h 147641"/>
                            <a:gd name="connsiteX23" fmla="*/ 1185862 w 1266825"/>
                            <a:gd name="connsiteY23" fmla="*/ 23816 h 147641"/>
                            <a:gd name="connsiteX24" fmla="*/ 1214437 w 1266825"/>
                            <a:gd name="connsiteY24" fmla="*/ 14291 h 147641"/>
                            <a:gd name="connsiteX25" fmla="*/ 1233487 w 1266825"/>
                            <a:gd name="connsiteY25" fmla="*/ 9529 h 147641"/>
                            <a:gd name="connsiteX26" fmla="*/ 1266825 w 1266825"/>
                            <a:gd name="connsiteY26" fmla="*/ 4 h 14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6825" h="147641">
                              <a:moveTo>
                                <a:pt x="0" y="85729"/>
                              </a:moveTo>
                              <a:cubicBezTo>
                                <a:pt x="23552" y="79000"/>
                                <a:pt x="34310" y="74955"/>
                                <a:pt x="57150" y="71441"/>
                              </a:cubicBezTo>
                              <a:cubicBezTo>
                                <a:pt x="69800" y="69495"/>
                                <a:pt x="82600" y="68625"/>
                                <a:pt x="95250" y="66679"/>
                              </a:cubicBezTo>
                              <a:cubicBezTo>
                                <a:pt x="103250" y="65448"/>
                                <a:pt x="111017" y="62810"/>
                                <a:pt x="119062" y="61916"/>
                              </a:cubicBezTo>
                              <a:cubicBezTo>
                                <a:pt x="139634" y="59630"/>
                                <a:pt x="160337" y="58741"/>
                                <a:pt x="180975" y="57154"/>
                              </a:cubicBezTo>
                              <a:cubicBezTo>
                                <a:pt x="231775" y="58741"/>
                                <a:pt x="282700" y="58018"/>
                                <a:pt x="333375" y="61916"/>
                              </a:cubicBezTo>
                              <a:cubicBezTo>
                                <a:pt x="344822" y="62796"/>
                                <a:pt x="403145" y="84443"/>
                                <a:pt x="409575" y="85729"/>
                              </a:cubicBezTo>
                              <a:cubicBezTo>
                                <a:pt x="444395" y="92692"/>
                                <a:pt x="425374" y="89346"/>
                                <a:pt x="466725" y="95254"/>
                              </a:cubicBezTo>
                              <a:cubicBezTo>
                                <a:pt x="481506" y="100181"/>
                                <a:pt x="485349" y="100713"/>
                                <a:pt x="500062" y="109541"/>
                              </a:cubicBezTo>
                              <a:cubicBezTo>
                                <a:pt x="518640" y="120688"/>
                                <a:pt x="530786" y="133783"/>
                                <a:pt x="552450" y="138116"/>
                              </a:cubicBezTo>
                              <a:cubicBezTo>
                                <a:pt x="568094" y="141245"/>
                                <a:pt x="584218" y="141117"/>
                                <a:pt x="600075" y="142879"/>
                              </a:cubicBezTo>
                              <a:cubicBezTo>
                                <a:pt x="612796" y="144292"/>
                                <a:pt x="625475" y="146054"/>
                                <a:pt x="638175" y="147641"/>
                              </a:cubicBezTo>
                              <a:cubicBezTo>
                                <a:pt x="693737" y="146054"/>
                                <a:pt x="749354" y="145800"/>
                                <a:pt x="804862" y="142879"/>
                              </a:cubicBezTo>
                              <a:cubicBezTo>
                                <a:pt x="814033" y="142396"/>
                                <a:pt x="831421" y="131133"/>
                                <a:pt x="838200" y="128591"/>
                              </a:cubicBezTo>
                              <a:cubicBezTo>
                                <a:pt x="849563" y="124330"/>
                                <a:pt x="875955" y="120711"/>
                                <a:pt x="885825" y="119066"/>
                              </a:cubicBezTo>
                              <a:cubicBezTo>
                                <a:pt x="931267" y="91801"/>
                                <a:pt x="885942" y="115853"/>
                                <a:pt x="947737" y="95254"/>
                              </a:cubicBezTo>
                              <a:cubicBezTo>
                                <a:pt x="1018180" y="71772"/>
                                <a:pt x="962811" y="89012"/>
                                <a:pt x="1028700" y="71441"/>
                              </a:cubicBezTo>
                              <a:cubicBezTo>
                                <a:pt x="1039867" y="68463"/>
                                <a:pt x="1050967" y="65237"/>
                                <a:pt x="1062037" y="61916"/>
                              </a:cubicBezTo>
                              <a:cubicBezTo>
                                <a:pt x="1066846" y="60473"/>
                                <a:pt x="1071455" y="58372"/>
                                <a:pt x="1076325" y="57154"/>
                              </a:cubicBezTo>
                              <a:cubicBezTo>
                                <a:pt x="1084178" y="55191"/>
                                <a:pt x="1092284" y="54354"/>
                                <a:pt x="1100137" y="52391"/>
                              </a:cubicBezTo>
                              <a:cubicBezTo>
                                <a:pt x="1105007" y="51173"/>
                                <a:pt x="1109555" y="48847"/>
                                <a:pt x="1114425" y="47629"/>
                              </a:cubicBezTo>
                              <a:cubicBezTo>
                                <a:pt x="1122278" y="45666"/>
                                <a:pt x="1130300" y="44454"/>
                                <a:pt x="1138237" y="42866"/>
                              </a:cubicBezTo>
                              <a:cubicBezTo>
                                <a:pt x="1146175" y="38104"/>
                                <a:pt x="1153455" y="32017"/>
                                <a:pt x="1162050" y="28579"/>
                              </a:cubicBezTo>
                              <a:cubicBezTo>
                                <a:pt x="1169566" y="25573"/>
                                <a:pt x="1178053" y="25946"/>
                                <a:pt x="1185862" y="23816"/>
                              </a:cubicBezTo>
                              <a:cubicBezTo>
                                <a:pt x="1195548" y="21174"/>
                                <a:pt x="1204820" y="17176"/>
                                <a:pt x="1214437" y="14291"/>
                              </a:cubicBezTo>
                              <a:cubicBezTo>
                                <a:pt x="1220706" y="12410"/>
                                <a:pt x="1227218" y="11410"/>
                                <a:pt x="1233487" y="9529"/>
                              </a:cubicBezTo>
                              <a:cubicBezTo>
                                <a:pt x="1266912" y="-498"/>
                                <a:pt x="1251493" y="4"/>
                                <a:pt x="1266825" y="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Freeform 1486"/>
                        <p:cNvSpPr/>
                        <p:nvPr/>
                      </p:nvSpPr>
                      <p:spPr>
                        <a:xfrm>
                          <a:off x="6305550" y="1166813"/>
                          <a:ext cx="742950" cy="61912"/>
                        </a:xfrm>
                        <a:custGeom>
                          <a:avLst/>
                          <a:gdLst>
                            <a:gd name="connsiteX0" fmla="*/ 0 w 742950"/>
                            <a:gd name="connsiteY0" fmla="*/ 38100 h 61912"/>
                            <a:gd name="connsiteX1" fmla="*/ 28575 w 742950"/>
                            <a:gd name="connsiteY1" fmla="*/ 33337 h 61912"/>
                            <a:gd name="connsiteX2" fmla="*/ 61913 w 742950"/>
                            <a:gd name="connsiteY2" fmla="*/ 28575 h 61912"/>
                            <a:gd name="connsiteX3" fmla="*/ 85725 w 742950"/>
                            <a:gd name="connsiteY3" fmla="*/ 23812 h 61912"/>
                            <a:gd name="connsiteX4" fmla="*/ 119063 w 742950"/>
                            <a:gd name="connsiteY4" fmla="*/ 19050 h 61912"/>
                            <a:gd name="connsiteX5" fmla="*/ 395288 w 742950"/>
                            <a:gd name="connsiteY5" fmla="*/ 33337 h 61912"/>
                            <a:gd name="connsiteX6" fmla="*/ 457200 w 742950"/>
                            <a:gd name="connsiteY6" fmla="*/ 42862 h 61912"/>
                            <a:gd name="connsiteX7" fmla="*/ 495300 w 742950"/>
                            <a:gd name="connsiteY7" fmla="*/ 52387 h 61912"/>
                            <a:gd name="connsiteX8" fmla="*/ 514350 w 742950"/>
                            <a:gd name="connsiteY8" fmla="*/ 57150 h 61912"/>
                            <a:gd name="connsiteX9" fmla="*/ 538163 w 742950"/>
                            <a:gd name="connsiteY9" fmla="*/ 61912 h 61912"/>
                            <a:gd name="connsiteX10" fmla="*/ 623888 w 742950"/>
                            <a:gd name="connsiteY10" fmla="*/ 52387 h 61912"/>
                            <a:gd name="connsiteX11" fmla="*/ 661988 w 742950"/>
                            <a:gd name="connsiteY11" fmla="*/ 33337 h 61912"/>
                            <a:gd name="connsiteX12" fmla="*/ 676275 w 742950"/>
                            <a:gd name="connsiteY12" fmla="*/ 28575 h 61912"/>
                            <a:gd name="connsiteX13" fmla="*/ 690563 w 742950"/>
                            <a:gd name="connsiteY13" fmla="*/ 19050 h 61912"/>
                            <a:gd name="connsiteX14" fmla="*/ 709613 w 742950"/>
                            <a:gd name="connsiteY14" fmla="*/ 14287 h 61912"/>
                            <a:gd name="connsiteX15" fmla="*/ 742950 w 742950"/>
                            <a:gd name="connsiteY1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61912">
                              <a:moveTo>
                                <a:pt x="0" y="38100"/>
                              </a:moveTo>
                              <a:lnTo>
                                <a:pt x="28575" y="33337"/>
                              </a:lnTo>
                              <a:cubicBezTo>
                                <a:pt x="39670" y="31630"/>
                                <a:pt x="50840" y="30420"/>
                                <a:pt x="61913" y="28575"/>
                              </a:cubicBezTo>
                              <a:cubicBezTo>
                                <a:pt x="69897" y="27244"/>
                                <a:pt x="77741" y="25143"/>
                                <a:pt x="85725" y="23812"/>
                              </a:cubicBezTo>
                              <a:cubicBezTo>
                                <a:pt x="96798" y="21967"/>
                                <a:pt x="107950" y="20637"/>
                                <a:pt x="119063" y="19050"/>
                              </a:cubicBezTo>
                              <a:lnTo>
                                <a:pt x="395288" y="33337"/>
                              </a:lnTo>
                              <a:cubicBezTo>
                                <a:pt x="413558" y="34444"/>
                                <a:pt x="438459" y="38537"/>
                                <a:pt x="457200" y="42862"/>
                              </a:cubicBezTo>
                              <a:cubicBezTo>
                                <a:pt x="469956" y="45806"/>
                                <a:pt x="482600" y="49212"/>
                                <a:pt x="495300" y="52387"/>
                              </a:cubicBezTo>
                              <a:cubicBezTo>
                                <a:pt x="501650" y="53975"/>
                                <a:pt x="507932" y="55866"/>
                                <a:pt x="514350" y="57150"/>
                              </a:cubicBezTo>
                              <a:lnTo>
                                <a:pt x="538163" y="61912"/>
                              </a:lnTo>
                              <a:cubicBezTo>
                                <a:pt x="540482" y="61734"/>
                                <a:pt x="606242" y="59174"/>
                                <a:pt x="623888" y="52387"/>
                              </a:cubicBezTo>
                              <a:cubicBezTo>
                                <a:pt x="637141" y="47290"/>
                                <a:pt x="649288" y="39687"/>
                                <a:pt x="661988" y="33337"/>
                              </a:cubicBezTo>
                              <a:cubicBezTo>
                                <a:pt x="666478" y="31092"/>
                                <a:pt x="671513" y="30162"/>
                                <a:pt x="676275" y="28575"/>
                              </a:cubicBezTo>
                              <a:cubicBezTo>
                                <a:pt x="681038" y="25400"/>
                                <a:pt x="685302" y="21305"/>
                                <a:pt x="690563" y="19050"/>
                              </a:cubicBezTo>
                              <a:cubicBezTo>
                                <a:pt x="696579" y="16472"/>
                                <a:pt x="703403" y="16357"/>
                                <a:pt x="709613" y="14287"/>
                              </a:cubicBezTo>
                              <a:cubicBezTo>
                                <a:pt x="725874" y="8866"/>
                                <a:pt x="730282" y="6333"/>
                                <a:pt x="742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Freeform 1487"/>
                        <p:cNvSpPr/>
                        <p:nvPr/>
                      </p:nvSpPr>
                      <p:spPr>
                        <a:xfrm>
                          <a:off x="8077200" y="866775"/>
                          <a:ext cx="1233488" cy="147638"/>
                        </a:xfrm>
                        <a:custGeom>
                          <a:avLst/>
                          <a:gdLst>
                            <a:gd name="connsiteX0" fmla="*/ 0 w 1233488"/>
                            <a:gd name="connsiteY0" fmla="*/ 14288 h 147638"/>
                            <a:gd name="connsiteX1" fmla="*/ 138113 w 1233488"/>
                            <a:gd name="connsiteY1" fmla="*/ 0 h 147638"/>
                            <a:gd name="connsiteX2" fmla="*/ 319088 w 1233488"/>
                            <a:gd name="connsiteY2" fmla="*/ 4763 h 147638"/>
                            <a:gd name="connsiteX3" fmla="*/ 347663 w 1233488"/>
                            <a:gd name="connsiteY3" fmla="*/ 14288 h 147638"/>
                            <a:gd name="connsiteX4" fmla="*/ 381000 w 1233488"/>
                            <a:gd name="connsiteY4" fmla="*/ 28575 h 147638"/>
                            <a:gd name="connsiteX5" fmla="*/ 400050 w 1233488"/>
                            <a:gd name="connsiteY5" fmla="*/ 33338 h 147638"/>
                            <a:gd name="connsiteX6" fmla="*/ 438150 w 1233488"/>
                            <a:gd name="connsiteY6" fmla="*/ 52388 h 147638"/>
                            <a:gd name="connsiteX7" fmla="*/ 476250 w 1233488"/>
                            <a:gd name="connsiteY7" fmla="*/ 71438 h 147638"/>
                            <a:gd name="connsiteX8" fmla="*/ 552450 w 1233488"/>
                            <a:gd name="connsiteY8" fmla="*/ 104775 h 147638"/>
                            <a:gd name="connsiteX9" fmla="*/ 604838 w 1233488"/>
                            <a:gd name="connsiteY9" fmla="*/ 119063 h 147638"/>
                            <a:gd name="connsiteX10" fmla="*/ 652463 w 1233488"/>
                            <a:gd name="connsiteY10" fmla="*/ 133350 h 147638"/>
                            <a:gd name="connsiteX11" fmla="*/ 685800 w 1233488"/>
                            <a:gd name="connsiteY11" fmla="*/ 142875 h 147638"/>
                            <a:gd name="connsiteX12" fmla="*/ 714375 w 1233488"/>
                            <a:gd name="connsiteY12" fmla="*/ 147638 h 147638"/>
                            <a:gd name="connsiteX13" fmla="*/ 947738 w 1233488"/>
                            <a:gd name="connsiteY13" fmla="*/ 138113 h 147638"/>
                            <a:gd name="connsiteX14" fmla="*/ 1233488 w 1233488"/>
                            <a:gd name="connsiteY14" fmla="*/ 142875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3488" h="147638">
                              <a:moveTo>
                                <a:pt x="0" y="14288"/>
                              </a:moveTo>
                              <a:cubicBezTo>
                                <a:pt x="103152" y="2827"/>
                                <a:pt x="57092" y="7366"/>
                                <a:pt x="138113" y="0"/>
                              </a:cubicBezTo>
                              <a:cubicBezTo>
                                <a:pt x="198438" y="1588"/>
                                <a:pt x="258882" y="658"/>
                                <a:pt x="319088" y="4763"/>
                              </a:cubicBezTo>
                              <a:cubicBezTo>
                                <a:pt x="329105" y="5446"/>
                                <a:pt x="338138" y="11113"/>
                                <a:pt x="347663" y="14288"/>
                              </a:cubicBezTo>
                              <a:cubicBezTo>
                                <a:pt x="418596" y="37932"/>
                                <a:pt x="286872" y="-6724"/>
                                <a:pt x="381000" y="28575"/>
                              </a:cubicBezTo>
                              <a:cubicBezTo>
                                <a:pt x="387129" y="30873"/>
                                <a:pt x="393700" y="31750"/>
                                <a:pt x="400050" y="33338"/>
                              </a:cubicBezTo>
                              <a:cubicBezTo>
                                <a:pt x="427302" y="51505"/>
                                <a:pt x="400285" y="34912"/>
                                <a:pt x="438150" y="52388"/>
                              </a:cubicBezTo>
                              <a:cubicBezTo>
                                <a:pt x="451042" y="58338"/>
                                <a:pt x="463550" y="65088"/>
                                <a:pt x="476250" y="71438"/>
                              </a:cubicBezTo>
                              <a:cubicBezTo>
                                <a:pt x="499150" y="82888"/>
                                <a:pt x="531211" y="99465"/>
                                <a:pt x="552450" y="104775"/>
                              </a:cubicBezTo>
                              <a:cubicBezTo>
                                <a:pt x="574157" y="110202"/>
                                <a:pt x="580313" y="111517"/>
                                <a:pt x="604838" y="119063"/>
                              </a:cubicBezTo>
                              <a:cubicBezTo>
                                <a:pt x="693857" y="146453"/>
                                <a:pt x="588316" y="115856"/>
                                <a:pt x="652463" y="133350"/>
                              </a:cubicBezTo>
                              <a:cubicBezTo>
                                <a:pt x="663613" y="136391"/>
                                <a:pt x="674539" y="140276"/>
                                <a:pt x="685800" y="142875"/>
                              </a:cubicBezTo>
                              <a:cubicBezTo>
                                <a:pt x="695209" y="145046"/>
                                <a:pt x="704850" y="146050"/>
                                <a:pt x="714375" y="147638"/>
                              </a:cubicBezTo>
                              <a:cubicBezTo>
                                <a:pt x="792163" y="144463"/>
                                <a:pt x="869889" y="138854"/>
                                <a:pt x="947738" y="138113"/>
                              </a:cubicBezTo>
                              <a:lnTo>
                                <a:pt x="1233488" y="142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Freeform 1488"/>
                        <p:cNvSpPr/>
                        <p:nvPr/>
                      </p:nvSpPr>
                      <p:spPr>
                        <a:xfrm>
                          <a:off x="8520113" y="1099776"/>
                          <a:ext cx="1176337" cy="124187"/>
                        </a:xfrm>
                        <a:custGeom>
                          <a:avLst/>
                          <a:gdLst>
                            <a:gd name="connsiteX0" fmla="*/ 0 w 1176337"/>
                            <a:gd name="connsiteY0" fmla="*/ 5124 h 124187"/>
                            <a:gd name="connsiteX1" fmla="*/ 42862 w 1176337"/>
                            <a:gd name="connsiteY1" fmla="*/ 33699 h 124187"/>
                            <a:gd name="connsiteX2" fmla="*/ 71437 w 1176337"/>
                            <a:gd name="connsiteY2" fmla="*/ 43224 h 124187"/>
                            <a:gd name="connsiteX3" fmla="*/ 85725 w 1176337"/>
                            <a:gd name="connsiteY3" fmla="*/ 47987 h 124187"/>
                            <a:gd name="connsiteX4" fmla="*/ 114300 w 1176337"/>
                            <a:gd name="connsiteY4" fmla="*/ 67037 h 124187"/>
                            <a:gd name="connsiteX5" fmla="*/ 128587 w 1176337"/>
                            <a:gd name="connsiteY5" fmla="*/ 76562 h 124187"/>
                            <a:gd name="connsiteX6" fmla="*/ 195262 w 1176337"/>
                            <a:gd name="connsiteY6" fmla="*/ 100374 h 124187"/>
                            <a:gd name="connsiteX7" fmla="*/ 238125 w 1176337"/>
                            <a:gd name="connsiteY7" fmla="*/ 105137 h 124187"/>
                            <a:gd name="connsiteX8" fmla="*/ 257175 w 1176337"/>
                            <a:gd name="connsiteY8" fmla="*/ 114662 h 124187"/>
                            <a:gd name="connsiteX9" fmla="*/ 381000 w 1176337"/>
                            <a:gd name="connsiteY9" fmla="*/ 124187 h 124187"/>
                            <a:gd name="connsiteX10" fmla="*/ 585787 w 1176337"/>
                            <a:gd name="connsiteY10" fmla="*/ 114662 h 124187"/>
                            <a:gd name="connsiteX11" fmla="*/ 600075 w 1176337"/>
                            <a:gd name="connsiteY11" fmla="*/ 109899 h 124187"/>
                            <a:gd name="connsiteX12" fmla="*/ 623887 w 1176337"/>
                            <a:gd name="connsiteY12" fmla="*/ 105137 h 124187"/>
                            <a:gd name="connsiteX13" fmla="*/ 676275 w 1176337"/>
                            <a:gd name="connsiteY13" fmla="*/ 86087 h 124187"/>
                            <a:gd name="connsiteX14" fmla="*/ 714375 w 1176337"/>
                            <a:gd name="connsiteY14" fmla="*/ 67037 h 124187"/>
                            <a:gd name="connsiteX15" fmla="*/ 771525 w 1176337"/>
                            <a:gd name="connsiteY15" fmla="*/ 47987 h 124187"/>
                            <a:gd name="connsiteX16" fmla="*/ 785812 w 1176337"/>
                            <a:gd name="connsiteY16" fmla="*/ 38462 h 124187"/>
                            <a:gd name="connsiteX17" fmla="*/ 809625 w 1176337"/>
                            <a:gd name="connsiteY17" fmla="*/ 28937 h 124187"/>
                            <a:gd name="connsiteX18" fmla="*/ 838200 w 1176337"/>
                            <a:gd name="connsiteY18" fmla="*/ 14649 h 124187"/>
                            <a:gd name="connsiteX19" fmla="*/ 876300 w 1176337"/>
                            <a:gd name="connsiteY19" fmla="*/ 9887 h 124187"/>
                            <a:gd name="connsiteX20" fmla="*/ 890587 w 1176337"/>
                            <a:gd name="connsiteY20" fmla="*/ 362 h 124187"/>
                            <a:gd name="connsiteX21" fmla="*/ 1071562 w 1176337"/>
                            <a:gd name="connsiteY21" fmla="*/ 5124 h 124187"/>
                            <a:gd name="connsiteX22" fmla="*/ 1114425 w 1176337"/>
                            <a:gd name="connsiteY22" fmla="*/ 28937 h 124187"/>
                            <a:gd name="connsiteX23" fmla="*/ 1128712 w 1176337"/>
                            <a:gd name="connsiteY23" fmla="*/ 38462 h 124187"/>
                            <a:gd name="connsiteX24" fmla="*/ 1143000 w 1176337"/>
                            <a:gd name="connsiteY24" fmla="*/ 52749 h 124187"/>
                            <a:gd name="connsiteX25" fmla="*/ 1157287 w 1176337"/>
                            <a:gd name="connsiteY25" fmla="*/ 57512 h 124187"/>
                            <a:gd name="connsiteX26" fmla="*/ 1176337 w 1176337"/>
                            <a:gd name="connsiteY26" fmla="*/ 76562 h 12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337" h="124187">
                              <a:moveTo>
                                <a:pt x="0" y="5124"/>
                              </a:moveTo>
                              <a:cubicBezTo>
                                <a:pt x="19283" y="20551"/>
                                <a:pt x="21755" y="25256"/>
                                <a:pt x="42862" y="33699"/>
                              </a:cubicBezTo>
                              <a:cubicBezTo>
                                <a:pt x="52184" y="37428"/>
                                <a:pt x="61912" y="40049"/>
                                <a:pt x="71437" y="43224"/>
                              </a:cubicBezTo>
                              <a:cubicBezTo>
                                <a:pt x="76200" y="44812"/>
                                <a:pt x="81548" y="45202"/>
                                <a:pt x="85725" y="47987"/>
                              </a:cubicBezTo>
                              <a:lnTo>
                                <a:pt x="114300" y="67037"/>
                              </a:lnTo>
                              <a:cubicBezTo>
                                <a:pt x="119062" y="70212"/>
                                <a:pt x="123273" y="74436"/>
                                <a:pt x="128587" y="76562"/>
                              </a:cubicBezTo>
                              <a:cubicBezTo>
                                <a:pt x="144126" y="82777"/>
                                <a:pt x="183498" y="99067"/>
                                <a:pt x="195262" y="100374"/>
                              </a:cubicBezTo>
                              <a:lnTo>
                                <a:pt x="238125" y="105137"/>
                              </a:lnTo>
                              <a:cubicBezTo>
                                <a:pt x="244475" y="108312"/>
                                <a:pt x="250122" y="113848"/>
                                <a:pt x="257175" y="114662"/>
                              </a:cubicBezTo>
                              <a:cubicBezTo>
                                <a:pt x="426302" y="134176"/>
                                <a:pt x="317209" y="108238"/>
                                <a:pt x="381000" y="124187"/>
                              </a:cubicBezTo>
                              <a:cubicBezTo>
                                <a:pt x="411218" y="123271"/>
                                <a:pt x="529507" y="123320"/>
                                <a:pt x="585787" y="114662"/>
                              </a:cubicBezTo>
                              <a:cubicBezTo>
                                <a:pt x="590749" y="113899"/>
                                <a:pt x="595205" y="111117"/>
                                <a:pt x="600075" y="109899"/>
                              </a:cubicBezTo>
                              <a:cubicBezTo>
                                <a:pt x="607928" y="107936"/>
                                <a:pt x="615950" y="106724"/>
                                <a:pt x="623887" y="105137"/>
                              </a:cubicBezTo>
                              <a:cubicBezTo>
                                <a:pt x="681471" y="76345"/>
                                <a:pt x="590209" y="120513"/>
                                <a:pt x="676275" y="86087"/>
                              </a:cubicBezTo>
                              <a:cubicBezTo>
                                <a:pt x="689458" y="80814"/>
                                <a:pt x="700722" y="70938"/>
                                <a:pt x="714375" y="67037"/>
                              </a:cubicBezTo>
                              <a:cubicBezTo>
                                <a:pt x="734138" y="61390"/>
                                <a:pt x="753104" y="57198"/>
                                <a:pt x="771525" y="47987"/>
                              </a:cubicBezTo>
                              <a:cubicBezTo>
                                <a:pt x="776644" y="45427"/>
                                <a:pt x="780693" y="41022"/>
                                <a:pt x="785812" y="38462"/>
                              </a:cubicBezTo>
                              <a:cubicBezTo>
                                <a:pt x="793459" y="34639"/>
                                <a:pt x="801978" y="32760"/>
                                <a:pt x="809625" y="28937"/>
                              </a:cubicBezTo>
                              <a:cubicBezTo>
                                <a:pt x="827055" y="20222"/>
                                <a:pt x="819389" y="18069"/>
                                <a:pt x="838200" y="14649"/>
                              </a:cubicBezTo>
                              <a:cubicBezTo>
                                <a:pt x="850792" y="12359"/>
                                <a:pt x="863600" y="11474"/>
                                <a:pt x="876300" y="9887"/>
                              </a:cubicBezTo>
                              <a:cubicBezTo>
                                <a:pt x="881062" y="6712"/>
                                <a:pt x="884865" y="502"/>
                                <a:pt x="890587" y="362"/>
                              </a:cubicBezTo>
                              <a:cubicBezTo>
                                <a:pt x="950915" y="-1110"/>
                                <a:pt x="1011288" y="2184"/>
                                <a:pt x="1071562" y="5124"/>
                              </a:cubicBezTo>
                              <a:cubicBezTo>
                                <a:pt x="1085128" y="5786"/>
                                <a:pt x="1108084" y="24709"/>
                                <a:pt x="1114425" y="28937"/>
                              </a:cubicBezTo>
                              <a:cubicBezTo>
                                <a:pt x="1119187" y="32112"/>
                                <a:pt x="1124665" y="34415"/>
                                <a:pt x="1128712" y="38462"/>
                              </a:cubicBezTo>
                              <a:cubicBezTo>
                                <a:pt x="1133475" y="43224"/>
                                <a:pt x="1137396" y="49013"/>
                                <a:pt x="1143000" y="52749"/>
                              </a:cubicBezTo>
                              <a:cubicBezTo>
                                <a:pt x="1147177" y="55534"/>
                                <a:pt x="1152525" y="55924"/>
                                <a:pt x="1157287" y="57512"/>
                              </a:cubicBezTo>
                              <a:cubicBezTo>
                                <a:pt x="1168781" y="74753"/>
                                <a:pt x="1161693" y="69239"/>
                                <a:pt x="1176337" y="76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Freeform 1489"/>
                        <p:cNvSpPr/>
                        <p:nvPr/>
                      </p:nvSpPr>
                      <p:spPr>
                        <a:xfrm>
                          <a:off x="9329738" y="657225"/>
                          <a:ext cx="1223962" cy="295275"/>
                        </a:xfrm>
                        <a:custGeom>
                          <a:avLst/>
                          <a:gdLst>
                            <a:gd name="connsiteX0" fmla="*/ 0 w 1223962"/>
                            <a:gd name="connsiteY0" fmla="*/ 100013 h 295275"/>
                            <a:gd name="connsiteX1" fmla="*/ 76200 w 1223962"/>
                            <a:gd name="connsiteY1" fmla="*/ 66675 h 295275"/>
                            <a:gd name="connsiteX2" fmla="*/ 100012 w 1223962"/>
                            <a:gd name="connsiteY2" fmla="*/ 57150 h 295275"/>
                            <a:gd name="connsiteX3" fmla="*/ 133350 w 1223962"/>
                            <a:gd name="connsiteY3" fmla="*/ 42863 h 295275"/>
                            <a:gd name="connsiteX4" fmla="*/ 190500 w 1223962"/>
                            <a:gd name="connsiteY4" fmla="*/ 28575 h 295275"/>
                            <a:gd name="connsiteX5" fmla="*/ 209550 w 1223962"/>
                            <a:gd name="connsiteY5" fmla="*/ 23813 h 295275"/>
                            <a:gd name="connsiteX6" fmla="*/ 295275 w 1223962"/>
                            <a:gd name="connsiteY6" fmla="*/ 4763 h 295275"/>
                            <a:gd name="connsiteX7" fmla="*/ 385762 w 1223962"/>
                            <a:gd name="connsiteY7" fmla="*/ 0 h 295275"/>
                            <a:gd name="connsiteX8" fmla="*/ 514350 w 1223962"/>
                            <a:gd name="connsiteY8" fmla="*/ 14288 h 295275"/>
                            <a:gd name="connsiteX9" fmla="*/ 604837 w 1223962"/>
                            <a:gd name="connsiteY9" fmla="*/ 42863 h 295275"/>
                            <a:gd name="connsiteX10" fmla="*/ 647700 w 1223962"/>
                            <a:gd name="connsiteY10" fmla="*/ 61913 h 295275"/>
                            <a:gd name="connsiteX11" fmla="*/ 661987 w 1223962"/>
                            <a:gd name="connsiteY11" fmla="*/ 71438 h 295275"/>
                            <a:gd name="connsiteX12" fmla="*/ 709612 w 1223962"/>
                            <a:gd name="connsiteY12" fmla="*/ 95250 h 295275"/>
                            <a:gd name="connsiteX13" fmla="*/ 747712 w 1223962"/>
                            <a:gd name="connsiteY13" fmla="*/ 128588 h 295275"/>
                            <a:gd name="connsiteX14" fmla="*/ 762000 w 1223962"/>
                            <a:gd name="connsiteY14" fmla="*/ 138113 h 295275"/>
                            <a:gd name="connsiteX15" fmla="*/ 776287 w 1223962"/>
                            <a:gd name="connsiteY15" fmla="*/ 152400 h 295275"/>
                            <a:gd name="connsiteX16" fmla="*/ 842962 w 1223962"/>
                            <a:gd name="connsiteY16" fmla="*/ 200025 h 295275"/>
                            <a:gd name="connsiteX17" fmla="*/ 933450 w 1223962"/>
                            <a:gd name="connsiteY17" fmla="*/ 266700 h 295275"/>
                            <a:gd name="connsiteX18" fmla="*/ 971550 w 1223962"/>
                            <a:gd name="connsiteY18" fmla="*/ 280988 h 295275"/>
                            <a:gd name="connsiteX19" fmla="*/ 1033462 w 1223962"/>
                            <a:gd name="connsiteY19" fmla="*/ 295275 h 295275"/>
                            <a:gd name="connsiteX20" fmla="*/ 1085850 w 1223962"/>
                            <a:gd name="connsiteY20" fmla="*/ 280988 h 295275"/>
                            <a:gd name="connsiteX21" fmla="*/ 1100137 w 1223962"/>
                            <a:gd name="connsiteY21" fmla="*/ 276225 h 295275"/>
                            <a:gd name="connsiteX22" fmla="*/ 1166812 w 1223962"/>
                            <a:gd name="connsiteY22" fmla="*/ 209550 h 295275"/>
                            <a:gd name="connsiteX23" fmla="*/ 1209675 w 1223962"/>
                            <a:gd name="connsiteY23" fmla="*/ 176213 h 295275"/>
                            <a:gd name="connsiteX24" fmla="*/ 1223962 w 1223962"/>
                            <a:gd name="connsiteY24" fmla="*/ 15716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3962" h="295275">
                              <a:moveTo>
                                <a:pt x="0" y="100013"/>
                              </a:moveTo>
                              <a:lnTo>
                                <a:pt x="76200" y="66675"/>
                              </a:lnTo>
                              <a:cubicBezTo>
                                <a:pt x="84058" y="63307"/>
                                <a:pt x="92121" y="60438"/>
                                <a:pt x="100012" y="57150"/>
                              </a:cubicBezTo>
                              <a:cubicBezTo>
                                <a:pt x="111172" y="52500"/>
                                <a:pt x="121495" y="45234"/>
                                <a:pt x="133350" y="42863"/>
                              </a:cubicBezTo>
                              <a:cubicBezTo>
                                <a:pt x="173644" y="34803"/>
                                <a:pt x="142028" y="41794"/>
                                <a:pt x="190500" y="28575"/>
                              </a:cubicBezTo>
                              <a:cubicBezTo>
                                <a:pt x="196815" y="26853"/>
                                <a:pt x="203256" y="25611"/>
                                <a:pt x="209550" y="23813"/>
                              </a:cubicBezTo>
                              <a:cubicBezTo>
                                <a:pt x="249725" y="12334"/>
                                <a:pt x="205124" y="15369"/>
                                <a:pt x="295275" y="4763"/>
                              </a:cubicBezTo>
                              <a:cubicBezTo>
                                <a:pt x="325272" y="1234"/>
                                <a:pt x="355600" y="1588"/>
                                <a:pt x="385762" y="0"/>
                              </a:cubicBezTo>
                              <a:cubicBezTo>
                                <a:pt x="428625" y="4763"/>
                                <a:pt x="471810" y="7198"/>
                                <a:pt x="514350" y="14288"/>
                              </a:cubicBezTo>
                              <a:cubicBezTo>
                                <a:pt x="584702" y="26013"/>
                                <a:pt x="566033" y="24954"/>
                                <a:pt x="604837" y="42863"/>
                              </a:cubicBezTo>
                              <a:cubicBezTo>
                                <a:pt x="619033" y="49415"/>
                                <a:pt x="633715" y="54921"/>
                                <a:pt x="647700" y="61913"/>
                              </a:cubicBezTo>
                              <a:cubicBezTo>
                                <a:pt x="652819" y="64473"/>
                                <a:pt x="656947" y="68724"/>
                                <a:pt x="661987" y="71438"/>
                              </a:cubicBezTo>
                              <a:cubicBezTo>
                                <a:pt x="677614" y="79853"/>
                                <a:pt x="694844" y="85405"/>
                                <a:pt x="709612" y="95250"/>
                              </a:cubicBezTo>
                              <a:cubicBezTo>
                                <a:pt x="723653" y="104611"/>
                                <a:pt x="734651" y="117902"/>
                                <a:pt x="747712" y="128588"/>
                              </a:cubicBezTo>
                              <a:cubicBezTo>
                                <a:pt x="752142" y="132213"/>
                                <a:pt x="757603" y="134449"/>
                                <a:pt x="762000" y="138113"/>
                              </a:cubicBezTo>
                              <a:cubicBezTo>
                                <a:pt x="767174" y="142425"/>
                                <a:pt x="770937" y="148309"/>
                                <a:pt x="776287" y="152400"/>
                              </a:cubicBezTo>
                              <a:cubicBezTo>
                                <a:pt x="797983" y="168991"/>
                                <a:pt x="820998" y="183791"/>
                                <a:pt x="842962" y="200025"/>
                              </a:cubicBezTo>
                              <a:cubicBezTo>
                                <a:pt x="867467" y="218137"/>
                                <a:pt x="907025" y="252020"/>
                                <a:pt x="933450" y="266700"/>
                              </a:cubicBezTo>
                              <a:cubicBezTo>
                                <a:pt x="945307" y="273287"/>
                                <a:pt x="958777" y="276426"/>
                                <a:pt x="971550" y="280988"/>
                              </a:cubicBezTo>
                              <a:cubicBezTo>
                                <a:pt x="1006415" y="293440"/>
                                <a:pt x="995059" y="289789"/>
                                <a:pt x="1033462" y="295275"/>
                              </a:cubicBezTo>
                              <a:lnTo>
                                <a:pt x="1085850" y="280988"/>
                              </a:lnTo>
                              <a:cubicBezTo>
                                <a:pt x="1090677" y="279609"/>
                                <a:pt x="1096217" y="279361"/>
                                <a:pt x="1100137" y="276225"/>
                              </a:cubicBezTo>
                              <a:cubicBezTo>
                                <a:pt x="1100826" y="275674"/>
                                <a:pt x="1166203" y="210024"/>
                                <a:pt x="1166812" y="209550"/>
                              </a:cubicBezTo>
                              <a:cubicBezTo>
                                <a:pt x="1181100" y="198438"/>
                                <a:pt x="1198815" y="190693"/>
                                <a:pt x="1209675" y="176213"/>
                              </a:cubicBezTo>
                              <a:lnTo>
                                <a:pt x="1223962" y="157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1" name="Freeform 1490"/>
                        <p:cNvSpPr/>
                        <p:nvPr/>
                      </p:nvSpPr>
                      <p:spPr>
                        <a:xfrm>
                          <a:off x="10096500" y="1152525"/>
                          <a:ext cx="1362075" cy="209550"/>
                        </a:xfrm>
                        <a:custGeom>
                          <a:avLst/>
                          <a:gdLst>
                            <a:gd name="connsiteX0" fmla="*/ 0 w 1362075"/>
                            <a:gd name="connsiteY0" fmla="*/ 100013 h 209550"/>
                            <a:gd name="connsiteX1" fmla="*/ 33338 w 1362075"/>
                            <a:gd name="connsiteY1" fmla="*/ 104775 h 209550"/>
                            <a:gd name="connsiteX2" fmla="*/ 47625 w 1362075"/>
                            <a:gd name="connsiteY2" fmla="*/ 114300 h 209550"/>
                            <a:gd name="connsiteX3" fmla="*/ 71438 w 1362075"/>
                            <a:gd name="connsiteY3" fmla="*/ 123825 h 209550"/>
                            <a:gd name="connsiteX4" fmla="*/ 133350 w 1362075"/>
                            <a:gd name="connsiteY4" fmla="*/ 152400 h 209550"/>
                            <a:gd name="connsiteX5" fmla="*/ 161925 w 1362075"/>
                            <a:gd name="connsiteY5" fmla="*/ 161925 h 209550"/>
                            <a:gd name="connsiteX6" fmla="*/ 180975 w 1362075"/>
                            <a:gd name="connsiteY6" fmla="*/ 166688 h 209550"/>
                            <a:gd name="connsiteX7" fmla="*/ 276225 w 1362075"/>
                            <a:gd name="connsiteY7" fmla="*/ 204788 h 209550"/>
                            <a:gd name="connsiteX8" fmla="*/ 309563 w 1362075"/>
                            <a:gd name="connsiteY8" fmla="*/ 209550 h 209550"/>
                            <a:gd name="connsiteX9" fmla="*/ 438150 w 1362075"/>
                            <a:gd name="connsiteY9" fmla="*/ 195263 h 209550"/>
                            <a:gd name="connsiteX10" fmla="*/ 452438 w 1362075"/>
                            <a:gd name="connsiteY10" fmla="*/ 190500 h 209550"/>
                            <a:gd name="connsiteX11" fmla="*/ 476250 w 1362075"/>
                            <a:gd name="connsiteY11" fmla="*/ 180975 h 209550"/>
                            <a:gd name="connsiteX12" fmla="*/ 523875 w 1362075"/>
                            <a:gd name="connsiteY12" fmla="*/ 166688 h 209550"/>
                            <a:gd name="connsiteX13" fmla="*/ 581025 w 1362075"/>
                            <a:gd name="connsiteY13" fmla="*/ 147638 h 209550"/>
                            <a:gd name="connsiteX14" fmla="*/ 642938 w 1362075"/>
                            <a:gd name="connsiteY14" fmla="*/ 138113 h 209550"/>
                            <a:gd name="connsiteX15" fmla="*/ 742950 w 1362075"/>
                            <a:gd name="connsiteY15" fmla="*/ 109538 h 209550"/>
                            <a:gd name="connsiteX16" fmla="*/ 766763 w 1362075"/>
                            <a:gd name="connsiteY16" fmla="*/ 100013 h 209550"/>
                            <a:gd name="connsiteX17" fmla="*/ 819150 w 1362075"/>
                            <a:gd name="connsiteY17" fmla="*/ 80963 h 209550"/>
                            <a:gd name="connsiteX18" fmla="*/ 857250 w 1362075"/>
                            <a:gd name="connsiteY18" fmla="*/ 61913 h 209550"/>
                            <a:gd name="connsiteX19" fmla="*/ 900113 w 1362075"/>
                            <a:gd name="connsiteY19" fmla="*/ 42863 h 209550"/>
                            <a:gd name="connsiteX20" fmla="*/ 919163 w 1362075"/>
                            <a:gd name="connsiteY20" fmla="*/ 33338 h 209550"/>
                            <a:gd name="connsiteX21" fmla="*/ 947738 w 1362075"/>
                            <a:gd name="connsiteY21" fmla="*/ 23813 h 209550"/>
                            <a:gd name="connsiteX22" fmla="*/ 976313 w 1362075"/>
                            <a:gd name="connsiteY22" fmla="*/ 14288 h 209550"/>
                            <a:gd name="connsiteX23" fmla="*/ 1000125 w 1362075"/>
                            <a:gd name="connsiteY23" fmla="*/ 9525 h 209550"/>
                            <a:gd name="connsiteX24" fmla="*/ 1042988 w 1362075"/>
                            <a:gd name="connsiteY24" fmla="*/ 4763 h 209550"/>
                            <a:gd name="connsiteX25" fmla="*/ 1076325 w 1362075"/>
                            <a:gd name="connsiteY25" fmla="*/ 0 h 209550"/>
                            <a:gd name="connsiteX26" fmla="*/ 1119188 w 1362075"/>
                            <a:gd name="connsiteY26" fmla="*/ 9525 h 209550"/>
                            <a:gd name="connsiteX27" fmla="*/ 1133475 w 1362075"/>
                            <a:gd name="connsiteY27" fmla="*/ 14288 h 209550"/>
                            <a:gd name="connsiteX28" fmla="*/ 1157288 w 1362075"/>
                            <a:gd name="connsiteY28" fmla="*/ 42863 h 209550"/>
                            <a:gd name="connsiteX29" fmla="*/ 1185863 w 1362075"/>
                            <a:gd name="connsiteY29" fmla="*/ 71438 h 209550"/>
                            <a:gd name="connsiteX30" fmla="*/ 1219200 w 1362075"/>
                            <a:gd name="connsiteY30" fmla="*/ 109538 h 209550"/>
                            <a:gd name="connsiteX31" fmla="*/ 1233488 w 1362075"/>
                            <a:gd name="connsiteY31" fmla="*/ 123825 h 209550"/>
                            <a:gd name="connsiteX32" fmla="*/ 1262063 w 1362075"/>
                            <a:gd name="connsiteY32" fmla="*/ 142875 h 209550"/>
                            <a:gd name="connsiteX33" fmla="*/ 1276350 w 1362075"/>
                            <a:gd name="connsiteY33" fmla="*/ 152400 h 209550"/>
                            <a:gd name="connsiteX34" fmla="*/ 1304925 w 1362075"/>
                            <a:gd name="connsiteY34" fmla="*/ 161925 h 209550"/>
                            <a:gd name="connsiteX35" fmla="*/ 1319213 w 1362075"/>
                            <a:gd name="connsiteY35" fmla="*/ 166688 h 209550"/>
                            <a:gd name="connsiteX36" fmla="*/ 1333500 w 1362075"/>
                            <a:gd name="connsiteY36" fmla="*/ 171450 h 209550"/>
                            <a:gd name="connsiteX37" fmla="*/ 1362075 w 1362075"/>
                            <a:gd name="connsiteY37" fmla="*/ 1666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2075" h="209550">
                              <a:moveTo>
                                <a:pt x="0" y="100013"/>
                              </a:moveTo>
                              <a:cubicBezTo>
                                <a:pt x="11113" y="101600"/>
                                <a:pt x="22586" y="101549"/>
                                <a:pt x="33338" y="104775"/>
                              </a:cubicBezTo>
                              <a:cubicBezTo>
                                <a:pt x="38820" y="106420"/>
                                <a:pt x="42506" y="111740"/>
                                <a:pt x="47625" y="114300"/>
                              </a:cubicBezTo>
                              <a:cubicBezTo>
                                <a:pt x="55272" y="118123"/>
                                <a:pt x="63626" y="120353"/>
                                <a:pt x="71438" y="123825"/>
                              </a:cubicBezTo>
                              <a:cubicBezTo>
                                <a:pt x="123362" y="146902"/>
                                <a:pt x="42399" y="116020"/>
                                <a:pt x="133350" y="152400"/>
                              </a:cubicBezTo>
                              <a:cubicBezTo>
                                <a:pt x="142672" y="156129"/>
                                <a:pt x="152185" y="159490"/>
                                <a:pt x="161925" y="161925"/>
                              </a:cubicBezTo>
                              <a:cubicBezTo>
                                <a:pt x="168275" y="163513"/>
                                <a:pt x="174866" y="164338"/>
                                <a:pt x="180975" y="166688"/>
                              </a:cubicBezTo>
                              <a:cubicBezTo>
                                <a:pt x="228958" y="185143"/>
                                <a:pt x="223238" y="190070"/>
                                <a:pt x="276225" y="204788"/>
                              </a:cubicBezTo>
                              <a:cubicBezTo>
                                <a:pt x="287041" y="207792"/>
                                <a:pt x="298450" y="207963"/>
                                <a:pt x="309563" y="209550"/>
                              </a:cubicBezTo>
                              <a:cubicBezTo>
                                <a:pt x="352425" y="204788"/>
                                <a:pt x="395402" y="200963"/>
                                <a:pt x="438150" y="195263"/>
                              </a:cubicBezTo>
                              <a:cubicBezTo>
                                <a:pt x="443126" y="194599"/>
                                <a:pt x="447737" y="192263"/>
                                <a:pt x="452438" y="190500"/>
                              </a:cubicBezTo>
                              <a:cubicBezTo>
                                <a:pt x="460442" y="187498"/>
                                <a:pt x="468245" y="183977"/>
                                <a:pt x="476250" y="180975"/>
                              </a:cubicBezTo>
                              <a:cubicBezTo>
                                <a:pt x="492135" y="175018"/>
                                <a:pt x="507274" y="171930"/>
                                <a:pt x="523875" y="166688"/>
                              </a:cubicBezTo>
                              <a:cubicBezTo>
                                <a:pt x="543023" y="160641"/>
                                <a:pt x="561677" y="153013"/>
                                <a:pt x="581025" y="147638"/>
                              </a:cubicBezTo>
                              <a:cubicBezTo>
                                <a:pt x="592317" y="144501"/>
                                <a:pt x="633004" y="140204"/>
                                <a:pt x="642938" y="138113"/>
                              </a:cubicBezTo>
                              <a:cubicBezTo>
                                <a:pt x="682352" y="129815"/>
                                <a:pt x="706267" y="122639"/>
                                <a:pt x="742950" y="109538"/>
                              </a:cubicBezTo>
                              <a:cubicBezTo>
                                <a:pt x="751001" y="106663"/>
                                <a:pt x="758729" y="102935"/>
                                <a:pt x="766763" y="100013"/>
                              </a:cubicBezTo>
                              <a:cubicBezTo>
                                <a:pt x="790344" y="91438"/>
                                <a:pt x="797174" y="91106"/>
                                <a:pt x="819150" y="80963"/>
                              </a:cubicBezTo>
                              <a:cubicBezTo>
                                <a:pt x="832042" y="75013"/>
                                <a:pt x="844402" y="67959"/>
                                <a:pt x="857250" y="61913"/>
                              </a:cubicBezTo>
                              <a:cubicBezTo>
                                <a:pt x="871397" y="55256"/>
                                <a:pt x="885917" y="49415"/>
                                <a:pt x="900113" y="42863"/>
                              </a:cubicBezTo>
                              <a:cubicBezTo>
                                <a:pt x="906559" y="39888"/>
                                <a:pt x="912571" y="35975"/>
                                <a:pt x="919163" y="33338"/>
                              </a:cubicBezTo>
                              <a:cubicBezTo>
                                <a:pt x="928485" y="29609"/>
                                <a:pt x="938213" y="26988"/>
                                <a:pt x="947738" y="23813"/>
                              </a:cubicBezTo>
                              <a:cubicBezTo>
                                <a:pt x="957263" y="20638"/>
                                <a:pt x="966468" y="16257"/>
                                <a:pt x="976313" y="14288"/>
                              </a:cubicBezTo>
                              <a:cubicBezTo>
                                <a:pt x="984250" y="12700"/>
                                <a:pt x="992112" y="10670"/>
                                <a:pt x="1000125" y="9525"/>
                              </a:cubicBezTo>
                              <a:cubicBezTo>
                                <a:pt x="1014356" y="7492"/>
                                <a:pt x="1028723" y="6546"/>
                                <a:pt x="1042988" y="4763"/>
                              </a:cubicBezTo>
                              <a:cubicBezTo>
                                <a:pt x="1054126" y="3371"/>
                                <a:pt x="1065213" y="1588"/>
                                <a:pt x="1076325" y="0"/>
                              </a:cubicBezTo>
                              <a:cubicBezTo>
                                <a:pt x="1090613" y="3175"/>
                                <a:pt x="1104989" y="5975"/>
                                <a:pt x="1119188" y="9525"/>
                              </a:cubicBezTo>
                              <a:cubicBezTo>
                                <a:pt x="1124058" y="10743"/>
                                <a:pt x="1129298" y="11503"/>
                                <a:pt x="1133475" y="14288"/>
                              </a:cubicBezTo>
                              <a:cubicBezTo>
                                <a:pt x="1151246" y="26136"/>
                                <a:pt x="1144507" y="28484"/>
                                <a:pt x="1157288" y="42863"/>
                              </a:cubicBezTo>
                              <a:cubicBezTo>
                                <a:pt x="1166237" y="52931"/>
                                <a:pt x="1178391" y="60230"/>
                                <a:pt x="1185863" y="71438"/>
                              </a:cubicBezTo>
                              <a:cubicBezTo>
                                <a:pt x="1219991" y="122630"/>
                                <a:pt x="1189437" y="84736"/>
                                <a:pt x="1219200" y="109538"/>
                              </a:cubicBezTo>
                              <a:cubicBezTo>
                                <a:pt x="1224374" y="113850"/>
                                <a:pt x="1228172" y="119690"/>
                                <a:pt x="1233488" y="123825"/>
                              </a:cubicBezTo>
                              <a:cubicBezTo>
                                <a:pt x="1242524" y="130853"/>
                                <a:pt x="1252538" y="136525"/>
                                <a:pt x="1262063" y="142875"/>
                              </a:cubicBezTo>
                              <a:cubicBezTo>
                                <a:pt x="1266825" y="146050"/>
                                <a:pt x="1270920" y="150590"/>
                                <a:pt x="1276350" y="152400"/>
                              </a:cubicBezTo>
                              <a:lnTo>
                                <a:pt x="1304925" y="161925"/>
                              </a:lnTo>
                              <a:lnTo>
                                <a:pt x="1319213" y="166688"/>
                              </a:lnTo>
                              <a:lnTo>
                                <a:pt x="1333500" y="171450"/>
                              </a:lnTo>
                              <a:cubicBezTo>
                                <a:pt x="1355630" y="165918"/>
                                <a:pt x="1346005" y="166688"/>
                                <a:pt x="1362075" y="1666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1454"/>
                      <p:cNvGrpSpPr/>
                      <p:nvPr/>
                    </p:nvGrpSpPr>
                    <p:grpSpPr>
                      <a:xfrm>
                        <a:off x="4047099" y="4538074"/>
                        <a:ext cx="7158037" cy="704850"/>
                        <a:chOff x="4300538" y="657225"/>
                        <a:chExt cx="7158037" cy="704850"/>
                      </a:xfrm>
                    </p:grpSpPr>
                    <p:sp>
                      <p:nvSpPr>
                        <p:cNvPr id="1472" name="Freeform 1471"/>
                        <p:cNvSpPr/>
                        <p:nvPr/>
                      </p:nvSpPr>
                      <p:spPr>
                        <a:xfrm>
                          <a:off x="4300538" y="1090613"/>
                          <a:ext cx="1200150" cy="185737"/>
                        </a:xfrm>
                        <a:custGeom>
                          <a:avLst/>
                          <a:gdLst>
                            <a:gd name="connsiteX0" fmla="*/ 0 w 1200150"/>
                            <a:gd name="connsiteY0" fmla="*/ 147637 h 185737"/>
                            <a:gd name="connsiteX1" fmla="*/ 52387 w 1200150"/>
                            <a:gd name="connsiteY1" fmla="*/ 123825 h 185737"/>
                            <a:gd name="connsiteX2" fmla="*/ 71437 w 1200150"/>
                            <a:gd name="connsiteY2" fmla="*/ 109537 h 185737"/>
                            <a:gd name="connsiteX3" fmla="*/ 95250 w 1200150"/>
                            <a:gd name="connsiteY3" fmla="*/ 95250 h 185737"/>
                            <a:gd name="connsiteX4" fmla="*/ 109537 w 1200150"/>
                            <a:gd name="connsiteY4" fmla="*/ 85725 h 185737"/>
                            <a:gd name="connsiteX5" fmla="*/ 171450 w 1200150"/>
                            <a:gd name="connsiteY5" fmla="*/ 61912 h 185737"/>
                            <a:gd name="connsiteX6" fmla="*/ 238125 w 1200150"/>
                            <a:gd name="connsiteY6" fmla="*/ 42862 h 185737"/>
                            <a:gd name="connsiteX7" fmla="*/ 285750 w 1200150"/>
                            <a:gd name="connsiteY7" fmla="*/ 28575 h 185737"/>
                            <a:gd name="connsiteX8" fmla="*/ 342900 w 1200150"/>
                            <a:gd name="connsiteY8" fmla="*/ 14287 h 185737"/>
                            <a:gd name="connsiteX9" fmla="*/ 419100 w 1200150"/>
                            <a:gd name="connsiteY9" fmla="*/ 0 h 185737"/>
                            <a:gd name="connsiteX10" fmla="*/ 504825 w 1200150"/>
                            <a:gd name="connsiteY10" fmla="*/ 4762 h 185737"/>
                            <a:gd name="connsiteX11" fmla="*/ 552450 w 1200150"/>
                            <a:gd name="connsiteY11" fmla="*/ 19050 h 185737"/>
                            <a:gd name="connsiteX12" fmla="*/ 595312 w 1200150"/>
                            <a:gd name="connsiteY12" fmla="*/ 33337 h 185737"/>
                            <a:gd name="connsiteX13" fmla="*/ 633412 w 1200150"/>
                            <a:gd name="connsiteY13" fmla="*/ 52387 h 185737"/>
                            <a:gd name="connsiteX14" fmla="*/ 647700 w 1200150"/>
                            <a:gd name="connsiteY14" fmla="*/ 61912 h 185737"/>
                            <a:gd name="connsiteX15" fmla="*/ 700087 w 1200150"/>
                            <a:gd name="connsiteY15" fmla="*/ 85725 h 185737"/>
                            <a:gd name="connsiteX16" fmla="*/ 738187 w 1200150"/>
                            <a:gd name="connsiteY16" fmla="*/ 104775 h 185737"/>
                            <a:gd name="connsiteX17" fmla="*/ 771525 w 1200150"/>
                            <a:gd name="connsiteY17" fmla="*/ 119062 h 185737"/>
                            <a:gd name="connsiteX18" fmla="*/ 790575 w 1200150"/>
                            <a:gd name="connsiteY18" fmla="*/ 128587 h 185737"/>
                            <a:gd name="connsiteX19" fmla="*/ 804862 w 1200150"/>
                            <a:gd name="connsiteY19" fmla="*/ 133350 h 185737"/>
                            <a:gd name="connsiteX20" fmla="*/ 838200 w 1200150"/>
                            <a:gd name="connsiteY20" fmla="*/ 142875 h 185737"/>
                            <a:gd name="connsiteX21" fmla="*/ 852487 w 1200150"/>
                            <a:gd name="connsiteY21" fmla="*/ 147637 h 185737"/>
                            <a:gd name="connsiteX22" fmla="*/ 876300 w 1200150"/>
                            <a:gd name="connsiteY22" fmla="*/ 161925 h 185737"/>
                            <a:gd name="connsiteX23" fmla="*/ 952500 w 1200150"/>
                            <a:gd name="connsiteY23" fmla="*/ 176212 h 185737"/>
                            <a:gd name="connsiteX24" fmla="*/ 971550 w 1200150"/>
                            <a:gd name="connsiteY24" fmla="*/ 180975 h 185737"/>
                            <a:gd name="connsiteX25" fmla="*/ 1000125 w 1200150"/>
                            <a:gd name="connsiteY25" fmla="*/ 185737 h 185737"/>
                            <a:gd name="connsiteX26" fmla="*/ 1052512 w 1200150"/>
                            <a:gd name="connsiteY26" fmla="*/ 180975 h 185737"/>
                            <a:gd name="connsiteX27" fmla="*/ 1071562 w 1200150"/>
                            <a:gd name="connsiteY27" fmla="*/ 161925 h 185737"/>
                            <a:gd name="connsiteX28" fmla="*/ 1085850 w 1200150"/>
                            <a:gd name="connsiteY28" fmla="*/ 152400 h 185737"/>
                            <a:gd name="connsiteX29" fmla="*/ 1123950 w 1200150"/>
                            <a:gd name="connsiteY29" fmla="*/ 109537 h 185737"/>
                            <a:gd name="connsiteX30" fmla="*/ 1138237 w 1200150"/>
                            <a:gd name="connsiteY30" fmla="*/ 85725 h 185737"/>
                            <a:gd name="connsiteX31" fmla="*/ 1185862 w 1200150"/>
                            <a:gd name="connsiteY31" fmla="*/ 33337 h 185737"/>
                            <a:gd name="connsiteX32" fmla="*/ 1200150 w 1200150"/>
                            <a:gd name="connsiteY32" fmla="*/ 3333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0150" h="185737">
                              <a:moveTo>
                                <a:pt x="0" y="147637"/>
                              </a:moveTo>
                              <a:cubicBezTo>
                                <a:pt x="17462" y="139700"/>
                                <a:pt x="35462" y="132852"/>
                                <a:pt x="52387" y="123825"/>
                              </a:cubicBezTo>
                              <a:cubicBezTo>
                                <a:pt x="59391" y="120090"/>
                                <a:pt x="64832" y="113940"/>
                                <a:pt x="71437" y="109537"/>
                              </a:cubicBezTo>
                              <a:cubicBezTo>
                                <a:pt x="79139" y="104402"/>
                                <a:pt x="87400" y="100156"/>
                                <a:pt x="95250" y="95250"/>
                              </a:cubicBezTo>
                              <a:cubicBezTo>
                                <a:pt x="100104" y="92217"/>
                                <a:pt x="104293" y="88019"/>
                                <a:pt x="109537" y="85725"/>
                              </a:cubicBezTo>
                              <a:cubicBezTo>
                                <a:pt x="129795" y="76862"/>
                                <a:pt x="149999" y="67274"/>
                                <a:pt x="171450" y="61912"/>
                              </a:cubicBezTo>
                              <a:cubicBezTo>
                                <a:pt x="202326" y="54194"/>
                                <a:pt x="195000" y="56339"/>
                                <a:pt x="238125" y="42862"/>
                              </a:cubicBezTo>
                              <a:cubicBezTo>
                                <a:pt x="284495" y="28371"/>
                                <a:pt x="249407" y="37660"/>
                                <a:pt x="285750" y="28575"/>
                              </a:cubicBezTo>
                              <a:cubicBezTo>
                                <a:pt x="319377" y="11762"/>
                                <a:pt x="292114" y="22751"/>
                                <a:pt x="342900" y="14287"/>
                              </a:cubicBezTo>
                              <a:cubicBezTo>
                                <a:pt x="368391" y="10039"/>
                                <a:pt x="393700" y="4762"/>
                                <a:pt x="419100" y="0"/>
                              </a:cubicBezTo>
                              <a:cubicBezTo>
                                <a:pt x="447675" y="1587"/>
                                <a:pt x="476323" y="2171"/>
                                <a:pt x="504825" y="4762"/>
                              </a:cubicBezTo>
                              <a:cubicBezTo>
                                <a:pt x="516700" y="5842"/>
                                <a:pt x="543613" y="16841"/>
                                <a:pt x="552450" y="19050"/>
                              </a:cubicBezTo>
                              <a:cubicBezTo>
                                <a:pt x="570641" y="23597"/>
                                <a:pt x="577377" y="24369"/>
                                <a:pt x="595312" y="33337"/>
                              </a:cubicBezTo>
                              <a:cubicBezTo>
                                <a:pt x="640296" y="55830"/>
                                <a:pt x="601196" y="41649"/>
                                <a:pt x="633412" y="52387"/>
                              </a:cubicBezTo>
                              <a:cubicBezTo>
                                <a:pt x="638175" y="55562"/>
                                <a:pt x="642580" y="59352"/>
                                <a:pt x="647700" y="61912"/>
                              </a:cubicBezTo>
                              <a:cubicBezTo>
                                <a:pt x="686025" y="81074"/>
                                <a:pt x="658104" y="60535"/>
                                <a:pt x="700087" y="85725"/>
                              </a:cubicBezTo>
                              <a:cubicBezTo>
                                <a:pt x="734781" y="106541"/>
                                <a:pt x="702854" y="95941"/>
                                <a:pt x="738187" y="104775"/>
                              </a:cubicBezTo>
                              <a:cubicBezTo>
                                <a:pt x="767143" y="124079"/>
                                <a:pt x="736376" y="105882"/>
                                <a:pt x="771525" y="119062"/>
                              </a:cubicBezTo>
                              <a:cubicBezTo>
                                <a:pt x="778173" y="121555"/>
                                <a:pt x="784050" y="125790"/>
                                <a:pt x="790575" y="128587"/>
                              </a:cubicBezTo>
                              <a:cubicBezTo>
                                <a:pt x="795189" y="130565"/>
                                <a:pt x="800054" y="131907"/>
                                <a:pt x="804862" y="133350"/>
                              </a:cubicBezTo>
                              <a:cubicBezTo>
                                <a:pt x="815932" y="136671"/>
                                <a:pt x="827130" y="139554"/>
                                <a:pt x="838200" y="142875"/>
                              </a:cubicBezTo>
                              <a:cubicBezTo>
                                <a:pt x="843008" y="144317"/>
                                <a:pt x="847997" y="145392"/>
                                <a:pt x="852487" y="147637"/>
                              </a:cubicBezTo>
                              <a:cubicBezTo>
                                <a:pt x="860767" y="151777"/>
                                <a:pt x="867582" y="158812"/>
                                <a:pt x="876300" y="161925"/>
                              </a:cubicBezTo>
                              <a:cubicBezTo>
                                <a:pt x="902566" y="171306"/>
                                <a:pt x="925807" y="171359"/>
                                <a:pt x="952500" y="176212"/>
                              </a:cubicBezTo>
                              <a:cubicBezTo>
                                <a:pt x="958940" y="177383"/>
                                <a:pt x="965132" y="179691"/>
                                <a:pt x="971550" y="180975"/>
                              </a:cubicBezTo>
                              <a:cubicBezTo>
                                <a:pt x="981019" y="182869"/>
                                <a:pt x="990600" y="184150"/>
                                <a:pt x="1000125" y="185737"/>
                              </a:cubicBezTo>
                              <a:cubicBezTo>
                                <a:pt x="1017587" y="184150"/>
                                <a:pt x="1035877" y="186520"/>
                                <a:pt x="1052512" y="180975"/>
                              </a:cubicBezTo>
                              <a:cubicBezTo>
                                <a:pt x="1061031" y="178135"/>
                                <a:pt x="1064744" y="167769"/>
                                <a:pt x="1071562" y="161925"/>
                              </a:cubicBezTo>
                              <a:cubicBezTo>
                                <a:pt x="1075908" y="158200"/>
                                <a:pt x="1081087" y="155575"/>
                                <a:pt x="1085850" y="152400"/>
                              </a:cubicBezTo>
                              <a:cubicBezTo>
                                <a:pt x="1113935" y="110271"/>
                                <a:pt x="1065234" y="181301"/>
                                <a:pt x="1123950" y="109537"/>
                              </a:cubicBezTo>
                              <a:cubicBezTo>
                                <a:pt x="1129811" y="102373"/>
                                <a:pt x="1132793" y="93211"/>
                                <a:pt x="1138237" y="85725"/>
                              </a:cubicBezTo>
                              <a:cubicBezTo>
                                <a:pt x="1144008" y="77790"/>
                                <a:pt x="1176123" y="39424"/>
                                <a:pt x="1185862" y="33337"/>
                              </a:cubicBezTo>
                              <a:cubicBezTo>
                                <a:pt x="1189901" y="30813"/>
                                <a:pt x="1195387" y="33337"/>
                                <a:pt x="120015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3" name="Freeform 1472"/>
                        <p:cNvSpPr/>
                        <p:nvPr/>
                      </p:nvSpPr>
                      <p:spPr>
                        <a:xfrm>
                          <a:off x="5629275" y="1009650"/>
                          <a:ext cx="1157288" cy="276225"/>
                        </a:xfrm>
                        <a:custGeom>
                          <a:avLst/>
                          <a:gdLst>
                            <a:gd name="connsiteX0" fmla="*/ 0 w 1157288"/>
                            <a:gd name="connsiteY0" fmla="*/ 276225 h 276225"/>
                            <a:gd name="connsiteX1" fmla="*/ 4763 w 1157288"/>
                            <a:gd name="connsiteY1" fmla="*/ 200025 h 276225"/>
                            <a:gd name="connsiteX2" fmla="*/ 9525 w 1157288"/>
                            <a:gd name="connsiteY2" fmla="*/ 180975 h 276225"/>
                            <a:gd name="connsiteX3" fmla="*/ 66675 w 1157288"/>
                            <a:gd name="connsiteY3" fmla="*/ 133350 h 276225"/>
                            <a:gd name="connsiteX4" fmla="*/ 80963 w 1157288"/>
                            <a:gd name="connsiteY4" fmla="*/ 123825 h 276225"/>
                            <a:gd name="connsiteX5" fmla="*/ 114300 w 1157288"/>
                            <a:gd name="connsiteY5" fmla="*/ 114300 h 276225"/>
                            <a:gd name="connsiteX6" fmla="*/ 185738 w 1157288"/>
                            <a:gd name="connsiteY6" fmla="*/ 119063 h 276225"/>
                            <a:gd name="connsiteX7" fmla="*/ 214313 w 1157288"/>
                            <a:gd name="connsiteY7" fmla="*/ 133350 h 276225"/>
                            <a:gd name="connsiteX8" fmla="*/ 233363 w 1157288"/>
                            <a:gd name="connsiteY8" fmla="*/ 142875 h 276225"/>
                            <a:gd name="connsiteX9" fmla="*/ 276225 w 1157288"/>
                            <a:gd name="connsiteY9" fmla="*/ 157163 h 276225"/>
                            <a:gd name="connsiteX10" fmla="*/ 290513 w 1157288"/>
                            <a:gd name="connsiteY10" fmla="*/ 161925 h 276225"/>
                            <a:gd name="connsiteX11" fmla="*/ 319088 w 1157288"/>
                            <a:gd name="connsiteY11" fmla="*/ 166688 h 276225"/>
                            <a:gd name="connsiteX12" fmla="*/ 395288 w 1157288"/>
                            <a:gd name="connsiteY12" fmla="*/ 157163 h 276225"/>
                            <a:gd name="connsiteX13" fmla="*/ 409575 w 1157288"/>
                            <a:gd name="connsiteY13" fmla="*/ 147638 h 276225"/>
                            <a:gd name="connsiteX14" fmla="*/ 428625 w 1157288"/>
                            <a:gd name="connsiteY14" fmla="*/ 138113 h 276225"/>
                            <a:gd name="connsiteX15" fmla="*/ 476250 w 1157288"/>
                            <a:gd name="connsiteY15" fmla="*/ 100013 h 276225"/>
                            <a:gd name="connsiteX16" fmla="*/ 500063 w 1157288"/>
                            <a:gd name="connsiteY16" fmla="*/ 76200 h 276225"/>
                            <a:gd name="connsiteX17" fmla="*/ 514350 w 1157288"/>
                            <a:gd name="connsiteY17" fmla="*/ 66675 h 276225"/>
                            <a:gd name="connsiteX18" fmla="*/ 533400 w 1157288"/>
                            <a:gd name="connsiteY18" fmla="*/ 52388 h 276225"/>
                            <a:gd name="connsiteX19" fmla="*/ 552450 w 1157288"/>
                            <a:gd name="connsiteY19" fmla="*/ 33338 h 276225"/>
                            <a:gd name="connsiteX20" fmla="*/ 585788 w 1157288"/>
                            <a:gd name="connsiteY20" fmla="*/ 9525 h 276225"/>
                            <a:gd name="connsiteX21" fmla="*/ 619125 w 1157288"/>
                            <a:gd name="connsiteY21" fmla="*/ 0 h 276225"/>
                            <a:gd name="connsiteX22" fmla="*/ 781050 w 1157288"/>
                            <a:gd name="connsiteY22" fmla="*/ 4763 h 276225"/>
                            <a:gd name="connsiteX23" fmla="*/ 847725 w 1157288"/>
                            <a:gd name="connsiteY23" fmla="*/ 23813 h 276225"/>
                            <a:gd name="connsiteX24" fmla="*/ 862013 w 1157288"/>
                            <a:gd name="connsiteY24" fmla="*/ 33338 h 276225"/>
                            <a:gd name="connsiteX25" fmla="*/ 885825 w 1157288"/>
                            <a:gd name="connsiteY25" fmla="*/ 42863 h 276225"/>
                            <a:gd name="connsiteX26" fmla="*/ 904875 w 1157288"/>
                            <a:gd name="connsiteY26" fmla="*/ 52388 h 276225"/>
                            <a:gd name="connsiteX27" fmla="*/ 928688 w 1157288"/>
                            <a:gd name="connsiteY27" fmla="*/ 57150 h 276225"/>
                            <a:gd name="connsiteX28" fmla="*/ 971550 w 1157288"/>
                            <a:gd name="connsiteY28" fmla="*/ 66675 h 276225"/>
                            <a:gd name="connsiteX29" fmla="*/ 990600 w 1157288"/>
                            <a:gd name="connsiteY29" fmla="*/ 76200 h 276225"/>
                            <a:gd name="connsiteX30" fmla="*/ 1157288 w 1157288"/>
                            <a:gd name="connsiteY30" fmla="*/ 666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288" h="276225">
                              <a:moveTo>
                                <a:pt x="0" y="276225"/>
                              </a:moveTo>
                              <a:cubicBezTo>
                                <a:pt x="1588" y="250825"/>
                                <a:pt x="2231" y="225348"/>
                                <a:pt x="4763" y="200025"/>
                              </a:cubicBezTo>
                              <a:cubicBezTo>
                                <a:pt x="5414" y="193512"/>
                                <a:pt x="5772" y="186337"/>
                                <a:pt x="9525" y="180975"/>
                              </a:cubicBezTo>
                              <a:cubicBezTo>
                                <a:pt x="25567" y="158057"/>
                                <a:pt x="44422" y="148185"/>
                                <a:pt x="66675" y="133350"/>
                              </a:cubicBezTo>
                              <a:cubicBezTo>
                                <a:pt x="71438" y="130175"/>
                                <a:pt x="75533" y="125635"/>
                                <a:pt x="80963" y="123825"/>
                              </a:cubicBezTo>
                              <a:cubicBezTo>
                                <a:pt x="101460" y="116993"/>
                                <a:pt x="90380" y="120281"/>
                                <a:pt x="114300" y="114300"/>
                              </a:cubicBezTo>
                              <a:cubicBezTo>
                                <a:pt x="138113" y="115888"/>
                                <a:pt x="162018" y="116427"/>
                                <a:pt x="185738" y="119063"/>
                              </a:cubicBezTo>
                              <a:cubicBezTo>
                                <a:pt x="199287" y="120568"/>
                                <a:pt x="202881" y="126818"/>
                                <a:pt x="214313" y="133350"/>
                              </a:cubicBezTo>
                              <a:cubicBezTo>
                                <a:pt x="220477" y="136872"/>
                                <a:pt x="226875" y="139992"/>
                                <a:pt x="233363" y="142875"/>
                              </a:cubicBezTo>
                              <a:cubicBezTo>
                                <a:pt x="262912" y="156008"/>
                                <a:pt x="249142" y="149425"/>
                                <a:pt x="276225" y="157163"/>
                              </a:cubicBezTo>
                              <a:cubicBezTo>
                                <a:pt x="281052" y="158542"/>
                                <a:pt x="285612" y="160836"/>
                                <a:pt x="290513" y="161925"/>
                              </a:cubicBezTo>
                              <a:cubicBezTo>
                                <a:pt x="299939" y="164020"/>
                                <a:pt x="309563" y="165100"/>
                                <a:pt x="319088" y="166688"/>
                              </a:cubicBezTo>
                              <a:cubicBezTo>
                                <a:pt x="344488" y="163513"/>
                                <a:pt x="370239" y="162436"/>
                                <a:pt x="395288" y="157163"/>
                              </a:cubicBezTo>
                              <a:cubicBezTo>
                                <a:pt x="400889" y="155984"/>
                                <a:pt x="404605" y="150478"/>
                                <a:pt x="409575" y="147638"/>
                              </a:cubicBezTo>
                              <a:cubicBezTo>
                                <a:pt x="415739" y="144116"/>
                                <a:pt x="422461" y="141635"/>
                                <a:pt x="428625" y="138113"/>
                              </a:cubicBezTo>
                              <a:cubicBezTo>
                                <a:pt x="445251" y="128613"/>
                                <a:pt x="463728" y="111492"/>
                                <a:pt x="476250" y="100013"/>
                              </a:cubicBezTo>
                              <a:cubicBezTo>
                                <a:pt x="484525" y="92428"/>
                                <a:pt x="491615" y="83592"/>
                                <a:pt x="500063" y="76200"/>
                              </a:cubicBezTo>
                              <a:cubicBezTo>
                                <a:pt x="504370" y="72431"/>
                                <a:pt x="509692" y="70002"/>
                                <a:pt x="514350" y="66675"/>
                              </a:cubicBezTo>
                              <a:cubicBezTo>
                                <a:pt x="520809" y="62061"/>
                                <a:pt x="527050" y="57150"/>
                                <a:pt x="533400" y="52388"/>
                              </a:cubicBezTo>
                              <a:cubicBezTo>
                                <a:pt x="541619" y="27734"/>
                                <a:pt x="531532" y="45291"/>
                                <a:pt x="552450" y="33338"/>
                              </a:cubicBezTo>
                              <a:cubicBezTo>
                                <a:pt x="567561" y="24703"/>
                                <a:pt x="571038" y="16900"/>
                                <a:pt x="585788" y="9525"/>
                              </a:cubicBezTo>
                              <a:cubicBezTo>
                                <a:pt x="592617" y="6110"/>
                                <a:pt x="613026" y="1525"/>
                                <a:pt x="619125" y="0"/>
                              </a:cubicBezTo>
                              <a:cubicBezTo>
                                <a:pt x="673100" y="1588"/>
                                <a:pt x="727123" y="1997"/>
                                <a:pt x="781050" y="4763"/>
                              </a:cubicBezTo>
                              <a:cubicBezTo>
                                <a:pt x="795595" y="5509"/>
                                <a:pt x="841902" y="19931"/>
                                <a:pt x="847725" y="23813"/>
                              </a:cubicBezTo>
                              <a:cubicBezTo>
                                <a:pt x="852488" y="26988"/>
                                <a:pt x="856893" y="30778"/>
                                <a:pt x="862013" y="33338"/>
                              </a:cubicBezTo>
                              <a:cubicBezTo>
                                <a:pt x="869659" y="37161"/>
                                <a:pt x="878013" y="39391"/>
                                <a:pt x="885825" y="42863"/>
                              </a:cubicBezTo>
                              <a:cubicBezTo>
                                <a:pt x="892313" y="45746"/>
                                <a:pt x="898140" y="50143"/>
                                <a:pt x="904875" y="52388"/>
                              </a:cubicBezTo>
                              <a:cubicBezTo>
                                <a:pt x="912554" y="54948"/>
                                <a:pt x="920786" y="55394"/>
                                <a:pt x="928688" y="57150"/>
                              </a:cubicBezTo>
                              <a:cubicBezTo>
                                <a:pt x="989233" y="70604"/>
                                <a:pt x="899716" y="52309"/>
                                <a:pt x="971550" y="66675"/>
                              </a:cubicBezTo>
                              <a:cubicBezTo>
                                <a:pt x="977900" y="69850"/>
                                <a:pt x="983500" y="76200"/>
                                <a:pt x="990600" y="76200"/>
                              </a:cubicBezTo>
                              <a:cubicBezTo>
                                <a:pt x="1046253" y="76200"/>
                                <a:pt x="1101635" y="66675"/>
                                <a:pt x="1157288" y="66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 name="Freeform 1473"/>
                        <p:cNvSpPr/>
                        <p:nvPr/>
                      </p:nvSpPr>
                      <p:spPr>
                        <a:xfrm>
                          <a:off x="6562725" y="762000"/>
                          <a:ext cx="1066800" cy="147638"/>
                        </a:xfrm>
                        <a:custGeom>
                          <a:avLst/>
                          <a:gdLst>
                            <a:gd name="connsiteX0" fmla="*/ 0 w 1066800"/>
                            <a:gd name="connsiteY0" fmla="*/ 42863 h 147638"/>
                            <a:gd name="connsiteX1" fmla="*/ 38100 w 1066800"/>
                            <a:gd name="connsiteY1" fmla="*/ 33338 h 147638"/>
                            <a:gd name="connsiteX2" fmla="*/ 119063 w 1066800"/>
                            <a:gd name="connsiteY2" fmla="*/ 14288 h 147638"/>
                            <a:gd name="connsiteX3" fmla="*/ 223838 w 1066800"/>
                            <a:gd name="connsiteY3" fmla="*/ 0 h 147638"/>
                            <a:gd name="connsiteX4" fmla="*/ 376238 w 1066800"/>
                            <a:gd name="connsiteY4" fmla="*/ 4763 h 147638"/>
                            <a:gd name="connsiteX5" fmla="*/ 423863 w 1066800"/>
                            <a:gd name="connsiteY5" fmla="*/ 9525 h 147638"/>
                            <a:gd name="connsiteX6" fmla="*/ 466725 w 1066800"/>
                            <a:gd name="connsiteY6" fmla="*/ 23813 h 147638"/>
                            <a:gd name="connsiteX7" fmla="*/ 547688 w 1066800"/>
                            <a:gd name="connsiteY7" fmla="*/ 47625 h 147638"/>
                            <a:gd name="connsiteX8" fmla="*/ 590550 w 1066800"/>
                            <a:gd name="connsiteY8" fmla="*/ 71438 h 147638"/>
                            <a:gd name="connsiteX9" fmla="*/ 666750 w 1066800"/>
                            <a:gd name="connsiteY9" fmla="*/ 100013 h 147638"/>
                            <a:gd name="connsiteX10" fmla="*/ 690563 w 1066800"/>
                            <a:gd name="connsiteY10" fmla="*/ 109538 h 147638"/>
                            <a:gd name="connsiteX11" fmla="*/ 709613 w 1066800"/>
                            <a:gd name="connsiteY11" fmla="*/ 114300 h 147638"/>
                            <a:gd name="connsiteX12" fmla="*/ 785813 w 1066800"/>
                            <a:gd name="connsiteY12" fmla="*/ 138113 h 147638"/>
                            <a:gd name="connsiteX13" fmla="*/ 838200 w 1066800"/>
                            <a:gd name="connsiteY13" fmla="*/ 147638 h 147638"/>
                            <a:gd name="connsiteX14" fmla="*/ 995363 w 1066800"/>
                            <a:gd name="connsiteY14" fmla="*/ 138113 h 147638"/>
                            <a:gd name="connsiteX15" fmla="*/ 1052513 w 1066800"/>
                            <a:gd name="connsiteY15" fmla="*/ 123825 h 147638"/>
                            <a:gd name="connsiteX16" fmla="*/ 1066800 w 1066800"/>
                            <a:gd name="connsiteY16" fmla="*/ 119063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6800" h="147638">
                              <a:moveTo>
                                <a:pt x="0" y="42863"/>
                              </a:moveTo>
                              <a:lnTo>
                                <a:pt x="38100" y="33338"/>
                              </a:lnTo>
                              <a:cubicBezTo>
                                <a:pt x="69995" y="24833"/>
                                <a:pt x="83932" y="18421"/>
                                <a:pt x="119063" y="14288"/>
                              </a:cubicBezTo>
                              <a:cubicBezTo>
                                <a:pt x="208064" y="3817"/>
                                <a:pt x="173379" y="10093"/>
                                <a:pt x="223838" y="0"/>
                              </a:cubicBezTo>
                              <a:lnTo>
                                <a:pt x="376238" y="4763"/>
                              </a:lnTo>
                              <a:cubicBezTo>
                                <a:pt x="392174" y="5522"/>
                                <a:pt x="408251" y="6238"/>
                                <a:pt x="423863" y="9525"/>
                              </a:cubicBezTo>
                              <a:cubicBezTo>
                                <a:pt x="438600" y="12628"/>
                                <a:pt x="452195" y="19851"/>
                                <a:pt x="466725" y="23813"/>
                              </a:cubicBezTo>
                              <a:cubicBezTo>
                                <a:pt x="473820" y="25748"/>
                                <a:pt x="532438" y="40693"/>
                                <a:pt x="547688" y="47625"/>
                              </a:cubicBezTo>
                              <a:cubicBezTo>
                                <a:pt x="592000" y="67768"/>
                                <a:pt x="552167" y="56085"/>
                                <a:pt x="590550" y="71438"/>
                              </a:cubicBezTo>
                              <a:cubicBezTo>
                                <a:pt x="615737" y="81513"/>
                                <a:pt x="641400" y="90356"/>
                                <a:pt x="666750" y="100013"/>
                              </a:cubicBezTo>
                              <a:cubicBezTo>
                                <a:pt x="674739" y="103056"/>
                                <a:pt x="682269" y="107465"/>
                                <a:pt x="690563" y="109538"/>
                              </a:cubicBezTo>
                              <a:cubicBezTo>
                                <a:pt x="696913" y="111125"/>
                                <a:pt x="703344" y="112419"/>
                                <a:pt x="709613" y="114300"/>
                              </a:cubicBezTo>
                              <a:cubicBezTo>
                                <a:pt x="735102" y="121947"/>
                                <a:pt x="759718" y="132894"/>
                                <a:pt x="785813" y="138113"/>
                              </a:cubicBezTo>
                              <a:cubicBezTo>
                                <a:pt x="819094" y="144769"/>
                                <a:pt x="801641" y="141544"/>
                                <a:pt x="838200" y="147638"/>
                              </a:cubicBezTo>
                              <a:cubicBezTo>
                                <a:pt x="947191" y="143446"/>
                                <a:pt x="928214" y="148443"/>
                                <a:pt x="995363" y="138113"/>
                              </a:cubicBezTo>
                              <a:cubicBezTo>
                                <a:pt x="1031091" y="132616"/>
                                <a:pt x="1017637" y="135450"/>
                                <a:pt x="1052513" y="123825"/>
                              </a:cubicBezTo>
                              <a:lnTo>
                                <a:pt x="1066800" y="1190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5" name="Freeform 1474"/>
                        <p:cNvSpPr/>
                        <p:nvPr/>
                      </p:nvSpPr>
                      <p:spPr>
                        <a:xfrm>
                          <a:off x="7272338" y="1100136"/>
                          <a:ext cx="962025" cy="91239"/>
                        </a:xfrm>
                        <a:custGeom>
                          <a:avLst/>
                          <a:gdLst>
                            <a:gd name="connsiteX0" fmla="*/ 0 w 962025"/>
                            <a:gd name="connsiteY0" fmla="*/ 71439 h 91239"/>
                            <a:gd name="connsiteX1" fmla="*/ 80962 w 962025"/>
                            <a:gd name="connsiteY1" fmla="*/ 66677 h 91239"/>
                            <a:gd name="connsiteX2" fmla="*/ 95250 w 962025"/>
                            <a:gd name="connsiteY2" fmla="*/ 61914 h 91239"/>
                            <a:gd name="connsiteX3" fmla="*/ 123825 w 962025"/>
                            <a:gd name="connsiteY3" fmla="*/ 57152 h 91239"/>
                            <a:gd name="connsiteX4" fmla="*/ 304800 w 962025"/>
                            <a:gd name="connsiteY4" fmla="*/ 66677 h 91239"/>
                            <a:gd name="connsiteX5" fmla="*/ 319087 w 962025"/>
                            <a:gd name="connsiteY5" fmla="*/ 71439 h 91239"/>
                            <a:gd name="connsiteX6" fmla="*/ 376237 w 962025"/>
                            <a:gd name="connsiteY6" fmla="*/ 80964 h 91239"/>
                            <a:gd name="connsiteX7" fmla="*/ 504825 w 962025"/>
                            <a:gd name="connsiteY7" fmla="*/ 80964 h 91239"/>
                            <a:gd name="connsiteX8" fmla="*/ 519112 w 962025"/>
                            <a:gd name="connsiteY8" fmla="*/ 71439 h 91239"/>
                            <a:gd name="connsiteX9" fmla="*/ 552450 w 962025"/>
                            <a:gd name="connsiteY9" fmla="*/ 57152 h 91239"/>
                            <a:gd name="connsiteX10" fmla="*/ 566737 w 962025"/>
                            <a:gd name="connsiteY10" fmla="*/ 42864 h 91239"/>
                            <a:gd name="connsiteX11" fmla="*/ 581025 w 962025"/>
                            <a:gd name="connsiteY11" fmla="*/ 38102 h 91239"/>
                            <a:gd name="connsiteX12" fmla="*/ 595312 w 962025"/>
                            <a:gd name="connsiteY12" fmla="*/ 28577 h 91239"/>
                            <a:gd name="connsiteX13" fmla="*/ 633412 w 962025"/>
                            <a:gd name="connsiteY13" fmla="*/ 19052 h 91239"/>
                            <a:gd name="connsiteX14" fmla="*/ 666750 w 962025"/>
                            <a:gd name="connsiteY14" fmla="*/ 9527 h 91239"/>
                            <a:gd name="connsiteX15" fmla="*/ 700087 w 962025"/>
                            <a:gd name="connsiteY15" fmla="*/ 4764 h 91239"/>
                            <a:gd name="connsiteX16" fmla="*/ 842962 w 962025"/>
                            <a:gd name="connsiteY16" fmla="*/ 9527 h 91239"/>
                            <a:gd name="connsiteX17" fmla="*/ 928687 w 962025"/>
                            <a:gd name="connsiteY17" fmla="*/ 4764 h 91239"/>
                            <a:gd name="connsiteX18" fmla="*/ 962025 w 962025"/>
                            <a:gd name="connsiteY18" fmla="*/ 2 h 9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2025" h="91239">
                              <a:moveTo>
                                <a:pt x="0" y="71439"/>
                              </a:moveTo>
                              <a:cubicBezTo>
                                <a:pt x="26987" y="69852"/>
                                <a:pt x="54062" y="69367"/>
                                <a:pt x="80962" y="66677"/>
                              </a:cubicBezTo>
                              <a:cubicBezTo>
                                <a:pt x="85957" y="66177"/>
                                <a:pt x="90349" y="63003"/>
                                <a:pt x="95250" y="61914"/>
                              </a:cubicBezTo>
                              <a:cubicBezTo>
                                <a:pt x="104676" y="59819"/>
                                <a:pt x="114300" y="58739"/>
                                <a:pt x="123825" y="57152"/>
                              </a:cubicBezTo>
                              <a:cubicBezTo>
                                <a:pt x="157878" y="58287"/>
                                <a:pt x="252081" y="57092"/>
                                <a:pt x="304800" y="66677"/>
                              </a:cubicBezTo>
                              <a:cubicBezTo>
                                <a:pt x="309739" y="67575"/>
                                <a:pt x="314165" y="70455"/>
                                <a:pt x="319087" y="71439"/>
                              </a:cubicBezTo>
                              <a:cubicBezTo>
                                <a:pt x="338025" y="75226"/>
                                <a:pt x="376237" y="80964"/>
                                <a:pt x="376237" y="80964"/>
                              </a:cubicBezTo>
                              <a:cubicBezTo>
                                <a:pt x="424247" y="96968"/>
                                <a:pt x="404151" y="92150"/>
                                <a:pt x="504825" y="80964"/>
                              </a:cubicBezTo>
                              <a:cubicBezTo>
                                <a:pt x="510514" y="80332"/>
                                <a:pt x="514142" y="74279"/>
                                <a:pt x="519112" y="71439"/>
                              </a:cubicBezTo>
                              <a:cubicBezTo>
                                <a:pt x="535591" y="62022"/>
                                <a:pt x="536420" y="62495"/>
                                <a:pt x="552450" y="57152"/>
                              </a:cubicBezTo>
                              <a:cubicBezTo>
                                <a:pt x="557212" y="52389"/>
                                <a:pt x="561133" y="46600"/>
                                <a:pt x="566737" y="42864"/>
                              </a:cubicBezTo>
                              <a:cubicBezTo>
                                <a:pt x="570914" y="40079"/>
                                <a:pt x="576535" y="40347"/>
                                <a:pt x="581025" y="38102"/>
                              </a:cubicBezTo>
                              <a:cubicBezTo>
                                <a:pt x="586144" y="35542"/>
                                <a:pt x="590193" y="31137"/>
                                <a:pt x="595312" y="28577"/>
                              </a:cubicBezTo>
                              <a:cubicBezTo>
                                <a:pt x="606201" y="23132"/>
                                <a:pt x="622538" y="21770"/>
                                <a:pt x="633412" y="19052"/>
                              </a:cubicBezTo>
                              <a:cubicBezTo>
                                <a:pt x="660630" y="12248"/>
                                <a:pt x="634068" y="15469"/>
                                <a:pt x="666750" y="9527"/>
                              </a:cubicBezTo>
                              <a:cubicBezTo>
                                <a:pt x="677794" y="7519"/>
                                <a:pt x="688975" y="6352"/>
                                <a:pt x="700087" y="4764"/>
                              </a:cubicBezTo>
                              <a:cubicBezTo>
                                <a:pt x="747712" y="6352"/>
                                <a:pt x="795311" y="9527"/>
                                <a:pt x="842962" y="9527"/>
                              </a:cubicBezTo>
                              <a:cubicBezTo>
                                <a:pt x="871581" y="9527"/>
                                <a:pt x="900167" y="7141"/>
                                <a:pt x="928687" y="4764"/>
                              </a:cubicBezTo>
                              <a:cubicBezTo>
                                <a:pt x="988963" y="-259"/>
                                <a:pt x="942651" y="2"/>
                                <a:pt x="962025" y="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Freeform 1475"/>
                        <p:cNvSpPr/>
                        <p:nvPr/>
                      </p:nvSpPr>
                      <p:spPr>
                        <a:xfrm>
                          <a:off x="4948238" y="728659"/>
                          <a:ext cx="1266825" cy="147641"/>
                        </a:xfrm>
                        <a:custGeom>
                          <a:avLst/>
                          <a:gdLst>
                            <a:gd name="connsiteX0" fmla="*/ 0 w 1266825"/>
                            <a:gd name="connsiteY0" fmla="*/ 85729 h 147641"/>
                            <a:gd name="connsiteX1" fmla="*/ 57150 w 1266825"/>
                            <a:gd name="connsiteY1" fmla="*/ 71441 h 147641"/>
                            <a:gd name="connsiteX2" fmla="*/ 95250 w 1266825"/>
                            <a:gd name="connsiteY2" fmla="*/ 66679 h 147641"/>
                            <a:gd name="connsiteX3" fmla="*/ 119062 w 1266825"/>
                            <a:gd name="connsiteY3" fmla="*/ 61916 h 147641"/>
                            <a:gd name="connsiteX4" fmla="*/ 180975 w 1266825"/>
                            <a:gd name="connsiteY4" fmla="*/ 57154 h 147641"/>
                            <a:gd name="connsiteX5" fmla="*/ 333375 w 1266825"/>
                            <a:gd name="connsiteY5" fmla="*/ 61916 h 147641"/>
                            <a:gd name="connsiteX6" fmla="*/ 409575 w 1266825"/>
                            <a:gd name="connsiteY6" fmla="*/ 85729 h 147641"/>
                            <a:gd name="connsiteX7" fmla="*/ 466725 w 1266825"/>
                            <a:gd name="connsiteY7" fmla="*/ 95254 h 147641"/>
                            <a:gd name="connsiteX8" fmla="*/ 500062 w 1266825"/>
                            <a:gd name="connsiteY8" fmla="*/ 109541 h 147641"/>
                            <a:gd name="connsiteX9" fmla="*/ 552450 w 1266825"/>
                            <a:gd name="connsiteY9" fmla="*/ 138116 h 147641"/>
                            <a:gd name="connsiteX10" fmla="*/ 600075 w 1266825"/>
                            <a:gd name="connsiteY10" fmla="*/ 142879 h 147641"/>
                            <a:gd name="connsiteX11" fmla="*/ 638175 w 1266825"/>
                            <a:gd name="connsiteY11" fmla="*/ 147641 h 147641"/>
                            <a:gd name="connsiteX12" fmla="*/ 804862 w 1266825"/>
                            <a:gd name="connsiteY12" fmla="*/ 142879 h 147641"/>
                            <a:gd name="connsiteX13" fmla="*/ 838200 w 1266825"/>
                            <a:gd name="connsiteY13" fmla="*/ 128591 h 147641"/>
                            <a:gd name="connsiteX14" fmla="*/ 885825 w 1266825"/>
                            <a:gd name="connsiteY14" fmla="*/ 119066 h 147641"/>
                            <a:gd name="connsiteX15" fmla="*/ 947737 w 1266825"/>
                            <a:gd name="connsiteY15" fmla="*/ 95254 h 147641"/>
                            <a:gd name="connsiteX16" fmla="*/ 1028700 w 1266825"/>
                            <a:gd name="connsiteY16" fmla="*/ 71441 h 147641"/>
                            <a:gd name="connsiteX17" fmla="*/ 1062037 w 1266825"/>
                            <a:gd name="connsiteY17" fmla="*/ 61916 h 147641"/>
                            <a:gd name="connsiteX18" fmla="*/ 1076325 w 1266825"/>
                            <a:gd name="connsiteY18" fmla="*/ 57154 h 147641"/>
                            <a:gd name="connsiteX19" fmla="*/ 1100137 w 1266825"/>
                            <a:gd name="connsiteY19" fmla="*/ 52391 h 147641"/>
                            <a:gd name="connsiteX20" fmla="*/ 1114425 w 1266825"/>
                            <a:gd name="connsiteY20" fmla="*/ 47629 h 147641"/>
                            <a:gd name="connsiteX21" fmla="*/ 1138237 w 1266825"/>
                            <a:gd name="connsiteY21" fmla="*/ 42866 h 147641"/>
                            <a:gd name="connsiteX22" fmla="*/ 1162050 w 1266825"/>
                            <a:gd name="connsiteY22" fmla="*/ 28579 h 147641"/>
                            <a:gd name="connsiteX23" fmla="*/ 1185862 w 1266825"/>
                            <a:gd name="connsiteY23" fmla="*/ 23816 h 147641"/>
                            <a:gd name="connsiteX24" fmla="*/ 1214437 w 1266825"/>
                            <a:gd name="connsiteY24" fmla="*/ 14291 h 147641"/>
                            <a:gd name="connsiteX25" fmla="*/ 1233487 w 1266825"/>
                            <a:gd name="connsiteY25" fmla="*/ 9529 h 147641"/>
                            <a:gd name="connsiteX26" fmla="*/ 1266825 w 1266825"/>
                            <a:gd name="connsiteY26" fmla="*/ 4 h 14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6825" h="147641">
                              <a:moveTo>
                                <a:pt x="0" y="85729"/>
                              </a:moveTo>
                              <a:cubicBezTo>
                                <a:pt x="23552" y="79000"/>
                                <a:pt x="34310" y="74955"/>
                                <a:pt x="57150" y="71441"/>
                              </a:cubicBezTo>
                              <a:cubicBezTo>
                                <a:pt x="69800" y="69495"/>
                                <a:pt x="82600" y="68625"/>
                                <a:pt x="95250" y="66679"/>
                              </a:cubicBezTo>
                              <a:cubicBezTo>
                                <a:pt x="103250" y="65448"/>
                                <a:pt x="111017" y="62810"/>
                                <a:pt x="119062" y="61916"/>
                              </a:cubicBezTo>
                              <a:cubicBezTo>
                                <a:pt x="139634" y="59630"/>
                                <a:pt x="160337" y="58741"/>
                                <a:pt x="180975" y="57154"/>
                              </a:cubicBezTo>
                              <a:cubicBezTo>
                                <a:pt x="231775" y="58741"/>
                                <a:pt x="282700" y="58018"/>
                                <a:pt x="333375" y="61916"/>
                              </a:cubicBezTo>
                              <a:cubicBezTo>
                                <a:pt x="344822" y="62796"/>
                                <a:pt x="403145" y="84443"/>
                                <a:pt x="409575" y="85729"/>
                              </a:cubicBezTo>
                              <a:cubicBezTo>
                                <a:pt x="444395" y="92692"/>
                                <a:pt x="425374" y="89346"/>
                                <a:pt x="466725" y="95254"/>
                              </a:cubicBezTo>
                              <a:cubicBezTo>
                                <a:pt x="481506" y="100181"/>
                                <a:pt x="485349" y="100713"/>
                                <a:pt x="500062" y="109541"/>
                              </a:cubicBezTo>
                              <a:cubicBezTo>
                                <a:pt x="518640" y="120688"/>
                                <a:pt x="530786" y="133783"/>
                                <a:pt x="552450" y="138116"/>
                              </a:cubicBezTo>
                              <a:cubicBezTo>
                                <a:pt x="568094" y="141245"/>
                                <a:pt x="584218" y="141117"/>
                                <a:pt x="600075" y="142879"/>
                              </a:cubicBezTo>
                              <a:cubicBezTo>
                                <a:pt x="612796" y="144292"/>
                                <a:pt x="625475" y="146054"/>
                                <a:pt x="638175" y="147641"/>
                              </a:cubicBezTo>
                              <a:cubicBezTo>
                                <a:pt x="693737" y="146054"/>
                                <a:pt x="749354" y="145800"/>
                                <a:pt x="804862" y="142879"/>
                              </a:cubicBezTo>
                              <a:cubicBezTo>
                                <a:pt x="814033" y="142396"/>
                                <a:pt x="831421" y="131133"/>
                                <a:pt x="838200" y="128591"/>
                              </a:cubicBezTo>
                              <a:cubicBezTo>
                                <a:pt x="849563" y="124330"/>
                                <a:pt x="875955" y="120711"/>
                                <a:pt x="885825" y="119066"/>
                              </a:cubicBezTo>
                              <a:cubicBezTo>
                                <a:pt x="931267" y="91801"/>
                                <a:pt x="885942" y="115853"/>
                                <a:pt x="947737" y="95254"/>
                              </a:cubicBezTo>
                              <a:cubicBezTo>
                                <a:pt x="1018180" y="71772"/>
                                <a:pt x="962811" y="89012"/>
                                <a:pt x="1028700" y="71441"/>
                              </a:cubicBezTo>
                              <a:cubicBezTo>
                                <a:pt x="1039867" y="68463"/>
                                <a:pt x="1050967" y="65237"/>
                                <a:pt x="1062037" y="61916"/>
                              </a:cubicBezTo>
                              <a:cubicBezTo>
                                <a:pt x="1066846" y="60473"/>
                                <a:pt x="1071455" y="58372"/>
                                <a:pt x="1076325" y="57154"/>
                              </a:cubicBezTo>
                              <a:cubicBezTo>
                                <a:pt x="1084178" y="55191"/>
                                <a:pt x="1092284" y="54354"/>
                                <a:pt x="1100137" y="52391"/>
                              </a:cubicBezTo>
                              <a:cubicBezTo>
                                <a:pt x="1105007" y="51173"/>
                                <a:pt x="1109555" y="48847"/>
                                <a:pt x="1114425" y="47629"/>
                              </a:cubicBezTo>
                              <a:cubicBezTo>
                                <a:pt x="1122278" y="45666"/>
                                <a:pt x="1130300" y="44454"/>
                                <a:pt x="1138237" y="42866"/>
                              </a:cubicBezTo>
                              <a:cubicBezTo>
                                <a:pt x="1146175" y="38104"/>
                                <a:pt x="1153455" y="32017"/>
                                <a:pt x="1162050" y="28579"/>
                              </a:cubicBezTo>
                              <a:cubicBezTo>
                                <a:pt x="1169566" y="25573"/>
                                <a:pt x="1178053" y="25946"/>
                                <a:pt x="1185862" y="23816"/>
                              </a:cubicBezTo>
                              <a:cubicBezTo>
                                <a:pt x="1195548" y="21174"/>
                                <a:pt x="1204820" y="17176"/>
                                <a:pt x="1214437" y="14291"/>
                              </a:cubicBezTo>
                              <a:cubicBezTo>
                                <a:pt x="1220706" y="12410"/>
                                <a:pt x="1227218" y="11410"/>
                                <a:pt x="1233487" y="9529"/>
                              </a:cubicBezTo>
                              <a:cubicBezTo>
                                <a:pt x="1266912" y="-498"/>
                                <a:pt x="1251493" y="4"/>
                                <a:pt x="1266825" y="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7" name="Freeform 1476"/>
                        <p:cNvSpPr/>
                        <p:nvPr/>
                      </p:nvSpPr>
                      <p:spPr>
                        <a:xfrm>
                          <a:off x="6305550" y="1166813"/>
                          <a:ext cx="742950" cy="61912"/>
                        </a:xfrm>
                        <a:custGeom>
                          <a:avLst/>
                          <a:gdLst>
                            <a:gd name="connsiteX0" fmla="*/ 0 w 742950"/>
                            <a:gd name="connsiteY0" fmla="*/ 38100 h 61912"/>
                            <a:gd name="connsiteX1" fmla="*/ 28575 w 742950"/>
                            <a:gd name="connsiteY1" fmla="*/ 33337 h 61912"/>
                            <a:gd name="connsiteX2" fmla="*/ 61913 w 742950"/>
                            <a:gd name="connsiteY2" fmla="*/ 28575 h 61912"/>
                            <a:gd name="connsiteX3" fmla="*/ 85725 w 742950"/>
                            <a:gd name="connsiteY3" fmla="*/ 23812 h 61912"/>
                            <a:gd name="connsiteX4" fmla="*/ 119063 w 742950"/>
                            <a:gd name="connsiteY4" fmla="*/ 19050 h 61912"/>
                            <a:gd name="connsiteX5" fmla="*/ 395288 w 742950"/>
                            <a:gd name="connsiteY5" fmla="*/ 33337 h 61912"/>
                            <a:gd name="connsiteX6" fmla="*/ 457200 w 742950"/>
                            <a:gd name="connsiteY6" fmla="*/ 42862 h 61912"/>
                            <a:gd name="connsiteX7" fmla="*/ 495300 w 742950"/>
                            <a:gd name="connsiteY7" fmla="*/ 52387 h 61912"/>
                            <a:gd name="connsiteX8" fmla="*/ 514350 w 742950"/>
                            <a:gd name="connsiteY8" fmla="*/ 57150 h 61912"/>
                            <a:gd name="connsiteX9" fmla="*/ 538163 w 742950"/>
                            <a:gd name="connsiteY9" fmla="*/ 61912 h 61912"/>
                            <a:gd name="connsiteX10" fmla="*/ 623888 w 742950"/>
                            <a:gd name="connsiteY10" fmla="*/ 52387 h 61912"/>
                            <a:gd name="connsiteX11" fmla="*/ 661988 w 742950"/>
                            <a:gd name="connsiteY11" fmla="*/ 33337 h 61912"/>
                            <a:gd name="connsiteX12" fmla="*/ 676275 w 742950"/>
                            <a:gd name="connsiteY12" fmla="*/ 28575 h 61912"/>
                            <a:gd name="connsiteX13" fmla="*/ 690563 w 742950"/>
                            <a:gd name="connsiteY13" fmla="*/ 19050 h 61912"/>
                            <a:gd name="connsiteX14" fmla="*/ 709613 w 742950"/>
                            <a:gd name="connsiteY14" fmla="*/ 14287 h 61912"/>
                            <a:gd name="connsiteX15" fmla="*/ 742950 w 742950"/>
                            <a:gd name="connsiteY1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61912">
                              <a:moveTo>
                                <a:pt x="0" y="38100"/>
                              </a:moveTo>
                              <a:lnTo>
                                <a:pt x="28575" y="33337"/>
                              </a:lnTo>
                              <a:cubicBezTo>
                                <a:pt x="39670" y="31630"/>
                                <a:pt x="50840" y="30420"/>
                                <a:pt x="61913" y="28575"/>
                              </a:cubicBezTo>
                              <a:cubicBezTo>
                                <a:pt x="69897" y="27244"/>
                                <a:pt x="77741" y="25143"/>
                                <a:pt x="85725" y="23812"/>
                              </a:cubicBezTo>
                              <a:cubicBezTo>
                                <a:pt x="96798" y="21967"/>
                                <a:pt x="107950" y="20637"/>
                                <a:pt x="119063" y="19050"/>
                              </a:cubicBezTo>
                              <a:lnTo>
                                <a:pt x="395288" y="33337"/>
                              </a:lnTo>
                              <a:cubicBezTo>
                                <a:pt x="413558" y="34444"/>
                                <a:pt x="438459" y="38537"/>
                                <a:pt x="457200" y="42862"/>
                              </a:cubicBezTo>
                              <a:cubicBezTo>
                                <a:pt x="469956" y="45806"/>
                                <a:pt x="482600" y="49212"/>
                                <a:pt x="495300" y="52387"/>
                              </a:cubicBezTo>
                              <a:cubicBezTo>
                                <a:pt x="501650" y="53975"/>
                                <a:pt x="507932" y="55866"/>
                                <a:pt x="514350" y="57150"/>
                              </a:cubicBezTo>
                              <a:lnTo>
                                <a:pt x="538163" y="61912"/>
                              </a:lnTo>
                              <a:cubicBezTo>
                                <a:pt x="540482" y="61734"/>
                                <a:pt x="606242" y="59174"/>
                                <a:pt x="623888" y="52387"/>
                              </a:cubicBezTo>
                              <a:cubicBezTo>
                                <a:pt x="637141" y="47290"/>
                                <a:pt x="649288" y="39687"/>
                                <a:pt x="661988" y="33337"/>
                              </a:cubicBezTo>
                              <a:cubicBezTo>
                                <a:pt x="666478" y="31092"/>
                                <a:pt x="671513" y="30162"/>
                                <a:pt x="676275" y="28575"/>
                              </a:cubicBezTo>
                              <a:cubicBezTo>
                                <a:pt x="681038" y="25400"/>
                                <a:pt x="685302" y="21305"/>
                                <a:pt x="690563" y="19050"/>
                              </a:cubicBezTo>
                              <a:cubicBezTo>
                                <a:pt x="696579" y="16472"/>
                                <a:pt x="703403" y="16357"/>
                                <a:pt x="709613" y="14287"/>
                              </a:cubicBezTo>
                              <a:cubicBezTo>
                                <a:pt x="725874" y="8866"/>
                                <a:pt x="730282" y="6333"/>
                                <a:pt x="742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Freeform 1477"/>
                        <p:cNvSpPr/>
                        <p:nvPr/>
                      </p:nvSpPr>
                      <p:spPr>
                        <a:xfrm>
                          <a:off x="8077200" y="866775"/>
                          <a:ext cx="1233488" cy="147638"/>
                        </a:xfrm>
                        <a:custGeom>
                          <a:avLst/>
                          <a:gdLst>
                            <a:gd name="connsiteX0" fmla="*/ 0 w 1233488"/>
                            <a:gd name="connsiteY0" fmla="*/ 14288 h 147638"/>
                            <a:gd name="connsiteX1" fmla="*/ 138113 w 1233488"/>
                            <a:gd name="connsiteY1" fmla="*/ 0 h 147638"/>
                            <a:gd name="connsiteX2" fmla="*/ 319088 w 1233488"/>
                            <a:gd name="connsiteY2" fmla="*/ 4763 h 147638"/>
                            <a:gd name="connsiteX3" fmla="*/ 347663 w 1233488"/>
                            <a:gd name="connsiteY3" fmla="*/ 14288 h 147638"/>
                            <a:gd name="connsiteX4" fmla="*/ 381000 w 1233488"/>
                            <a:gd name="connsiteY4" fmla="*/ 28575 h 147638"/>
                            <a:gd name="connsiteX5" fmla="*/ 400050 w 1233488"/>
                            <a:gd name="connsiteY5" fmla="*/ 33338 h 147638"/>
                            <a:gd name="connsiteX6" fmla="*/ 438150 w 1233488"/>
                            <a:gd name="connsiteY6" fmla="*/ 52388 h 147638"/>
                            <a:gd name="connsiteX7" fmla="*/ 476250 w 1233488"/>
                            <a:gd name="connsiteY7" fmla="*/ 71438 h 147638"/>
                            <a:gd name="connsiteX8" fmla="*/ 552450 w 1233488"/>
                            <a:gd name="connsiteY8" fmla="*/ 104775 h 147638"/>
                            <a:gd name="connsiteX9" fmla="*/ 604838 w 1233488"/>
                            <a:gd name="connsiteY9" fmla="*/ 119063 h 147638"/>
                            <a:gd name="connsiteX10" fmla="*/ 652463 w 1233488"/>
                            <a:gd name="connsiteY10" fmla="*/ 133350 h 147638"/>
                            <a:gd name="connsiteX11" fmla="*/ 685800 w 1233488"/>
                            <a:gd name="connsiteY11" fmla="*/ 142875 h 147638"/>
                            <a:gd name="connsiteX12" fmla="*/ 714375 w 1233488"/>
                            <a:gd name="connsiteY12" fmla="*/ 147638 h 147638"/>
                            <a:gd name="connsiteX13" fmla="*/ 947738 w 1233488"/>
                            <a:gd name="connsiteY13" fmla="*/ 138113 h 147638"/>
                            <a:gd name="connsiteX14" fmla="*/ 1233488 w 1233488"/>
                            <a:gd name="connsiteY14" fmla="*/ 142875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3488" h="147638">
                              <a:moveTo>
                                <a:pt x="0" y="14288"/>
                              </a:moveTo>
                              <a:cubicBezTo>
                                <a:pt x="103152" y="2827"/>
                                <a:pt x="57092" y="7366"/>
                                <a:pt x="138113" y="0"/>
                              </a:cubicBezTo>
                              <a:cubicBezTo>
                                <a:pt x="198438" y="1588"/>
                                <a:pt x="258882" y="658"/>
                                <a:pt x="319088" y="4763"/>
                              </a:cubicBezTo>
                              <a:cubicBezTo>
                                <a:pt x="329105" y="5446"/>
                                <a:pt x="338138" y="11113"/>
                                <a:pt x="347663" y="14288"/>
                              </a:cubicBezTo>
                              <a:cubicBezTo>
                                <a:pt x="418596" y="37932"/>
                                <a:pt x="286872" y="-6724"/>
                                <a:pt x="381000" y="28575"/>
                              </a:cubicBezTo>
                              <a:cubicBezTo>
                                <a:pt x="387129" y="30873"/>
                                <a:pt x="393700" y="31750"/>
                                <a:pt x="400050" y="33338"/>
                              </a:cubicBezTo>
                              <a:cubicBezTo>
                                <a:pt x="427302" y="51505"/>
                                <a:pt x="400285" y="34912"/>
                                <a:pt x="438150" y="52388"/>
                              </a:cubicBezTo>
                              <a:cubicBezTo>
                                <a:pt x="451042" y="58338"/>
                                <a:pt x="463550" y="65088"/>
                                <a:pt x="476250" y="71438"/>
                              </a:cubicBezTo>
                              <a:cubicBezTo>
                                <a:pt x="499150" y="82888"/>
                                <a:pt x="531211" y="99465"/>
                                <a:pt x="552450" y="104775"/>
                              </a:cubicBezTo>
                              <a:cubicBezTo>
                                <a:pt x="574157" y="110202"/>
                                <a:pt x="580313" y="111517"/>
                                <a:pt x="604838" y="119063"/>
                              </a:cubicBezTo>
                              <a:cubicBezTo>
                                <a:pt x="693857" y="146453"/>
                                <a:pt x="588316" y="115856"/>
                                <a:pt x="652463" y="133350"/>
                              </a:cubicBezTo>
                              <a:cubicBezTo>
                                <a:pt x="663613" y="136391"/>
                                <a:pt x="674539" y="140276"/>
                                <a:pt x="685800" y="142875"/>
                              </a:cubicBezTo>
                              <a:cubicBezTo>
                                <a:pt x="695209" y="145046"/>
                                <a:pt x="704850" y="146050"/>
                                <a:pt x="714375" y="147638"/>
                              </a:cubicBezTo>
                              <a:cubicBezTo>
                                <a:pt x="792163" y="144463"/>
                                <a:pt x="869889" y="138854"/>
                                <a:pt x="947738" y="138113"/>
                              </a:cubicBezTo>
                              <a:lnTo>
                                <a:pt x="1233488" y="142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 name="Freeform 1478"/>
                        <p:cNvSpPr/>
                        <p:nvPr/>
                      </p:nvSpPr>
                      <p:spPr>
                        <a:xfrm>
                          <a:off x="8520113" y="1099776"/>
                          <a:ext cx="1176337" cy="124187"/>
                        </a:xfrm>
                        <a:custGeom>
                          <a:avLst/>
                          <a:gdLst>
                            <a:gd name="connsiteX0" fmla="*/ 0 w 1176337"/>
                            <a:gd name="connsiteY0" fmla="*/ 5124 h 124187"/>
                            <a:gd name="connsiteX1" fmla="*/ 42862 w 1176337"/>
                            <a:gd name="connsiteY1" fmla="*/ 33699 h 124187"/>
                            <a:gd name="connsiteX2" fmla="*/ 71437 w 1176337"/>
                            <a:gd name="connsiteY2" fmla="*/ 43224 h 124187"/>
                            <a:gd name="connsiteX3" fmla="*/ 85725 w 1176337"/>
                            <a:gd name="connsiteY3" fmla="*/ 47987 h 124187"/>
                            <a:gd name="connsiteX4" fmla="*/ 114300 w 1176337"/>
                            <a:gd name="connsiteY4" fmla="*/ 67037 h 124187"/>
                            <a:gd name="connsiteX5" fmla="*/ 128587 w 1176337"/>
                            <a:gd name="connsiteY5" fmla="*/ 76562 h 124187"/>
                            <a:gd name="connsiteX6" fmla="*/ 195262 w 1176337"/>
                            <a:gd name="connsiteY6" fmla="*/ 100374 h 124187"/>
                            <a:gd name="connsiteX7" fmla="*/ 238125 w 1176337"/>
                            <a:gd name="connsiteY7" fmla="*/ 105137 h 124187"/>
                            <a:gd name="connsiteX8" fmla="*/ 257175 w 1176337"/>
                            <a:gd name="connsiteY8" fmla="*/ 114662 h 124187"/>
                            <a:gd name="connsiteX9" fmla="*/ 381000 w 1176337"/>
                            <a:gd name="connsiteY9" fmla="*/ 124187 h 124187"/>
                            <a:gd name="connsiteX10" fmla="*/ 585787 w 1176337"/>
                            <a:gd name="connsiteY10" fmla="*/ 114662 h 124187"/>
                            <a:gd name="connsiteX11" fmla="*/ 600075 w 1176337"/>
                            <a:gd name="connsiteY11" fmla="*/ 109899 h 124187"/>
                            <a:gd name="connsiteX12" fmla="*/ 623887 w 1176337"/>
                            <a:gd name="connsiteY12" fmla="*/ 105137 h 124187"/>
                            <a:gd name="connsiteX13" fmla="*/ 676275 w 1176337"/>
                            <a:gd name="connsiteY13" fmla="*/ 86087 h 124187"/>
                            <a:gd name="connsiteX14" fmla="*/ 714375 w 1176337"/>
                            <a:gd name="connsiteY14" fmla="*/ 67037 h 124187"/>
                            <a:gd name="connsiteX15" fmla="*/ 771525 w 1176337"/>
                            <a:gd name="connsiteY15" fmla="*/ 47987 h 124187"/>
                            <a:gd name="connsiteX16" fmla="*/ 785812 w 1176337"/>
                            <a:gd name="connsiteY16" fmla="*/ 38462 h 124187"/>
                            <a:gd name="connsiteX17" fmla="*/ 809625 w 1176337"/>
                            <a:gd name="connsiteY17" fmla="*/ 28937 h 124187"/>
                            <a:gd name="connsiteX18" fmla="*/ 838200 w 1176337"/>
                            <a:gd name="connsiteY18" fmla="*/ 14649 h 124187"/>
                            <a:gd name="connsiteX19" fmla="*/ 876300 w 1176337"/>
                            <a:gd name="connsiteY19" fmla="*/ 9887 h 124187"/>
                            <a:gd name="connsiteX20" fmla="*/ 890587 w 1176337"/>
                            <a:gd name="connsiteY20" fmla="*/ 362 h 124187"/>
                            <a:gd name="connsiteX21" fmla="*/ 1071562 w 1176337"/>
                            <a:gd name="connsiteY21" fmla="*/ 5124 h 124187"/>
                            <a:gd name="connsiteX22" fmla="*/ 1114425 w 1176337"/>
                            <a:gd name="connsiteY22" fmla="*/ 28937 h 124187"/>
                            <a:gd name="connsiteX23" fmla="*/ 1128712 w 1176337"/>
                            <a:gd name="connsiteY23" fmla="*/ 38462 h 124187"/>
                            <a:gd name="connsiteX24" fmla="*/ 1143000 w 1176337"/>
                            <a:gd name="connsiteY24" fmla="*/ 52749 h 124187"/>
                            <a:gd name="connsiteX25" fmla="*/ 1157287 w 1176337"/>
                            <a:gd name="connsiteY25" fmla="*/ 57512 h 124187"/>
                            <a:gd name="connsiteX26" fmla="*/ 1176337 w 1176337"/>
                            <a:gd name="connsiteY26" fmla="*/ 76562 h 12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337" h="124187">
                              <a:moveTo>
                                <a:pt x="0" y="5124"/>
                              </a:moveTo>
                              <a:cubicBezTo>
                                <a:pt x="19283" y="20551"/>
                                <a:pt x="21755" y="25256"/>
                                <a:pt x="42862" y="33699"/>
                              </a:cubicBezTo>
                              <a:cubicBezTo>
                                <a:pt x="52184" y="37428"/>
                                <a:pt x="61912" y="40049"/>
                                <a:pt x="71437" y="43224"/>
                              </a:cubicBezTo>
                              <a:cubicBezTo>
                                <a:pt x="76200" y="44812"/>
                                <a:pt x="81548" y="45202"/>
                                <a:pt x="85725" y="47987"/>
                              </a:cubicBezTo>
                              <a:lnTo>
                                <a:pt x="114300" y="67037"/>
                              </a:lnTo>
                              <a:cubicBezTo>
                                <a:pt x="119062" y="70212"/>
                                <a:pt x="123273" y="74436"/>
                                <a:pt x="128587" y="76562"/>
                              </a:cubicBezTo>
                              <a:cubicBezTo>
                                <a:pt x="144126" y="82777"/>
                                <a:pt x="183498" y="99067"/>
                                <a:pt x="195262" y="100374"/>
                              </a:cubicBezTo>
                              <a:lnTo>
                                <a:pt x="238125" y="105137"/>
                              </a:lnTo>
                              <a:cubicBezTo>
                                <a:pt x="244475" y="108312"/>
                                <a:pt x="250122" y="113848"/>
                                <a:pt x="257175" y="114662"/>
                              </a:cubicBezTo>
                              <a:cubicBezTo>
                                <a:pt x="426302" y="134176"/>
                                <a:pt x="317209" y="108238"/>
                                <a:pt x="381000" y="124187"/>
                              </a:cubicBezTo>
                              <a:cubicBezTo>
                                <a:pt x="411218" y="123271"/>
                                <a:pt x="529507" y="123320"/>
                                <a:pt x="585787" y="114662"/>
                              </a:cubicBezTo>
                              <a:cubicBezTo>
                                <a:pt x="590749" y="113899"/>
                                <a:pt x="595205" y="111117"/>
                                <a:pt x="600075" y="109899"/>
                              </a:cubicBezTo>
                              <a:cubicBezTo>
                                <a:pt x="607928" y="107936"/>
                                <a:pt x="615950" y="106724"/>
                                <a:pt x="623887" y="105137"/>
                              </a:cubicBezTo>
                              <a:cubicBezTo>
                                <a:pt x="681471" y="76345"/>
                                <a:pt x="590209" y="120513"/>
                                <a:pt x="676275" y="86087"/>
                              </a:cubicBezTo>
                              <a:cubicBezTo>
                                <a:pt x="689458" y="80814"/>
                                <a:pt x="700722" y="70938"/>
                                <a:pt x="714375" y="67037"/>
                              </a:cubicBezTo>
                              <a:cubicBezTo>
                                <a:pt x="734138" y="61390"/>
                                <a:pt x="753104" y="57198"/>
                                <a:pt x="771525" y="47987"/>
                              </a:cubicBezTo>
                              <a:cubicBezTo>
                                <a:pt x="776644" y="45427"/>
                                <a:pt x="780693" y="41022"/>
                                <a:pt x="785812" y="38462"/>
                              </a:cubicBezTo>
                              <a:cubicBezTo>
                                <a:pt x="793459" y="34639"/>
                                <a:pt x="801978" y="32760"/>
                                <a:pt x="809625" y="28937"/>
                              </a:cubicBezTo>
                              <a:cubicBezTo>
                                <a:pt x="827055" y="20222"/>
                                <a:pt x="819389" y="18069"/>
                                <a:pt x="838200" y="14649"/>
                              </a:cubicBezTo>
                              <a:cubicBezTo>
                                <a:pt x="850792" y="12359"/>
                                <a:pt x="863600" y="11474"/>
                                <a:pt x="876300" y="9887"/>
                              </a:cubicBezTo>
                              <a:cubicBezTo>
                                <a:pt x="881062" y="6712"/>
                                <a:pt x="884865" y="502"/>
                                <a:pt x="890587" y="362"/>
                              </a:cubicBezTo>
                              <a:cubicBezTo>
                                <a:pt x="950915" y="-1110"/>
                                <a:pt x="1011288" y="2184"/>
                                <a:pt x="1071562" y="5124"/>
                              </a:cubicBezTo>
                              <a:cubicBezTo>
                                <a:pt x="1085128" y="5786"/>
                                <a:pt x="1108084" y="24709"/>
                                <a:pt x="1114425" y="28937"/>
                              </a:cubicBezTo>
                              <a:cubicBezTo>
                                <a:pt x="1119187" y="32112"/>
                                <a:pt x="1124665" y="34415"/>
                                <a:pt x="1128712" y="38462"/>
                              </a:cubicBezTo>
                              <a:cubicBezTo>
                                <a:pt x="1133475" y="43224"/>
                                <a:pt x="1137396" y="49013"/>
                                <a:pt x="1143000" y="52749"/>
                              </a:cubicBezTo>
                              <a:cubicBezTo>
                                <a:pt x="1147177" y="55534"/>
                                <a:pt x="1152525" y="55924"/>
                                <a:pt x="1157287" y="57512"/>
                              </a:cubicBezTo>
                              <a:cubicBezTo>
                                <a:pt x="1168781" y="74753"/>
                                <a:pt x="1161693" y="69239"/>
                                <a:pt x="1176337" y="765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Freeform 1479"/>
                        <p:cNvSpPr/>
                        <p:nvPr/>
                      </p:nvSpPr>
                      <p:spPr>
                        <a:xfrm>
                          <a:off x="9329738" y="657225"/>
                          <a:ext cx="1223962" cy="295275"/>
                        </a:xfrm>
                        <a:custGeom>
                          <a:avLst/>
                          <a:gdLst>
                            <a:gd name="connsiteX0" fmla="*/ 0 w 1223962"/>
                            <a:gd name="connsiteY0" fmla="*/ 100013 h 295275"/>
                            <a:gd name="connsiteX1" fmla="*/ 76200 w 1223962"/>
                            <a:gd name="connsiteY1" fmla="*/ 66675 h 295275"/>
                            <a:gd name="connsiteX2" fmla="*/ 100012 w 1223962"/>
                            <a:gd name="connsiteY2" fmla="*/ 57150 h 295275"/>
                            <a:gd name="connsiteX3" fmla="*/ 133350 w 1223962"/>
                            <a:gd name="connsiteY3" fmla="*/ 42863 h 295275"/>
                            <a:gd name="connsiteX4" fmla="*/ 190500 w 1223962"/>
                            <a:gd name="connsiteY4" fmla="*/ 28575 h 295275"/>
                            <a:gd name="connsiteX5" fmla="*/ 209550 w 1223962"/>
                            <a:gd name="connsiteY5" fmla="*/ 23813 h 295275"/>
                            <a:gd name="connsiteX6" fmla="*/ 295275 w 1223962"/>
                            <a:gd name="connsiteY6" fmla="*/ 4763 h 295275"/>
                            <a:gd name="connsiteX7" fmla="*/ 385762 w 1223962"/>
                            <a:gd name="connsiteY7" fmla="*/ 0 h 295275"/>
                            <a:gd name="connsiteX8" fmla="*/ 514350 w 1223962"/>
                            <a:gd name="connsiteY8" fmla="*/ 14288 h 295275"/>
                            <a:gd name="connsiteX9" fmla="*/ 604837 w 1223962"/>
                            <a:gd name="connsiteY9" fmla="*/ 42863 h 295275"/>
                            <a:gd name="connsiteX10" fmla="*/ 647700 w 1223962"/>
                            <a:gd name="connsiteY10" fmla="*/ 61913 h 295275"/>
                            <a:gd name="connsiteX11" fmla="*/ 661987 w 1223962"/>
                            <a:gd name="connsiteY11" fmla="*/ 71438 h 295275"/>
                            <a:gd name="connsiteX12" fmla="*/ 709612 w 1223962"/>
                            <a:gd name="connsiteY12" fmla="*/ 95250 h 295275"/>
                            <a:gd name="connsiteX13" fmla="*/ 747712 w 1223962"/>
                            <a:gd name="connsiteY13" fmla="*/ 128588 h 295275"/>
                            <a:gd name="connsiteX14" fmla="*/ 762000 w 1223962"/>
                            <a:gd name="connsiteY14" fmla="*/ 138113 h 295275"/>
                            <a:gd name="connsiteX15" fmla="*/ 776287 w 1223962"/>
                            <a:gd name="connsiteY15" fmla="*/ 152400 h 295275"/>
                            <a:gd name="connsiteX16" fmla="*/ 842962 w 1223962"/>
                            <a:gd name="connsiteY16" fmla="*/ 200025 h 295275"/>
                            <a:gd name="connsiteX17" fmla="*/ 933450 w 1223962"/>
                            <a:gd name="connsiteY17" fmla="*/ 266700 h 295275"/>
                            <a:gd name="connsiteX18" fmla="*/ 971550 w 1223962"/>
                            <a:gd name="connsiteY18" fmla="*/ 280988 h 295275"/>
                            <a:gd name="connsiteX19" fmla="*/ 1033462 w 1223962"/>
                            <a:gd name="connsiteY19" fmla="*/ 295275 h 295275"/>
                            <a:gd name="connsiteX20" fmla="*/ 1085850 w 1223962"/>
                            <a:gd name="connsiteY20" fmla="*/ 280988 h 295275"/>
                            <a:gd name="connsiteX21" fmla="*/ 1100137 w 1223962"/>
                            <a:gd name="connsiteY21" fmla="*/ 276225 h 295275"/>
                            <a:gd name="connsiteX22" fmla="*/ 1166812 w 1223962"/>
                            <a:gd name="connsiteY22" fmla="*/ 209550 h 295275"/>
                            <a:gd name="connsiteX23" fmla="*/ 1209675 w 1223962"/>
                            <a:gd name="connsiteY23" fmla="*/ 176213 h 295275"/>
                            <a:gd name="connsiteX24" fmla="*/ 1223962 w 1223962"/>
                            <a:gd name="connsiteY24" fmla="*/ 15716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3962" h="295275">
                              <a:moveTo>
                                <a:pt x="0" y="100013"/>
                              </a:moveTo>
                              <a:lnTo>
                                <a:pt x="76200" y="66675"/>
                              </a:lnTo>
                              <a:cubicBezTo>
                                <a:pt x="84058" y="63307"/>
                                <a:pt x="92121" y="60438"/>
                                <a:pt x="100012" y="57150"/>
                              </a:cubicBezTo>
                              <a:cubicBezTo>
                                <a:pt x="111172" y="52500"/>
                                <a:pt x="121495" y="45234"/>
                                <a:pt x="133350" y="42863"/>
                              </a:cubicBezTo>
                              <a:cubicBezTo>
                                <a:pt x="173644" y="34803"/>
                                <a:pt x="142028" y="41794"/>
                                <a:pt x="190500" y="28575"/>
                              </a:cubicBezTo>
                              <a:cubicBezTo>
                                <a:pt x="196815" y="26853"/>
                                <a:pt x="203256" y="25611"/>
                                <a:pt x="209550" y="23813"/>
                              </a:cubicBezTo>
                              <a:cubicBezTo>
                                <a:pt x="249725" y="12334"/>
                                <a:pt x="205124" y="15369"/>
                                <a:pt x="295275" y="4763"/>
                              </a:cubicBezTo>
                              <a:cubicBezTo>
                                <a:pt x="325272" y="1234"/>
                                <a:pt x="355600" y="1588"/>
                                <a:pt x="385762" y="0"/>
                              </a:cubicBezTo>
                              <a:cubicBezTo>
                                <a:pt x="428625" y="4763"/>
                                <a:pt x="471810" y="7198"/>
                                <a:pt x="514350" y="14288"/>
                              </a:cubicBezTo>
                              <a:cubicBezTo>
                                <a:pt x="584702" y="26013"/>
                                <a:pt x="566033" y="24954"/>
                                <a:pt x="604837" y="42863"/>
                              </a:cubicBezTo>
                              <a:cubicBezTo>
                                <a:pt x="619033" y="49415"/>
                                <a:pt x="633715" y="54921"/>
                                <a:pt x="647700" y="61913"/>
                              </a:cubicBezTo>
                              <a:cubicBezTo>
                                <a:pt x="652819" y="64473"/>
                                <a:pt x="656947" y="68724"/>
                                <a:pt x="661987" y="71438"/>
                              </a:cubicBezTo>
                              <a:cubicBezTo>
                                <a:pt x="677614" y="79853"/>
                                <a:pt x="694844" y="85405"/>
                                <a:pt x="709612" y="95250"/>
                              </a:cubicBezTo>
                              <a:cubicBezTo>
                                <a:pt x="723653" y="104611"/>
                                <a:pt x="734651" y="117902"/>
                                <a:pt x="747712" y="128588"/>
                              </a:cubicBezTo>
                              <a:cubicBezTo>
                                <a:pt x="752142" y="132213"/>
                                <a:pt x="757603" y="134449"/>
                                <a:pt x="762000" y="138113"/>
                              </a:cubicBezTo>
                              <a:cubicBezTo>
                                <a:pt x="767174" y="142425"/>
                                <a:pt x="770937" y="148309"/>
                                <a:pt x="776287" y="152400"/>
                              </a:cubicBezTo>
                              <a:cubicBezTo>
                                <a:pt x="797983" y="168991"/>
                                <a:pt x="820998" y="183791"/>
                                <a:pt x="842962" y="200025"/>
                              </a:cubicBezTo>
                              <a:cubicBezTo>
                                <a:pt x="867467" y="218137"/>
                                <a:pt x="907025" y="252020"/>
                                <a:pt x="933450" y="266700"/>
                              </a:cubicBezTo>
                              <a:cubicBezTo>
                                <a:pt x="945307" y="273287"/>
                                <a:pt x="958777" y="276426"/>
                                <a:pt x="971550" y="280988"/>
                              </a:cubicBezTo>
                              <a:cubicBezTo>
                                <a:pt x="1006415" y="293440"/>
                                <a:pt x="995059" y="289789"/>
                                <a:pt x="1033462" y="295275"/>
                              </a:cubicBezTo>
                              <a:lnTo>
                                <a:pt x="1085850" y="280988"/>
                              </a:lnTo>
                              <a:cubicBezTo>
                                <a:pt x="1090677" y="279609"/>
                                <a:pt x="1096217" y="279361"/>
                                <a:pt x="1100137" y="276225"/>
                              </a:cubicBezTo>
                              <a:cubicBezTo>
                                <a:pt x="1100826" y="275674"/>
                                <a:pt x="1166203" y="210024"/>
                                <a:pt x="1166812" y="209550"/>
                              </a:cubicBezTo>
                              <a:cubicBezTo>
                                <a:pt x="1181100" y="198438"/>
                                <a:pt x="1198815" y="190693"/>
                                <a:pt x="1209675" y="176213"/>
                              </a:cubicBezTo>
                              <a:lnTo>
                                <a:pt x="1223962" y="157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1" name="Freeform 1480"/>
                        <p:cNvSpPr/>
                        <p:nvPr/>
                      </p:nvSpPr>
                      <p:spPr>
                        <a:xfrm>
                          <a:off x="10096500" y="1152525"/>
                          <a:ext cx="1362075" cy="209550"/>
                        </a:xfrm>
                        <a:custGeom>
                          <a:avLst/>
                          <a:gdLst>
                            <a:gd name="connsiteX0" fmla="*/ 0 w 1362075"/>
                            <a:gd name="connsiteY0" fmla="*/ 100013 h 209550"/>
                            <a:gd name="connsiteX1" fmla="*/ 33338 w 1362075"/>
                            <a:gd name="connsiteY1" fmla="*/ 104775 h 209550"/>
                            <a:gd name="connsiteX2" fmla="*/ 47625 w 1362075"/>
                            <a:gd name="connsiteY2" fmla="*/ 114300 h 209550"/>
                            <a:gd name="connsiteX3" fmla="*/ 71438 w 1362075"/>
                            <a:gd name="connsiteY3" fmla="*/ 123825 h 209550"/>
                            <a:gd name="connsiteX4" fmla="*/ 133350 w 1362075"/>
                            <a:gd name="connsiteY4" fmla="*/ 152400 h 209550"/>
                            <a:gd name="connsiteX5" fmla="*/ 161925 w 1362075"/>
                            <a:gd name="connsiteY5" fmla="*/ 161925 h 209550"/>
                            <a:gd name="connsiteX6" fmla="*/ 180975 w 1362075"/>
                            <a:gd name="connsiteY6" fmla="*/ 166688 h 209550"/>
                            <a:gd name="connsiteX7" fmla="*/ 276225 w 1362075"/>
                            <a:gd name="connsiteY7" fmla="*/ 204788 h 209550"/>
                            <a:gd name="connsiteX8" fmla="*/ 309563 w 1362075"/>
                            <a:gd name="connsiteY8" fmla="*/ 209550 h 209550"/>
                            <a:gd name="connsiteX9" fmla="*/ 438150 w 1362075"/>
                            <a:gd name="connsiteY9" fmla="*/ 195263 h 209550"/>
                            <a:gd name="connsiteX10" fmla="*/ 452438 w 1362075"/>
                            <a:gd name="connsiteY10" fmla="*/ 190500 h 209550"/>
                            <a:gd name="connsiteX11" fmla="*/ 476250 w 1362075"/>
                            <a:gd name="connsiteY11" fmla="*/ 180975 h 209550"/>
                            <a:gd name="connsiteX12" fmla="*/ 523875 w 1362075"/>
                            <a:gd name="connsiteY12" fmla="*/ 166688 h 209550"/>
                            <a:gd name="connsiteX13" fmla="*/ 581025 w 1362075"/>
                            <a:gd name="connsiteY13" fmla="*/ 147638 h 209550"/>
                            <a:gd name="connsiteX14" fmla="*/ 642938 w 1362075"/>
                            <a:gd name="connsiteY14" fmla="*/ 138113 h 209550"/>
                            <a:gd name="connsiteX15" fmla="*/ 742950 w 1362075"/>
                            <a:gd name="connsiteY15" fmla="*/ 109538 h 209550"/>
                            <a:gd name="connsiteX16" fmla="*/ 766763 w 1362075"/>
                            <a:gd name="connsiteY16" fmla="*/ 100013 h 209550"/>
                            <a:gd name="connsiteX17" fmla="*/ 819150 w 1362075"/>
                            <a:gd name="connsiteY17" fmla="*/ 80963 h 209550"/>
                            <a:gd name="connsiteX18" fmla="*/ 857250 w 1362075"/>
                            <a:gd name="connsiteY18" fmla="*/ 61913 h 209550"/>
                            <a:gd name="connsiteX19" fmla="*/ 900113 w 1362075"/>
                            <a:gd name="connsiteY19" fmla="*/ 42863 h 209550"/>
                            <a:gd name="connsiteX20" fmla="*/ 919163 w 1362075"/>
                            <a:gd name="connsiteY20" fmla="*/ 33338 h 209550"/>
                            <a:gd name="connsiteX21" fmla="*/ 947738 w 1362075"/>
                            <a:gd name="connsiteY21" fmla="*/ 23813 h 209550"/>
                            <a:gd name="connsiteX22" fmla="*/ 976313 w 1362075"/>
                            <a:gd name="connsiteY22" fmla="*/ 14288 h 209550"/>
                            <a:gd name="connsiteX23" fmla="*/ 1000125 w 1362075"/>
                            <a:gd name="connsiteY23" fmla="*/ 9525 h 209550"/>
                            <a:gd name="connsiteX24" fmla="*/ 1042988 w 1362075"/>
                            <a:gd name="connsiteY24" fmla="*/ 4763 h 209550"/>
                            <a:gd name="connsiteX25" fmla="*/ 1076325 w 1362075"/>
                            <a:gd name="connsiteY25" fmla="*/ 0 h 209550"/>
                            <a:gd name="connsiteX26" fmla="*/ 1119188 w 1362075"/>
                            <a:gd name="connsiteY26" fmla="*/ 9525 h 209550"/>
                            <a:gd name="connsiteX27" fmla="*/ 1133475 w 1362075"/>
                            <a:gd name="connsiteY27" fmla="*/ 14288 h 209550"/>
                            <a:gd name="connsiteX28" fmla="*/ 1157288 w 1362075"/>
                            <a:gd name="connsiteY28" fmla="*/ 42863 h 209550"/>
                            <a:gd name="connsiteX29" fmla="*/ 1185863 w 1362075"/>
                            <a:gd name="connsiteY29" fmla="*/ 71438 h 209550"/>
                            <a:gd name="connsiteX30" fmla="*/ 1219200 w 1362075"/>
                            <a:gd name="connsiteY30" fmla="*/ 109538 h 209550"/>
                            <a:gd name="connsiteX31" fmla="*/ 1233488 w 1362075"/>
                            <a:gd name="connsiteY31" fmla="*/ 123825 h 209550"/>
                            <a:gd name="connsiteX32" fmla="*/ 1262063 w 1362075"/>
                            <a:gd name="connsiteY32" fmla="*/ 142875 h 209550"/>
                            <a:gd name="connsiteX33" fmla="*/ 1276350 w 1362075"/>
                            <a:gd name="connsiteY33" fmla="*/ 152400 h 209550"/>
                            <a:gd name="connsiteX34" fmla="*/ 1304925 w 1362075"/>
                            <a:gd name="connsiteY34" fmla="*/ 161925 h 209550"/>
                            <a:gd name="connsiteX35" fmla="*/ 1319213 w 1362075"/>
                            <a:gd name="connsiteY35" fmla="*/ 166688 h 209550"/>
                            <a:gd name="connsiteX36" fmla="*/ 1333500 w 1362075"/>
                            <a:gd name="connsiteY36" fmla="*/ 171450 h 209550"/>
                            <a:gd name="connsiteX37" fmla="*/ 1362075 w 1362075"/>
                            <a:gd name="connsiteY37" fmla="*/ 1666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2075" h="209550">
                              <a:moveTo>
                                <a:pt x="0" y="100013"/>
                              </a:moveTo>
                              <a:cubicBezTo>
                                <a:pt x="11113" y="101600"/>
                                <a:pt x="22586" y="101549"/>
                                <a:pt x="33338" y="104775"/>
                              </a:cubicBezTo>
                              <a:cubicBezTo>
                                <a:pt x="38820" y="106420"/>
                                <a:pt x="42506" y="111740"/>
                                <a:pt x="47625" y="114300"/>
                              </a:cubicBezTo>
                              <a:cubicBezTo>
                                <a:pt x="55272" y="118123"/>
                                <a:pt x="63626" y="120353"/>
                                <a:pt x="71438" y="123825"/>
                              </a:cubicBezTo>
                              <a:cubicBezTo>
                                <a:pt x="123362" y="146902"/>
                                <a:pt x="42399" y="116020"/>
                                <a:pt x="133350" y="152400"/>
                              </a:cubicBezTo>
                              <a:cubicBezTo>
                                <a:pt x="142672" y="156129"/>
                                <a:pt x="152185" y="159490"/>
                                <a:pt x="161925" y="161925"/>
                              </a:cubicBezTo>
                              <a:cubicBezTo>
                                <a:pt x="168275" y="163513"/>
                                <a:pt x="174866" y="164338"/>
                                <a:pt x="180975" y="166688"/>
                              </a:cubicBezTo>
                              <a:cubicBezTo>
                                <a:pt x="228958" y="185143"/>
                                <a:pt x="223238" y="190070"/>
                                <a:pt x="276225" y="204788"/>
                              </a:cubicBezTo>
                              <a:cubicBezTo>
                                <a:pt x="287041" y="207792"/>
                                <a:pt x="298450" y="207963"/>
                                <a:pt x="309563" y="209550"/>
                              </a:cubicBezTo>
                              <a:cubicBezTo>
                                <a:pt x="352425" y="204788"/>
                                <a:pt x="395402" y="200963"/>
                                <a:pt x="438150" y="195263"/>
                              </a:cubicBezTo>
                              <a:cubicBezTo>
                                <a:pt x="443126" y="194599"/>
                                <a:pt x="447737" y="192263"/>
                                <a:pt x="452438" y="190500"/>
                              </a:cubicBezTo>
                              <a:cubicBezTo>
                                <a:pt x="460442" y="187498"/>
                                <a:pt x="468245" y="183977"/>
                                <a:pt x="476250" y="180975"/>
                              </a:cubicBezTo>
                              <a:cubicBezTo>
                                <a:pt x="492135" y="175018"/>
                                <a:pt x="507274" y="171930"/>
                                <a:pt x="523875" y="166688"/>
                              </a:cubicBezTo>
                              <a:cubicBezTo>
                                <a:pt x="543023" y="160641"/>
                                <a:pt x="561677" y="153013"/>
                                <a:pt x="581025" y="147638"/>
                              </a:cubicBezTo>
                              <a:cubicBezTo>
                                <a:pt x="592317" y="144501"/>
                                <a:pt x="633004" y="140204"/>
                                <a:pt x="642938" y="138113"/>
                              </a:cubicBezTo>
                              <a:cubicBezTo>
                                <a:pt x="682352" y="129815"/>
                                <a:pt x="706267" y="122639"/>
                                <a:pt x="742950" y="109538"/>
                              </a:cubicBezTo>
                              <a:cubicBezTo>
                                <a:pt x="751001" y="106663"/>
                                <a:pt x="758729" y="102935"/>
                                <a:pt x="766763" y="100013"/>
                              </a:cubicBezTo>
                              <a:cubicBezTo>
                                <a:pt x="790344" y="91438"/>
                                <a:pt x="797174" y="91106"/>
                                <a:pt x="819150" y="80963"/>
                              </a:cubicBezTo>
                              <a:cubicBezTo>
                                <a:pt x="832042" y="75013"/>
                                <a:pt x="844402" y="67959"/>
                                <a:pt x="857250" y="61913"/>
                              </a:cubicBezTo>
                              <a:cubicBezTo>
                                <a:pt x="871397" y="55256"/>
                                <a:pt x="885917" y="49415"/>
                                <a:pt x="900113" y="42863"/>
                              </a:cubicBezTo>
                              <a:cubicBezTo>
                                <a:pt x="906559" y="39888"/>
                                <a:pt x="912571" y="35975"/>
                                <a:pt x="919163" y="33338"/>
                              </a:cubicBezTo>
                              <a:cubicBezTo>
                                <a:pt x="928485" y="29609"/>
                                <a:pt x="938213" y="26988"/>
                                <a:pt x="947738" y="23813"/>
                              </a:cubicBezTo>
                              <a:cubicBezTo>
                                <a:pt x="957263" y="20638"/>
                                <a:pt x="966468" y="16257"/>
                                <a:pt x="976313" y="14288"/>
                              </a:cubicBezTo>
                              <a:cubicBezTo>
                                <a:pt x="984250" y="12700"/>
                                <a:pt x="992112" y="10670"/>
                                <a:pt x="1000125" y="9525"/>
                              </a:cubicBezTo>
                              <a:cubicBezTo>
                                <a:pt x="1014356" y="7492"/>
                                <a:pt x="1028723" y="6546"/>
                                <a:pt x="1042988" y="4763"/>
                              </a:cubicBezTo>
                              <a:cubicBezTo>
                                <a:pt x="1054126" y="3371"/>
                                <a:pt x="1065213" y="1588"/>
                                <a:pt x="1076325" y="0"/>
                              </a:cubicBezTo>
                              <a:cubicBezTo>
                                <a:pt x="1090613" y="3175"/>
                                <a:pt x="1104989" y="5975"/>
                                <a:pt x="1119188" y="9525"/>
                              </a:cubicBezTo>
                              <a:cubicBezTo>
                                <a:pt x="1124058" y="10743"/>
                                <a:pt x="1129298" y="11503"/>
                                <a:pt x="1133475" y="14288"/>
                              </a:cubicBezTo>
                              <a:cubicBezTo>
                                <a:pt x="1151246" y="26136"/>
                                <a:pt x="1144507" y="28484"/>
                                <a:pt x="1157288" y="42863"/>
                              </a:cubicBezTo>
                              <a:cubicBezTo>
                                <a:pt x="1166237" y="52931"/>
                                <a:pt x="1178391" y="60230"/>
                                <a:pt x="1185863" y="71438"/>
                              </a:cubicBezTo>
                              <a:cubicBezTo>
                                <a:pt x="1219991" y="122630"/>
                                <a:pt x="1189437" y="84736"/>
                                <a:pt x="1219200" y="109538"/>
                              </a:cubicBezTo>
                              <a:cubicBezTo>
                                <a:pt x="1224374" y="113850"/>
                                <a:pt x="1228172" y="119690"/>
                                <a:pt x="1233488" y="123825"/>
                              </a:cubicBezTo>
                              <a:cubicBezTo>
                                <a:pt x="1242524" y="130853"/>
                                <a:pt x="1252538" y="136525"/>
                                <a:pt x="1262063" y="142875"/>
                              </a:cubicBezTo>
                              <a:cubicBezTo>
                                <a:pt x="1266825" y="146050"/>
                                <a:pt x="1270920" y="150590"/>
                                <a:pt x="1276350" y="152400"/>
                              </a:cubicBezTo>
                              <a:lnTo>
                                <a:pt x="1304925" y="161925"/>
                              </a:lnTo>
                              <a:lnTo>
                                <a:pt x="1319213" y="166688"/>
                              </a:lnTo>
                              <a:lnTo>
                                <a:pt x="1333500" y="171450"/>
                              </a:lnTo>
                              <a:cubicBezTo>
                                <a:pt x="1355630" y="165918"/>
                                <a:pt x="1346005" y="166688"/>
                                <a:pt x="1362075" y="1666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455"/>
                      <p:cNvGrpSpPr/>
                      <p:nvPr/>
                    </p:nvGrpSpPr>
                    <p:grpSpPr>
                      <a:xfrm>
                        <a:off x="285746" y="559504"/>
                        <a:ext cx="4481438" cy="848036"/>
                        <a:chOff x="285746" y="483615"/>
                        <a:chExt cx="4481438" cy="923925"/>
                      </a:xfrm>
                    </p:grpSpPr>
                    <p:sp>
                      <p:nvSpPr>
                        <p:cNvPr id="1468" name="Freeform 1467"/>
                        <p:cNvSpPr/>
                        <p:nvPr/>
                      </p:nvSpPr>
                      <p:spPr>
                        <a:xfrm>
                          <a:off x="1029725" y="942273"/>
                          <a:ext cx="2048209" cy="262986"/>
                        </a:xfrm>
                        <a:custGeom>
                          <a:avLst/>
                          <a:gdLst>
                            <a:gd name="connsiteX0" fmla="*/ 128922 w 2048209"/>
                            <a:gd name="connsiteY0" fmla="*/ 191548 h 262986"/>
                            <a:gd name="connsiteX1" fmla="*/ 76534 w 2048209"/>
                            <a:gd name="connsiteY1" fmla="*/ 182023 h 262986"/>
                            <a:gd name="connsiteX2" fmla="*/ 62247 w 2048209"/>
                            <a:gd name="connsiteY2" fmla="*/ 172498 h 262986"/>
                            <a:gd name="connsiteX3" fmla="*/ 47959 w 2048209"/>
                            <a:gd name="connsiteY3" fmla="*/ 167736 h 262986"/>
                            <a:gd name="connsiteX4" fmla="*/ 28909 w 2048209"/>
                            <a:gd name="connsiteY4" fmla="*/ 158211 h 262986"/>
                            <a:gd name="connsiteX5" fmla="*/ 334 w 2048209"/>
                            <a:gd name="connsiteY5" fmla="*/ 110586 h 262986"/>
                            <a:gd name="connsiteX6" fmla="*/ 28909 w 2048209"/>
                            <a:gd name="connsiteY6" fmla="*/ 62961 h 262986"/>
                            <a:gd name="connsiteX7" fmla="*/ 43197 w 2048209"/>
                            <a:gd name="connsiteY7" fmla="*/ 43911 h 262986"/>
                            <a:gd name="connsiteX8" fmla="*/ 76534 w 2048209"/>
                            <a:gd name="connsiteY8" fmla="*/ 24861 h 262986"/>
                            <a:gd name="connsiteX9" fmla="*/ 114634 w 2048209"/>
                            <a:gd name="connsiteY9" fmla="*/ 10573 h 262986"/>
                            <a:gd name="connsiteX10" fmla="*/ 286084 w 2048209"/>
                            <a:gd name="connsiteY10" fmla="*/ 20098 h 262986"/>
                            <a:gd name="connsiteX11" fmla="*/ 324184 w 2048209"/>
                            <a:gd name="connsiteY11" fmla="*/ 29623 h 262986"/>
                            <a:gd name="connsiteX12" fmla="*/ 367047 w 2048209"/>
                            <a:gd name="connsiteY12" fmla="*/ 43911 h 262986"/>
                            <a:gd name="connsiteX13" fmla="*/ 386097 w 2048209"/>
                            <a:gd name="connsiteY13" fmla="*/ 48673 h 262986"/>
                            <a:gd name="connsiteX14" fmla="*/ 457534 w 2048209"/>
                            <a:gd name="connsiteY14" fmla="*/ 82011 h 262986"/>
                            <a:gd name="connsiteX15" fmla="*/ 481347 w 2048209"/>
                            <a:gd name="connsiteY15" fmla="*/ 101061 h 262986"/>
                            <a:gd name="connsiteX16" fmla="*/ 505159 w 2048209"/>
                            <a:gd name="connsiteY16" fmla="*/ 110586 h 262986"/>
                            <a:gd name="connsiteX17" fmla="*/ 557547 w 2048209"/>
                            <a:gd name="connsiteY17" fmla="*/ 143923 h 262986"/>
                            <a:gd name="connsiteX18" fmla="*/ 624222 w 2048209"/>
                            <a:gd name="connsiteY18" fmla="*/ 172498 h 262986"/>
                            <a:gd name="connsiteX19" fmla="*/ 676609 w 2048209"/>
                            <a:gd name="connsiteY19" fmla="*/ 191548 h 262986"/>
                            <a:gd name="connsiteX20" fmla="*/ 757572 w 2048209"/>
                            <a:gd name="connsiteY20" fmla="*/ 234411 h 262986"/>
                            <a:gd name="connsiteX21" fmla="*/ 805197 w 2048209"/>
                            <a:gd name="connsiteY21" fmla="*/ 243936 h 262986"/>
                            <a:gd name="connsiteX22" fmla="*/ 857584 w 2048209"/>
                            <a:gd name="connsiteY22" fmla="*/ 258223 h 262986"/>
                            <a:gd name="connsiteX23" fmla="*/ 919497 w 2048209"/>
                            <a:gd name="connsiteY23" fmla="*/ 262986 h 262986"/>
                            <a:gd name="connsiteX24" fmla="*/ 1167147 w 2048209"/>
                            <a:gd name="connsiteY24" fmla="*/ 258223 h 262986"/>
                            <a:gd name="connsiteX25" fmla="*/ 1181434 w 2048209"/>
                            <a:gd name="connsiteY25" fmla="*/ 253461 h 262986"/>
                            <a:gd name="connsiteX26" fmla="*/ 1224297 w 2048209"/>
                            <a:gd name="connsiteY26" fmla="*/ 248698 h 262986"/>
                            <a:gd name="connsiteX27" fmla="*/ 1248109 w 2048209"/>
                            <a:gd name="connsiteY27" fmla="*/ 239173 h 262986"/>
                            <a:gd name="connsiteX28" fmla="*/ 1271922 w 2048209"/>
                            <a:gd name="connsiteY28" fmla="*/ 234411 h 262986"/>
                            <a:gd name="connsiteX29" fmla="*/ 1319547 w 2048209"/>
                            <a:gd name="connsiteY29" fmla="*/ 215361 h 262986"/>
                            <a:gd name="connsiteX30" fmla="*/ 1381459 w 2048209"/>
                            <a:gd name="connsiteY30" fmla="*/ 196311 h 262986"/>
                            <a:gd name="connsiteX31" fmla="*/ 1424322 w 2048209"/>
                            <a:gd name="connsiteY31" fmla="*/ 182023 h 262986"/>
                            <a:gd name="connsiteX32" fmla="*/ 1457659 w 2048209"/>
                            <a:gd name="connsiteY32" fmla="*/ 172498 h 262986"/>
                            <a:gd name="connsiteX33" fmla="*/ 1471947 w 2048209"/>
                            <a:gd name="connsiteY33" fmla="*/ 162973 h 262986"/>
                            <a:gd name="connsiteX34" fmla="*/ 1519572 w 2048209"/>
                            <a:gd name="connsiteY34" fmla="*/ 143923 h 262986"/>
                            <a:gd name="connsiteX35" fmla="*/ 1533859 w 2048209"/>
                            <a:gd name="connsiteY35" fmla="*/ 139161 h 262986"/>
                            <a:gd name="connsiteX36" fmla="*/ 1591009 w 2048209"/>
                            <a:gd name="connsiteY36" fmla="*/ 120111 h 262986"/>
                            <a:gd name="connsiteX37" fmla="*/ 1605297 w 2048209"/>
                            <a:gd name="connsiteY37" fmla="*/ 110586 h 262986"/>
                            <a:gd name="connsiteX38" fmla="*/ 1619584 w 2048209"/>
                            <a:gd name="connsiteY38" fmla="*/ 105823 h 262986"/>
                            <a:gd name="connsiteX39" fmla="*/ 1705309 w 2048209"/>
                            <a:gd name="connsiteY39" fmla="*/ 72486 h 262986"/>
                            <a:gd name="connsiteX40" fmla="*/ 1757697 w 2048209"/>
                            <a:gd name="connsiteY40" fmla="*/ 48673 h 262986"/>
                            <a:gd name="connsiteX41" fmla="*/ 1805322 w 2048209"/>
                            <a:gd name="connsiteY41" fmla="*/ 34386 h 262986"/>
                            <a:gd name="connsiteX42" fmla="*/ 1819609 w 2048209"/>
                            <a:gd name="connsiteY42" fmla="*/ 29623 h 262986"/>
                            <a:gd name="connsiteX43" fmla="*/ 1838659 w 2048209"/>
                            <a:gd name="connsiteY43" fmla="*/ 20098 h 262986"/>
                            <a:gd name="connsiteX44" fmla="*/ 1910097 w 2048209"/>
                            <a:gd name="connsiteY44" fmla="*/ 1048 h 262986"/>
                            <a:gd name="connsiteX45" fmla="*/ 2048209 w 2048209"/>
                            <a:gd name="connsiteY45" fmla="*/ 1048 h 2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48209" h="262986">
                              <a:moveTo>
                                <a:pt x="128922" y="191548"/>
                              </a:moveTo>
                              <a:cubicBezTo>
                                <a:pt x="121191" y="190444"/>
                                <a:pt x="87765" y="186836"/>
                                <a:pt x="76534" y="182023"/>
                              </a:cubicBezTo>
                              <a:cubicBezTo>
                                <a:pt x="71273" y="179768"/>
                                <a:pt x="67366" y="175058"/>
                                <a:pt x="62247" y="172498"/>
                              </a:cubicBezTo>
                              <a:cubicBezTo>
                                <a:pt x="57757" y="170253"/>
                                <a:pt x="52573" y="169713"/>
                                <a:pt x="47959" y="167736"/>
                              </a:cubicBezTo>
                              <a:cubicBezTo>
                                <a:pt x="41433" y="164939"/>
                                <a:pt x="35259" y="161386"/>
                                <a:pt x="28909" y="158211"/>
                              </a:cubicBezTo>
                              <a:cubicBezTo>
                                <a:pt x="19111" y="145146"/>
                                <a:pt x="3577" y="126800"/>
                                <a:pt x="334" y="110586"/>
                              </a:cubicBezTo>
                              <a:cubicBezTo>
                                <a:pt x="-3203" y="92903"/>
                                <a:pt x="22325" y="71191"/>
                                <a:pt x="28909" y="62961"/>
                              </a:cubicBezTo>
                              <a:cubicBezTo>
                                <a:pt x="33868" y="56763"/>
                                <a:pt x="37584" y="49524"/>
                                <a:pt x="43197" y="43911"/>
                              </a:cubicBezTo>
                              <a:cubicBezTo>
                                <a:pt x="61923" y="25185"/>
                                <a:pt x="57461" y="33035"/>
                                <a:pt x="76534" y="24861"/>
                              </a:cubicBezTo>
                              <a:cubicBezTo>
                                <a:pt x="111403" y="9917"/>
                                <a:pt x="79509" y="19355"/>
                                <a:pt x="114634" y="10573"/>
                              </a:cubicBezTo>
                              <a:cubicBezTo>
                                <a:pt x="171784" y="13748"/>
                                <a:pt x="229081" y="14916"/>
                                <a:pt x="286084" y="20098"/>
                              </a:cubicBezTo>
                              <a:cubicBezTo>
                                <a:pt x="299121" y="21283"/>
                                <a:pt x="311625" y="25929"/>
                                <a:pt x="324184" y="29623"/>
                              </a:cubicBezTo>
                              <a:cubicBezTo>
                                <a:pt x="338633" y="33873"/>
                                <a:pt x="352436" y="40259"/>
                                <a:pt x="367047" y="43911"/>
                              </a:cubicBezTo>
                              <a:cubicBezTo>
                                <a:pt x="373397" y="45498"/>
                                <a:pt x="379946" y="46436"/>
                                <a:pt x="386097" y="48673"/>
                              </a:cubicBezTo>
                              <a:cubicBezTo>
                                <a:pt x="401427" y="54248"/>
                                <a:pt x="445096" y="74357"/>
                                <a:pt x="457534" y="82011"/>
                              </a:cubicBezTo>
                              <a:cubicBezTo>
                                <a:pt x="466191" y="87338"/>
                                <a:pt x="472631" y="95831"/>
                                <a:pt x="481347" y="101061"/>
                              </a:cubicBezTo>
                              <a:cubicBezTo>
                                <a:pt x="488678" y="105459"/>
                                <a:pt x="497708" y="106395"/>
                                <a:pt x="505159" y="110586"/>
                              </a:cubicBezTo>
                              <a:cubicBezTo>
                                <a:pt x="523199" y="120734"/>
                                <a:pt x="539183" y="134374"/>
                                <a:pt x="557547" y="143923"/>
                              </a:cubicBezTo>
                              <a:cubicBezTo>
                                <a:pt x="579000" y="155078"/>
                                <a:pt x="601283" y="164851"/>
                                <a:pt x="624222" y="172498"/>
                              </a:cubicBezTo>
                              <a:cubicBezTo>
                                <a:pt x="640339" y="177871"/>
                                <a:pt x="663630" y="185440"/>
                                <a:pt x="676609" y="191548"/>
                              </a:cubicBezTo>
                              <a:cubicBezTo>
                                <a:pt x="681961" y="194067"/>
                                <a:pt x="748223" y="232541"/>
                                <a:pt x="757572" y="234411"/>
                              </a:cubicBezTo>
                              <a:cubicBezTo>
                                <a:pt x="773447" y="237586"/>
                                <a:pt x="789448" y="240186"/>
                                <a:pt x="805197" y="243936"/>
                              </a:cubicBezTo>
                              <a:cubicBezTo>
                                <a:pt x="822805" y="248128"/>
                                <a:pt x="839730" y="255247"/>
                                <a:pt x="857584" y="258223"/>
                              </a:cubicBezTo>
                              <a:cubicBezTo>
                                <a:pt x="878001" y="261626"/>
                                <a:pt x="898859" y="261398"/>
                                <a:pt x="919497" y="262986"/>
                              </a:cubicBezTo>
                              <a:lnTo>
                                <a:pt x="1167147" y="258223"/>
                              </a:lnTo>
                              <a:cubicBezTo>
                                <a:pt x="1172164" y="258041"/>
                                <a:pt x="1176482" y="254286"/>
                                <a:pt x="1181434" y="253461"/>
                              </a:cubicBezTo>
                              <a:cubicBezTo>
                                <a:pt x="1195614" y="251098"/>
                                <a:pt x="1210009" y="250286"/>
                                <a:pt x="1224297" y="248698"/>
                              </a:cubicBezTo>
                              <a:cubicBezTo>
                                <a:pt x="1232234" y="245523"/>
                                <a:pt x="1239921" y="241629"/>
                                <a:pt x="1248109" y="239173"/>
                              </a:cubicBezTo>
                              <a:cubicBezTo>
                                <a:pt x="1255862" y="236847"/>
                                <a:pt x="1264243" y="236971"/>
                                <a:pt x="1271922" y="234411"/>
                              </a:cubicBezTo>
                              <a:cubicBezTo>
                                <a:pt x="1288143" y="229004"/>
                                <a:pt x="1303327" y="220769"/>
                                <a:pt x="1319547" y="215361"/>
                              </a:cubicBezTo>
                              <a:cubicBezTo>
                                <a:pt x="1363819" y="200602"/>
                                <a:pt x="1281939" y="227738"/>
                                <a:pt x="1381459" y="196311"/>
                              </a:cubicBezTo>
                              <a:cubicBezTo>
                                <a:pt x="1395820" y="191776"/>
                                <a:pt x="1409711" y="185675"/>
                                <a:pt x="1424322" y="182023"/>
                              </a:cubicBezTo>
                              <a:cubicBezTo>
                                <a:pt x="1430432" y="180496"/>
                                <a:pt x="1450822" y="175917"/>
                                <a:pt x="1457659" y="172498"/>
                              </a:cubicBezTo>
                              <a:cubicBezTo>
                                <a:pt x="1462779" y="169938"/>
                                <a:pt x="1466750" y="165372"/>
                                <a:pt x="1471947" y="162973"/>
                              </a:cubicBezTo>
                              <a:cubicBezTo>
                                <a:pt x="1487471" y="155808"/>
                                <a:pt x="1503614" y="150061"/>
                                <a:pt x="1519572" y="143923"/>
                              </a:cubicBezTo>
                              <a:cubicBezTo>
                                <a:pt x="1524257" y="142121"/>
                                <a:pt x="1529198" y="141025"/>
                                <a:pt x="1533859" y="139161"/>
                              </a:cubicBezTo>
                              <a:cubicBezTo>
                                <a:pt x="1580464" y="120519"/>
                                <a:pt x="1551440" y="128024"/>
                                <a:pt x="1591009" y="120111"/>
                              </a:cubicBezTo>
                              <a:cubicBezTo>
                                <a:pt x="1595772" y="116936"/>
                                <a:pt x="1600177" y="113146"/>
                                <a:pt x="1605297" y="110586"/>
                              </a:cubicBezTo>
                              <a:cubicBezTo>
                                <a:pt x="1609787" y="108341"/>
                                <a:pt x="1614893" y="107610"/>
                                <a:pt x="1619584" y="105823"/>
                              </a:cubicBezTo>
                              <a:cubicBezTo>
                                <a:pt x="1648235" y="94908"/>
                                <a:pt x="1677398" y="85173"/>
                                <a:pt x="1705309" y="72486"/>
                              </a:cubicBezTo>
                              <a:cubicBezTo>
                                <a:pt x="1722772" y="64548"/>
                                <a:pt x="1739772" y="55502"/>
                                <a:pt x="1757697" y="48673"/>
                              </a:cubicBezTo>
                              <a:cubicBezTo>
                                <a:pt x="1773185" y="42773"/>
                                <a:pt x="1789481" y="39260"/>
                                <a:pt x="1805322" y="34386"/>
                              </a:cubicBezTo>
                              <a:cubicBezTo>
                                <a:pt x="1810120" y="32910"/>
                                <a:pt x="1814995" y="31601"/>
                                <a:pt x="1819609" y="29623"/>
                              </a:cubicBezTo>
                              <a:cubicBezTo>
                                <a:pt x="1826134" y="26826"/>
                                <a:pt x="1832171" y="22981"/>
                                <a:pt x="1838659" y="20098"/>
                              </a:cubicBezTo>
                              <a:cubicBezTo>
                                <a:pt x="1861924" y="9758"/>
                                <a:pt x="1883591" y="2407"/>
                                <a:pt x="1910097" y="1048"/>
                              </a:cubicBezTo>
                              <a:cubicBezTo>
                                <a:pt x="1956074" y="-1310"/>
                                <a:pt x="2002172" y="1048"/>
                                <a:pt x="2048209" y="10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Freeform 1468"/>
                        <p:cNvSpPr/>
                        <p:nvPr/>
                      </p:nvSpPr>
                      <p:spPr>
                        <a:xfrm rot="20610225">
                          <a:off x="2720714" y="643800"/>
                          <a:ext cx="1266642" cy="299732"/>
                        </a:xfrm>
                        <a:custGeom>
                          <a:avLst/>
                          <a:gdLst>
                            <a:gd name="connsiteX0" fmla="*/ 0 w 1519238"/>
                            <a:gd name="connsiteY0" fmla="*/ 42862 h 352425"/>
                            <a:gd name="connsiteX1" fmla="*/ 28575 w 1519238"/>
                            <a:gd name="connsiteY1" fmla="*/ 33337 h 352425"/>
                            <a:gd name="connsiteX2" fmla="*/ 71438 w 1519238"/>
                            <a:gd name="connsiteY2" fmla="*/ 14287 h 352425"/>
                            <a:gd name="connsiteX3" fmla="*/ 100013 w 1519238"/>
                            <a:gd name="connsiteY3" fmla="*/ 9525 h 352425"/>
                            <a:gd name="connsiteX4" fmla="*/ 195263 w 1519238"/>
                            <a:gd name="connsiteY4" fmla="*/ 0 h 352425"/>
                            <a:gd name="connsiteX5" fmla="*/ 304800 w 1519238"/>
                            <a:gd name="connsiteY5" fmla="*/ 9525 h 352425"/>
                            <a:gd name="connsiteX6" fmla="*/ 323850 w 1519238"/>
                            <a:gd name="connsiteY6" fmla="*/ 14287 h 352425"/>
                            <a:gd name="connsiteX7" fmla="*/ 366713 w 1519238"/>
                            <a:gd name="connsiteY7" fmla="*/ 23812 h 352425"/>
                            <a:gd name="connsiteX8" fmla="*/ 390525 w 1519238"/>
                            <a:gd name="connsiteY8" fmla="*/ 33337 h 352425"/>
                            <a:gd name="connsiteX9" fmla="*/ 438150 w 1519238"/>
                            <a:gd name="connsiteY9" fmla="*/ 42862 h 352425"/>
                            <a:gd name="connsiteX10" fmla="*/ 495300 w 1519238"/>
                            <a:gd name="connsiteY10" fmla="*/ 66675 h 352425"/>
                            <a:gd name="connsiteX11" fmla="*/ 571500 w 1519238"/>
                            <a:gd name="connsiteY11" fmla="*/ 109537 h 352425"/>
                            <a:gd name="connsiteX12" fmla="*/ 604838 w 1519238"/>
                            <a:gd name="connsiteY12" fmla="*/ 128587 h 352425"/>
                            <a:gd name="connsiteX13" fmla="*/ 652463 w 1519238"/>
                            <a:gd name="connsiteY13" fmla="*/ 161925 h 352425"/>
                            <a:gd name="connsiteX14" fmla="*/ 700088 w 1519238"/>
                            <a:gd name="connsiteY14" fmla="*/ 190500 h 352425"/>
                            <a:gd name="connsiteX15" fmla="*/ 714375 w 1519238"/>
                            <a:gd name="connsiteY15" fmla="*/ 204787 h 352425"/>
                            <a:gd name="connsiteX16" fmla="*/ 733425 w 1519238"/>
                            <a:gd name="connsiteY16" fmla="*/ 214312 h 352425"/>
                            <a:gd name="connsiteX17" fmla="*/ 757238 w 1519238"/>
                            <a:gd name="connsiteY17" fmla="*/ 228600 h 352425"/>
                            <a:gd name="connsiteX18" fmla="*/ 833438 w 1519238"/>
                            <a:gd name="connsiteY18" fmla="*/ 280987 h 352425"/>
                            <a:gd name="connsiteX19" fmla="*/ 881063 w 1519238"/>
                            <a:gd name="connsiteY19" fmla="*/ 300037 h 352425"/>
                            <a:gd name="connsiteX20" fmla="*/ 952500 w 1519238"/>
                            <a:gd name="connsiteY20" fmla="*/ 342900 h 352425"/>
                            <a:gd name="connsiteX21" fmla="*/ 981075 w 1519238"/>
                            <a:gd name="connsiteY21" fmla="*/ 347662 h 352425"/>
                            <a:gd name="connsiteX22" fmla="*/ 1004888 w 1519238"/>
                            <a:gd name="connsiteY22" fmla="*/ 352425 h 352425"/>
                            <a:gd name="connsiteX23" fmla="*/ 1109663 w 1519238"/>
                            <a:gd name="connsiteY23" fmla="*/ 347662 h 352425"/>
                            <a:gd name="connsiteX24" fmla="*/ 1166813 w 1519238"/>
                            <a:gd name="connsiteY24" fmla="*/ 338137 h 352425"/>
                            <a:gd name="connsiteX25" fmla="*/ 1195388 w 1519238"/>
                            <a:gd name="connsiteY25" fmla="*/ 328612 h 352425"/>
                            <a:gd name="connsiteX26" fmla="*/ 1233488 w 1519238"/>
                            <a:gd name="connsiteY26" fmla="*/ 323850 h 352425"/>
                            <a:gd name="connsiteX27" fmla="*/ 1266825 w 1519238"/>
                            <a:gd name="connsiteY27" fmla="*/ 314325 h 352425"/>
                            <a:gd name="connsiteX28" fmla="*/ 1295400 w 1519238"/>
                            <a:gd name="connsiteY28" fmla="*/ 304800 h 352425"/>
                            <a:gd name="connsiteX29" fmla="*/ 1309688 w 1519238"/>
                            <a:gd name="connsiteY29" fmla="*/ 300037 h 352425"/>
                            <a:gd name="connsiteX30" fmla="*/ 1347788 w 1519238"/>
                            <a:gd name="connsiteY30" fmla="*/ 290512 h 352425"/>
                            <a:gd name="connsiteX31" fmla="*/ 1362075 w 1519238"/>
                            <a:gd name="connsiteY31" fmla="*/ 280987 h 352425"/>
                            <a:gd name="connsiteX32" fmla="*/ 1381125 w 1519238"/>
                            <a:gd name="connsiteY32" fmla="*/ 271462 h 352425"/>
                            <a:gd name="connsiteX33" fmla="*/ 1395413 w 1519238"/>
                            <a:gd name="connsiteY33" fmla="*/ 261937 h 352425"/>
                            <a:gd name="connsiteX34" fmla="*/ 1414463 w 1519238"/>
                            <a:gd name="connsiteY34" fmla="*/ 257175 h 352425"/>
                            <a:gd name="connsiteX35" fmla="*/ 1443038 w 1519238"/>
                            <a:gd name="connsiteY35" fmla="*/ 242887 h 352425"/>
                            <a:gd name="connsiteX36" fmla="*/ 1471613 w 1519238"/>
                            <a:gd name="connsiteY36" fmla="*/ 228600 h 352425"/>
                            <a:gd name="connsiteX37" fmla="*/ 1485900 w 1519238"/>
                            <a:gd name="connsiteY37" fmla="*/ 219075 h 352425"/>
                            <a:gd name="connsiteX38" fmla="*/ 1519238 w 1519238"/>
                            <a:gd name="connsiteY38" fmla="*/ 20478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19238" h="352425">
                              <a:moveTo>
                                <a:pt x="0" y="42862"/>
                              </a:moveTo>
                              <a:cubicBezTo>
                                <a:pt x="9525" y="39687"/>
                                <a:pt x="19253" y="37066"/>
                                <a:pt x="28575" y="33337"/>
                              </a:cubicBezTo>
                              <a:cubicBezTo>
                                <a:pt x="50998" y="24368"/>
                                <a:pt x="46180" y="21175"/>
                                <a:pt x="71438" y="14287"/>
                              </a:cubicBezTo>
                              <a:cubicBezTo>
                                <a:pt x="80754" y="11746"/>
                                <a:pt x="90512" y="11252"/>
                                <a:pt x="100013" y="9525"/>
                              </a:cubicBezTo>
                              <a:cubicBezTo>
                                <a:pt x="154691" y="-417"/>
                                <a:pt x="93742" y="6767"/>
                                <a:pt x="195263" y="0"/>
                              </a:cubicBezTo>
                              <a:cubicBezTo>
                                <a:pt x="231489" y="2415"/>
                                <a:pt x="268751" y="3517"/>
                                <a:pt x="304800" y="9525"/>
                              </a:cubicBezTo>
                              <a:cubicBezTo>
                                <a:pt x="311256" y="10601"/>
                                <a:pt x="317472" y="12815"/>
                                <a:pt x="323850" y="14287"/>
                              </a:cubicBezTo>
                              <a:cubicBezTo>
                                <a:pt x="338111" y="17578"/>
                                <a:pt x="352640" y="19791"/>
                                <a:pt x="366713" y="23812"/>
                              </a:cubicBezTo>
                              <a:cubicBezTo>
                                <a:pt x="374933" y="26161"/>
                                <a:pt x="382415" y="30634"/>
                                <a:pt x="390525" y="33337"/>
                              </a:cubicBezTo>
                              <a:cubicBezTo>
                                <a:pt x="404739" y="38075"/>
                                <a:pt x="424074" y="40516"/>
                                <a:pt x="438150" y="42862"/>
                              </a:cubicBezTo>
                              <a:cubicBezTo>
                                <a:pt x="457200" y="50800"/>
                                <a:pt x="476393" y="58403"/>
                                <a:pt x="495300" y="66675"/>
                              </a:cubicBezTo>
                              <a:cubicBezTo>
                                <a:pt x="517574" y="76420"/>
                                <a:pt x="559479" y="102578"/>
                                <a:pt x="571500" y="109537"/>
                              </a:cubicBezTo>
                              <a:cubicBezTo>
                                <a:pt x="582577" y="115950"/>
                                <a:pt x="594599" y="120907"/>
                                <a:pt x="604838" y="128587"/>
                              </a:cubicBezTo>
                              <a:cubicBezTo>
                                <a:pt x="622207" y="141614"/>
                                <a:pt x="632916" y="150197"/>
                                <a:pt x="652463" y="161925"/>
                              </a:cubicBezTo>
                              <a:cubicBezTo>
                                <a:pt x="684862" y="181364"/>
                                <a:pt x="660591" y="159780"/>
                                <a:pt x="700088" y="190500"/>
                              </a:cubicBezTo>
                              <a:cubicBezTo>
                                <a:pt x="705404" y="194635"/>
                                <a:pt x="708895" y="200872"/>
                                <a:pt x="714375" y="204787"/>
                              </a:cubicBezTo>
                              <a:cubicBezTo>
                                <a:pt x="720152" y="208913"/>
                                <a:pt x="727219" y="210864"/>
                                <a:pt x="733425" y="214312"/>
                              </a:cubicBezTo>
                              <a:cubicBezTo>
                                <a:pt x="741517" y="218808"/>
                                <a:pt x="749536" y="223465"/>
                                <a:pt x="757238" y="228600"/>
                              </a:cubicBezTo>
                              <a:cubicBezTo>
                                <a:pt x="782885" y="245698"/>
                                <a:pt x="804819" y="269539"/>
                                <a:pt x="833438" y="280987"/>
                              </a:cubicBezTo>
                              <a:cubicBezTo>
                                <a:pt x="849313" y="287337"/>
                                <a:pt x="866837" y="290553"/>
                                <a:pt x="881063" y="300037"/>
                              </a:cubicBezTo>
                              <a:cubicBezTo>
                                <a:pt x="901634" y="313751"/>
                                <a:pt x="930475" y="334090"/>
                                <a:pt x="952500" y="342900"/>
                              </a:cubicBezTo>
                              <a:cubicBezTo>
                                <a:pt x="961466" y="346486"/>
                                <a:pt x="971574" y="345935"/>
                                <a:pt x="981075" y="347662"/>
                              </a:cubicBezTo>
                              <a:cubicBezTo>
                                <a:pt x="989039" y="349110"/>
                                <a:pt x="996950" y="350837"/>
                                <a:pt x="1004888" y="352425"/>
                              </a:cubicBezTo>
                              <a:cubicBezTo>
                                <a:pt x="1039813" y="350837"/>
                                <a:pt x="1074837" y="350735"/>
                                <a:pt x="1109663" y="347662"/>
                              </a:cubicBezTo>
                              <a:cubicBezTo>
                                <a:pt x="1128901" y="345964"/>
                                <a:pt x="1148491" y="344244"/>
                                <a:pt x="1166813" y="338137"/>
                              </a:cubicBezTo>
                              <a:cubicBezTo>
                                <a:pt x="1176338" y="334962"/>
                                <a:pt x="1185425" y="329857"/>
                                <a:pt x="1195388" y="328612"/>
                              </a:cubicBezTo>
                              <a:lnTo>
                                <a:pt x="1233488" y="323850"/>
                              </a:lnTo>
                              <a:cubicBezTo>
                                <a:pt x="1281464" y="307856"/>
                                <a:pt x="1207075" y="332249"/>
                                <a:pt x="1266825" y="314325"/>
                              </a:cubicBezTo>
                              <a:cubicBezTo>
                                <a:pt x="1276442" y="311440"/>
                                <a:pt x="1285875" y="307975"/>
                                <a:pt x="1295400" y="304800"/>
                              </a:cubicBezTo>
                              <a:cubicBezTo>
                                <a:pt x="1300163" y="303212"/>
                                <a:pt x="1304765" y="301021"/>
                                <a:pt x="1309688" y="300037"/>
                              </a:cubicBezTo>
                              <a:cubicBezTo>
                                <a:pt x="1318749" y="298225"/>
                                <a:pt x="1338023" y="295395"/>
                                <a:pt x="1347788" y="290512"/>
                              </a:cubicBezTo>
                              <a:cubicBezTo>
                                <a:pt x="1352907" y="287952"/>
                                <a:pt x="1357105" y="283827"/>
                                <a:pt x="1362075" y="280987"/>
                              </a:cubicBezTo>
                              <a:cubicBezTo>
                                <a:pt x="1368239" y="277465"/>
                                <a:pt x="1374961" y="274984"/>
                                <a:pt x="1381125" y="271462"/>
                              </a:cubicBezTo>
                              <a:cubicBezTo>
                                <a:pt x="1386095" y="268622"/>
                                <a:pt x="1390152" y="264192"/>
                                <a:pt x="1395413" y="261937"/>
                              </a:cubicBezTo>
                              <a:cubicBezTo>
                                <a:pt x="1401429" y="259359"/>
                                <a:pt x="1408113" y="258762"/>
                                <a:pt x="1414463" y="257175"/>
                              </a:cubicBezTo>
                              <a:cubicBezTo>
                                <a:pt x="1455406" y="229879"/>
                                <a:pt x="1403604" y="262605"/>
                                <a:pt x="1443038" y="242887"/>
                              </a:cubicBezTo>
                              <a:cubicBezTo>
                                <a:pt x="1479960" y="224426"/>
                                <a:pt x="1435706" y="240567"/>
                                <a:pt x="1471613" y="228600"/>
                              </a:cubicBezTo>
                              <a:cubicBezTo>
                                <a:pt x="1476375" y="225425"/>
                                <a:pt x="1480670" y="221400"/>
                                <a:pt x="1485900" y="219075"/>
                              </a:cubicBezTo>
                              <a:cubicBezTo>
                                <a:pt x="1522746" y="202699"/>
                                <a:pt x="1506002" y="218023"/>
                                <a:pt x="1519238" y="2047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0" name="Freeform 1469"/>
                        <p:cNvSpPr/>
                        <p:nvPr/>
                      </p:nvSpPr>
                      <p:spPr>
                        <a:xfrm rot="1595325">
                          <a:off x="285746" y="630493"/>
                          <a:ext cx="573131" cy="650619"/>
                        </a:xfrm>
                        <a:custGeom>
                          <a:avLst/>
                          <a:gdLst>
                            <a:gd name="connsiteX0" fmla="*/ 300042 w 676279"/>
                            <a:gd name="connsiteY0" fmla="*/ 1138238 h 1138238"/>
                            <a:gd name="connsiteX1" fmla="*/ 390529 w 676279"/>
                            <a:gd name="connsiteY1" fmla="*/ 1128713 h 1138238"/>
                            <a:gd name="connsiteX2" fmla="*/ 409579 w 676279"/>
                            <a:gd name="connsiteY2" fmla="*/ 1119188 h 1138238"/>
                            <a:gd name="connsiteX3" fmla="*/ 447679 w 676279"/>
                            <a:gd name="connsiteY3" fmla="*/ 1100138 h 1138238"/>
                            <a:gd name="connsiteX4" fmla="*/ 471492 w 676279"/>
                            <a:gd name="connsiteY4" fmla="*/ 1081088 h 1138238"/>
                            <a:gd name="connsiteX5" fmla="*/ 481017 w 676279"/>
                            <a:gd name="connsiteY5" fmla="*/ 1066800 h 1138238"/>
                            <a:gd name="connsiteX6" fmla="*/ 538167 w 676279"/>
                            <a:gd name="connsiteY6" fmla="*/ 1000125 h 1138238"/>
                            <a:gd name="connsiteX7" fmla="*/ 571504 w 676279"/>
                            <a:gd name="connsiteY7" fmla="*/ 923925 h 1138238"/>
                            <a:gd name="connsiteX8" fmla="*/ 585792 w 676279"/>
                            <a:gd name="connsiteY8" fmla="*/ 904875 h 1138238"/>
                            <a:gd name="connsiteX9" fmla="*/ 595317 w 676279"/>
                            <a:gd name="connsiteY9" fmla="*/ 881063 h 1138238"/>
                            <a:gd name="connsiteX10" fmla="*/ 604842 w 676279"/>
                            <a:gd name="connsiteY10" fmla="*/ 862013 h 1138238"/>
                            <a:gd name="connsiteX11" fmla="*/ 600079 w 676279"/>
                            <a:gd name="connsiteY11" fmla="*/ 828675 h 1138238"/>
                            <a:gd name="connsiteX12" fmla="*/ 533404 w 676279"/>
                            <a:gd name="connsiteY12" fmla="*/ 814388 h 1138238"/>
                            <a:gd name="connsiteX13" fmla="*/ 461967 w 676279"/>
                            <a:gd name="connsiteY13" fmla="*/ 823913 h 1138238"/>
                            <a:gd name="connsiteX14" fmla="*/ 433392 w 676279"/>
                            <a:gd name="connsiteY14" fmla="*/ 833438 h 1138238"/>
                            <a:gd name="connsiteX15" fmla="*/ 419104 w 676279"/>
                            <a:gd name="connsiteY15" fmla="*/ 847725 h 1138238"/>
                            <a:gd name="connsiteX16" fmla="*/ 409579 w 676279"/>
                            <a:gd name="connsiteY16" fmla="*/ 862013 h 1138238"/>
                            <a:gd name="connsiteX17" fmla="*/ 395292 w 676279"/>
                            <a:gd name="connsiteY17" fmla="*/ 871538 h 1138238"/>
                            <a:gd name="connsiteX18" fmla="*/ 376242 w 676279"/>
                            <a:gd name="connsiteY18" fmla="*/ 890588 h 1138238"/>
                            <a:gd name="connsiteX19" fmla="*/ 347667 w 676279"/>
                            <a:gd name="connsiteY19" fmla="*/ 909638 h 1138238"/>
                            <a:gd name="connsiteX20" fmla="*/ 304804 w 676279"/>
                            <a:gd name="connsiteY20" fmla="*/ 942975 h 1138238"/>
                            <a:gd name="connsiteX21" fmla="*/ 290517 w 676279"/>
                            <a:gd name="connsiteY21" fmla="*/ 952500 h 1138238"/>
                            <a:gd name="connsiteX22" fmla="*/ 242892 w 676279"/>
                            <a:gd name="connsiteY22" fmla="*/ 952500 h 1138238"/>
                            <a:gd name="connsiteX23" fmla="*/ 219079 w 676279"/>
                            <a:gd name="connsiteY23" fmla="*/ 938213 h 1138238"/>
                            <a:gd name="connsiteX24" fmla="*/ 204792 w 676279"/>
                            <a:gd name="connsiteY24" fmla="*/ 928688 h 1138238"/>
                            <a:gd name="connsiteX25" fmla="*/ 185742 w 676279"/>
                            <a:gd name="connsiteY25" fmla="*/ 923925 h 1138238"/>
                            <a:gd name="connsiteX26" fmla="*/ 142879 w 676279"/>
                            <a:gd name="connsiteY26" fmla="*/ 890588 h 1138238"/>
                            <a:gd name="connsiteX27" fmla="*/ 133354 w 676279"/>
                            <a:gd name="connsiteY27" fmla="*/ 876300 h 1138238"/>
                            <a:gd name="connsiteX28" fmla="*/ 109542 w 676279"/>
                            <a:gd name="connsiteY28" fmla="*/ 852488 h 1138238"/>
                            <a:gd name="connsiteX29" fmla="*/ 100017 w 676279"/>
                            <a:gd name="connsiteY29" fmla="*/ 838200 h 1138238"/>
                            <a:gd name="connsiteX30" fmla="*/ 85729 w 676279"/>
                            <a:gd name="connsiteY30" fmla="*/ 819150 h 1138238"/>
                            <a:gd name="connsiteX31" fmla="*/ 66679 w 676279"/>
                            <a:gd name="connsiteY31" fmla="*/ 785813 h 1138238"/>
                            <a:gd name="connsiteX32" fmla="*/ 42867 w 676279"/>
                            <a:gd name="connsiteY32" fmla="*/ 733425 h 1138238"/>
                            <a:gd name="connsiteX33" fmla="*/ 28579 w 676279"/>
                            <a:gd name="connsiteY33" fmla="*/ 685800 h 1138238"/>
                            <a:gd name="connsiteX34" fmla="*/ 19054 w 676279"/>
                            <a:gd name="connsiteY34" fmla="*/ 647700 h 1138238"/>
                            <a:gd name="connsiteX35" fmla="*/ 9529 w 676279"/>
                            <a:gd name="connsiteY35" fmla="*/ 619125 h 1138238"/>
                            <a:gd name="connsiteX36" fmla="*/ 4767 w 676279"/>
                            <a:gd name="connsiteY36" fmla="*/ 547688 h 1138238"/>
                            <a:gd name="connsiteX37" fmla="*/ 9529 w 676279"/>
                            <a:gd name="connsiteY37" fmla="*/ 381000 h 1138238"/>
                            <a:gd name="connsiteX38" fmla="*/ 71442 w 676279"/>
                            <a:gd name="connsiteY38" fmla="*/ 242888 h 1138238"/>
                            <a:gd name="connsiteX39" fmla="*/ 128592 w 676279"/>
                            <a:gd name="connsiteY39" fmla="*/ 185738 h 1138238"/>
                            <a:gd name="connsiteX40" fmla="*/ 214317 w 676279"/>
                            <a:gd name="connsiteY40" fmla="*/ 119063 h 1138238"/>
                            <a:gd name="connsiteX41" fmla="*/ 266704 w 676279"/>
                            <a:gd name="connsiteY41" fmla="*/ 76200 h 1138238"/>
                            <a:gd name="connsiteX42" fmla="*/ 404817 w 676279"/>
                            <a:gd name="connsiteY42" fmla="*/ 23813 h 1138238"/>
                            <a:gd name="connsiteX43" fmla="*/ 581029 w 676279"/>
                            <a:gd name="connsiteY43" fmla="*/ 4763 h 1138238"/>
                            <a:gd name="connsiteX44" fmla="*/ 609604 w 676279"/>
                            <a:gd name="connsiteY44" fmla="*/ 0 h 1138238"/>
                            <a:gd name="connsiteX45" fmla="*/ 676279 w 676279"/>
                            <a:gd name="connsiteY45" fmla="*/ 4763 h 113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76279" h="1138238">
                              <a:moveTo>
                                <a:pt x="300042" y="1138238"/>
                              </a:moveTo>
                              <a:cubicBezTo>
                                <a:pt x="330204" y="1135063"/>
                                <a:pt x="360649" y="1133910"/>
                                <a:pt x="390529" y="1128713"/>
                              </a:cubicBezTo>
                              <a:cubicBezTo>
                                <a:pt x="397524" y="1127497"/>
                                <a:pt x="403054" y="1121985"/>
                                <a:pt x="409579" y="1119188"/>
                              </a:cubicBezTo>
                              <a:cubicBezTo>
                                <a:pt x="445464" y="1103808"/>
                                <a:pt x="395933" y="1131185"/>
                                <a:pt x="447679" y="1100138"/>
                              </a:cubicBezTo>
                              <a:cubicBezTo>
                                <a:pt x="474976" y="1059190"/>
                                <a:pt x="438629" y="1107378"/>
                                <a:pt x="471492" y="1081088"/>
                              </a:cubicBezTo>
                              <a:cubicBezTo>
                                <a:pt x="475962" y="1077512"/>
                                <a:pt x="477214" y="1071078"/>
                                <a:pt x="481017" y="1066800"/>
                              </a:cubicBezTo>
                              <a:cubicBezTo>
                                <a:pt x="499582" y="1045915"/>
                                <a:pt x="526536" y="1026710"/>
                                <a:pt x="538167" y="1000125"/>
                              </a:cubicBezTo>
                              <a:cubicBezTo>
                                <a:pt x="549279" y="974725"/>
                                <a:pt x="554869" y="946104"/>
                                <a:pt x="571504" y="923925"/>
                              </a:cubicBezTo>
                              <a:cubicBezTo>
                                <a:pt x="576267" y="917575"/>
                                <a:pt x="581937" y="911814"/>
                                <a:pt x="585792" y="904875"/>
                              </a:cubicBezTo>
                              <a:cubicBezTo>
                                <a:pt x="589944" y="897402"/>
                                <a:pt x="591845" y="888875"/>
                                <a:pt x="595317" y="881063"/>
                              </a:cubicBezTo>
                              <a:cubicBezTo>
                                <a:pt x="598200" y="874575"/>
                                <a:pt x="601667" y="868363"/>
                                <a:pt x="604842" y="862013"/>
                              </a:cubicBezTo>
                              <a:cubicBezTo>
                                <a:pt x="603254" y="850900"/>
                                <a:pt x="606971" y="837536"/>
                                <a:pt x="600079" y="828675"/>
                              </a:cubicBezTo>
                              <a:cubicBezTo>
                                <a:pt x="592770" y="819278"/>
                                <a:pt x="538879" y="815072"/>
                                <a:pt x="533404" y="814388"/>
                              </a:cubicBezTo>
                              <a:cubicBezTo>
                                <a:pt x="497589" y="817644"/>
                                <a:pt x="489408" y="815680"/>
                                <a:pt x="461967" y="823913"/>
                              </a:cubicBezTo>
                              <a:cubicBezTo>
                                <a:pt x="452350" y="826798"/>
                                <a:pt x="433392" y="833438"/>
                                <a:pt x="433392" y="833438"/>
                              </a:cubicBezTo>
                              <a:cubicBezTo>
                                <a:pt x="428629" y="838200"/>
                                <a:pt x="423416" y="842551"/>
                                <a:pt x="419104" y="847725"/>
                              </a:cubicBezTo>
                              <a:cubicBezTo>
                                <a:pt x="415440" y="852122"/>
                                <a:pt x="413626" y="857965"/>
                                <a:pt x="409579" y="862013"/>
                              </a:cubicBezTo>
                              <a:cubicBezTo>
                                <a:pt x="405532" y="866060"/>
                                <a:pt x="399638" y="867813"/>
                                <a:pt x="395292" y="871538"/>
                              </a:cubicBezTo>
                              <a:cubicBezTo>
                                <a:pt x="388474" y="877382"/>
                                <a:pt x="383254" y="884978"/>
                                <a:pt x="376242" y="890588"/>
                              </a:cubicBezTo>
                              <a:cubicBezTo>
                                <a:pt x="367303" y="897739"/>
                                <a:pt x="355762" y="901543"/>
                                <a:pt x="347667" y="909638"/>
                              </a:cubicBezTo>
                              <a:cubicBezTo>
                                <a:pt x="315542" y="941763"/>
                                <a:pt x="331871" y="933954"/>
                                <a:pt x="304804" y="942975"/>
                              </a:cubicBezTo>
                              <a:cubicBezTo>
                                <a:pt x="300042" y="946150"/>
                                <a:pt x="295636" y="949940"/>
                                <a:pt x="290517" y="952500"/>
                              </a:cubicBezTo>
                              <a:cubicBezTo>
                                <a:pt x="272045" y="961737"/>
                                <a:pt x="266744" y="955908"/>
                                <a:pt x="242892" y="952500"/>
                              </a:cubicBezTo>
                              <a:cubicBezTo>
                                <a:pt x="234954" y="947738"/>
                                <a:pt x="226929" y="943119"/>
                                <a:pt x="219079" y="938213"/>
                              </a:cubicBezTo>
                              <a:cubicBezTo>
                                <a:pt x="214225" y="935180"/>
                                <a:pt x="210053" y="930943"/>
                                <a:pt x="204792" y="928688"/>
                              </a:cubicBezTo>
                              <a:cubicBezTo>
                                <a:pt x="198776" y="926110"/>
                                <a:pt x="192092" y="925513"/>
                                <a:pt x="185742" y="923925"/>
                              </a:cubicBezTo>
                              <a:cubicBezTo>
                                <a:pt x="165833" y="910653"/>
                                <a:pt x="156866" y="907372"/>
                                <a:pt x="142879" y="890588"/>
                              </a:cubicBezTo>
                              <a:cubicBezTo>
                                <a:pt x="139215" y="886191"/>
                                <a:pt x="137123" y="880608"/>
                                <a:pt x="133354" y="876300"/>
                              </a:cubicBezTo>
                              <a:cubicBezTo>
                                <a:pt x="125962" y="867852"/>
                                <a:pt x="116934" y="860936"/>
                                <a:pt x="109542" y="852488"/>
                              </a:cubicBezTo>
                              <a:cubicBezTo>
                                <a:pt x="105773" y="848180"/>
                                <a:pt x="103344" y="842858"/>
                                <a:pt x="100017" y="838200"/>
                              </a:cubicBezTo>
                              <a:cubicBezTo>
                                <a:pt x="95403" y="831741"/>
                                <a:pt x="89991" y="825847"/>
                                <a:pt x="85729" y="819150"/>
                              </a:cubicBezTo>
                              <a:cubicBezTo>
                                <a:pt x="78858" y="808352"/>
                                <a:pt x="72747" y="797082"/>
                                <a:pt x="66679" y="785813"/>
                              </a:cubicBezTo>
                              <a:cubicBezTo>
                                <a:pt x="55221" y="764534"/>
                                <a:pt x="51007" y="755130"/>
                                <a:pt x="42867" y="733425"/>
                              </a:cubicBezTo>
                              <a:cubicBezTo>
                                <a:pt x="38129" y="720791"/>
                                <a:pt x="31010" y="694918"/>
                                <a:pt x="28579" y="685800"/>
                              </a:cubicBezTo>
                              <a:cubicBezTo>
                                <a:pt x="25206" y="673151"/>
                                <a:pt x="22650" y="660287"/>
                                <a:pt x="19054" y="647700"/>
                              </a:cubicBezTo>
                              <a:cubicBezTo>
                                <a:pt x="16296" y="638046"/>
                                <a:pt x="12704" y="628650"/>
                                <a:pt x="9529" y="619125"/>
                              </a:cubicBezTo>
                              <a:cubicBezTo>
                                <a:pt x="7942" y="595313"/>
                                <a:pt x="6168" y="571512"/>
                                <a:pt x="4767" y="547688"/>
                              </a:cubicBezTo>
                              <a:cubicBezTo>
                                <a:pt x="1168" y="486509"/>
                                <a:pt x="-5869" y="440669"/>
                                <a:pt x="9529" y="381000"/>
                              </a:cubicBezTo>
                              <a:cubicBezTo>
                                <a:pt x="13167" y="366903"/>
                                <a:pt x="59736" y="254594"/>
                                <a:pt x="71442" y="242888"/>
                              </a:cubicBezTo>
                              <a:cubicBezTo>
                                <a:pt x="90492" y="223838"/>
                                <a:pt x="109006" y="204236"/>
                                <a:pt x="128592" y="185738"/>
                              </a:cubicBezTo>
                              <a:cubicBezTo>
                                <a:pt x="150325" y="165212"/>
                                <a:pt x="195521" y="133773"/>
                                <a:pt x="214317" y="119063"/>
                              </a:cubicBezTo>
                              <a:cubicBezTo>
                                <a:pt x="232085" y="105157"/>
                                <a:pt x="246523" y="86290"/>
                                <a:pt x="266704" y="76200"/>
                              </a:cubicBezTo>
                              <a:cubicBezTo>
                                <a:pt x="310476" y="54315"/>
                                <a:pt x="355574" y="30236"/>
                                <a:pt x="404817" y="23813"/>
                              </a:cubicBezTo>
                              <a:cubicBezTo>
                                <a:pt x="536448" y="6643"/>
                                <a:pt x="477626" y="12148"/>
                                <a:pt x="581029" y="4763"/>
                              </a:cubicBezTo>
                              <a:cubicBezTo>
                                <a:pt x="590554" y="3175"/>
                                <a:pt x="599948" y="0"/>
                                <a:pt x="609604" y="0"/>
                              </a:cubicBezTo>
                              <a:cubicBezTo>
                                <a:pt x="631886" y="0"/>
                                <a:pt x="676279" y="4763"/>
                                <a:pt x="676279" y="47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Freeform 1470"/>
                        <p:cNvSpPr/>
                        <p:nvPr/>
                      </p:nvSpPr>
                      <p:spPr>
                        <a:xfrm rot="420556">
                          <a:off x="3524171" y="483615"/>
                          <a:ext cx="1243013" cy="923925"/>
                        </a:xfrm>
                        <a:custGeom>
                          <a:avLst/>
                          <a:gdLst>
                            <a:gd name="connsiteX0" fmla="*/ 142875 w 1243013"/>
                            <a:gd name="connsiteY0" fmla="*/ 923925 h 923925"/>
                            <a:gd name="connsiteX1" fmla="*/ 104775 w 1243013"/>
                            <a:gd name="connsiteY1" fmla="*/ 909637 h 923925"/>
                            <a:gd name="connsiteX2" fmla="*/ 61913 w 1243013"/>
                            <a:gd name="connsiteY2" fmla="*/ 881062 h 923925"/>
                            <a:gd name="connsiteX3" fmla="*/ 47625 w 1243013"/>
                            <a:gd name="connsiteY3" fmla="*/ 876300 h 923925"/>
                            <a:gd name="connsiteX4" fmla="*/ 9525 w 1243013"/>
                            <a:gd name="connsiteY4" fmla="*/ 833437 h 923925"/>
                            <a:gd name="connsiteX5" fmla="*/ 0 w 1243013"/>
                            <a:gd name="connsiteY5" fmla="*/ 809625 h 923925"/>
                            <a:gd name="connsiteX6" fmla="*/ 14288 w 1243013"/>
                            <a:gd name="connsiteY6" fmla="*/ 738187 h 923925"/>
                            <a:gd name="connsiteX7" fmla="*/ 33338 w 1243013"/>
                            <a:gd name="connsiteY7" fmla="*/ 714375 h 923925"/>
                            <a:gd name="connsiteX8" fmla="*/ 38100 w 1243013"/>
                            <a:gd name="connsiteY8" fmla="*/ 700087 h 923925"/>
                            <a:gd name="connsiteX9" fmla="*/ 57150 w 1243013"/>
                            <a:gd name="connsiteY9" fmla="*/ 676275 h 923925"/>
                            <a:gd name="connsiteX10" fmla="*/ 61913 w 1243013"/>
                            <a:gd name="connsiteY10" fmla="*/ 661987 h 923925"/>
                            <a:gd name="connsiteX11" fmla="*/ 109538 w 1243013"/>
                            <a:gd name="connsiteY11" fmla="*/ 604837 h 923925"/>
                            <a:gd name="connsiteX12" fmla="*/ 123825 w 1243013"/>
                            <a:gd name="connsiteY12" fmla="*/ 600075 h 923925"/>
                            <a:gd name="connsiteX13" fmla="*/ 180975 w 1243013"/>
                            <a:gd name="connsiteY13" fmla="*/ 566737 h 923925"/>
                            <a:gd name="connsiteX14" fmla="*/ 238125 w 1243013"/>
                            <a:gd name="connsiteY14" fmla="*/ 552450 h 923925"/>
                            <a:gd name="connsiteX15" fmla="*/ 309563 w 1243013"/>
                            <a:gd name="connsiteY15" fmla="*/ 528637 h 923925"/>
                            <a:gd name="connsiteX16" fmla="*/ 442913 w 1243013"/>
                            <a:gd name="connsiteY16" fmla="*/ 509587 h 923925"/>
                            <a:gd name="connsiteX17" fmla="*/ 461963 w 1243013"/>
                            <a:gd name="connsiteY17" fmla="*/ 504825 h 923925"/>
                            <a:gd name="connsiteX18" fmla="*/ 476250 w 1243013"/>
                            <a:gd name="connsiteY18" fmla="*/ 500062 h 923925"/>
                            <a:gd name="connsiteX19" fmla="*/ 571500 w 1243013"/>
                            <a:gd name="connsiteY19" fmla="*/ 495300 h 923925"/>
                            <a:gd name="connsiteX20" fmla="*/ 666750 w 1243013"/>
                            <a:gd name="connsiteY20" fmla="*/ 471487 h 923925"/>
                            <a:gd name="connsiteX21" fmla="*/ 690563 w 1243013"/>
                            <a:gd name="connsiteY21" fmla="*/ 466725 h 923925"/>
                            <a:gd name="connsiteX22" fmla="*/ 762000 w 1243013"/>
                            <a:gd name="connsiteY22" fmla="*/ 442912 h 923925"/>
                            <a:gd name="connsiteX23" fmla="*/ 819150 w 1243013"/>
                            <a:gd name="connsiteY23" fmla="*/ 409575 h 923925"/>
                            <a:gd name="connsiteX24" fmla="*/ 885825 w 1243013"/>
                            <a:gd name="connsiteY24" fmla="*/ 376237 h 923925"/>
                            <a:gd name="connsiteX25" fmla="*/ 1019175 w 1243013"/>
                            <a:gd name="connsiteY25" fmla="*/ 276225 h 923925"/>
                            <a:gd name="connsiteX26" fmla="*/ 1066800 w 1243013"/>
                            <a:gd name="connsiteY26" fmla="*/ 228600 h 923925"/>
                            <a:gd name="connsiteX27" fmla="*/ 1085850 w 1243013"/>
                            <a:gd name="connsiteY27" fmla="*/ 209550 h 923925"/>
                            <a:gd name="connsiteX28" fmla="*/ 1195388 w 1243013"/>
                            <a:gd name="connsiteY28" fmla="*/ 71437 h 923925"/>
                            <a:gd name="connsiteX29" fmla="*/ 1243013 w 1243013"/>
                            <a:gd name="connsiteY29"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3013" h="923925">
                              <a:moveTo>
                                <a:pt x="142875" y="923925"/>
                              </a:moveTo>
                              <a:cubicBezTo>
                                <a:pt x="130175" y="919162"/>
                                <a:pt x="117090" y="915321"/>
                                <a:pt x="104775" y="909637"/>
                              </a:cubicBezTo>
                              <a:cubicBezTo>
                                <a:pt x="62589" y="890167"/>
                                <a:pt x="98287" y="901847"/>
                                <a:pt x="61913" y="881062"/>
                              </a:cubicBezTo>
                              <a:cubicBezTo>
                                <a:pt x="57554" y="878571"/>
                                <a:pt x="52388" y="877887"/>
                                <a:pt x="47625" y="876300"/>
                              </a:cubicBezTo>
                              <a:cubicBezTo>
                                <a:pt x="34503" y="863177"/>
                                <a:pt x="19366" y="848901"/>
                                <a:pt x="9525" y="833437"/>
                              </a:cubicBezTo>
                              <a:cubicBezTo>
                                <a:pt x="4935" y="826225"/>
                                <a:pt x="3175" y="817562"/>
                                <a:pt x="0" y="809625"/>
                              </a:cubicBezTo>
                              <a:cubicBezTo>
                                <a:pt x="4763" y="785812"/>
                                <a:pt x="6266" y="761108"/>
                                <a:pt x="14288" y="738187"/>
                              </a:cubicBezTo>
                              <a:cubicBezTo>
                                <a:pt x="17646" y="728593"/>
                                <a:pt x="27951" y="722995"/>
                                <a:pt x="33338" y="714375"/>
                              </a:cubicBezTo>
                              <a:cubicBezTo>
                                <a:pt x="35999" y="710118"/>
                                <a:pt x="35439" y="704344"/>
                                <a:pt x="38100" y="700087"/>
                              </a:cubicBezTo>
                              <a:cubicBezTo>
                                <a:pt x="43487" y="691467"/>
                                <a:pt x="50800" y="684212"/>
                                <a:pt x="57150" y="676275"/>
                              </a:cubicBezTo>
                              <a:cubicBezTo>
                                <a:pt x="58738" y="671512"/>
                                <a:pt x="59383" y="666323"/>
                                <a:pt x="61913" y="661987"/>
                              </a:cubicBezTo>
                              <a:cubicBezTo>
                                <a:pt x="77624" y="635054"/>
                                <a:pt x="84733" y="619011"/>
                                <a:pt x="109538" y="604837"/>
                              </a:cubicBezTo>
                              <a:cubicBezTo>
                                <a:pt x="113896" y="602346"/>
                                <a:pt x="119418" y="602479"/>
                                <a:pt x="123825" y="600075"/>
                              </a:cubicBezTo>
                              <a:cubicBezTo>
                                <a:pt x="127923" y="597840"/>
                                <a:pt x="167502" y="570947"/>
                                <a:pt x="180975" y="566737"/>
                              </a:cubicBezTo>
                              <a:cubicBezTo>
                                <a:pt x="199717" y="560880"/>
                                <a:pt x="219671" y="559160"/>
                                <a:pt x="238125" y="552450"/>
                              </a:cubicBezTo>
                              <a:cubicBezTo>
                                <a:pt x="248410" y="548710"/>
                                <a:pt x="289485" y="531726"/>
                                <a:pt x="309563" y="528637"/>
                              </a:cubicBezTo>
                              <a:cubicBezTo>
                                <a:pt x="368126" y="519627"/>
                                <a:pt x="369342" y="527978"/>
                                <a:pt x="442913" y="509587"/>
                              </a:cubicBezTo>
                              <a:cubicBezTo>
                                <a:pt x="449263" y="508000"/>
                                <a:pt x="455669" y="506623"/>
                                <a:pt x="461963" y="504825"/>
                              </a:cubicBezTo>
                              <a:cubicBezTo>
                                <a:pt x="466790" y="503446"/>
                                <a:pt x="471249" y="500497"/>
                                <a:pt x="476250" y="500062"/>
                              </a:cubicBezTo>
                              <a:cubicBezTo>
                                <a:pt x="507920" y="497308"/>
                                <a:pt x="539750" y="496887"/>
                                <a:pt x="571500" y="495300"/>
                              </a:cubicBezTo>
                              <a:cubicBezTo>
                                <a:pt x="652788" y="487170"/>
                                <a:pt x="586468" y="498247"/>
                                <a:pt x="666750" y="471487"/>
                              </a:cubicBezTo>
                              <a:cubicBezTo>
                                <a:pt x="674429" y="468927"/>
                                <a:pt x="682810" y="469051"/>
                                <a:pt x="690563" y="466725"/>
                              </a:cubicBezTo>
                              <a:cubicBezTo>
                                <a:pt x="714605" y="459512"/>
                                <a:pt x="738544" y="451848"/>
                                <a:pt x="762000" y="442912"/>
                              </a:cubicBezTo>
                              <a:cubicBezTo>
                                <a:pt x="797518" y="429381"/>
                                <a:pt x="785258" y="428216"/>
                                <a:pt x="819150" y="409575"/>
                              </a:cubicBezTo>
                              <a:cubicBezTo>
                                <a:pt x="840922" y="397600"/>
                                <a:pt x="864639" y="389222"/>
                                <a:pt x="885825" y="376237"/>
                              </a:cubicBezTo>
                              <a:cubicBezTo>
                                <a:pt x="919699" y="355475"/>
                                <a:pt x="985973" y="306265"/>
                                <a:pt x="1019175" y="276225"/>
                              </a:cubicBezTo>
                              <a:cubicBezTo>
                                <a:pt x="1035823" y="261163"/>
                                <a:pt x="1050925" y="244475"/>
                                <a:pt x="1066800" y="228600"/>
                              </a:cubicBezTo>
                              <a:cubicBezTo>
                                <a:pt x="1073150" y="222250"/>
                                <a:pt x="1080270" y="216586"/>
                                <a:pt x="1085850" y="209550"/>
                              </a:cubicBezTo>
                              <a:cubicBezTo>
                                <a:pt x="1122363" y="163512"/>
                                <a:pt x="1162794" y="120327"/>
                                <a:pt x="1195388" y="71437"/>
                              </a:cubicBezTo>
                              <a:lnTo>
                                <a:pt x="124301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7" name="Group 1456"/>
                      <p:cNvGrpSpPr/>
                      <p:nvPr/>
                    </p:nvGrpSpPr>
                    <p:grpSpPr>
                      <a:xfrm>
                        <a:off x="7327096" y="2525256"/>
                        <a:ext cx="4104413" cy="809730"/>
                        <a:chOff x="369178" y="483615"/>
                        <a:chExt cx="4398006" cy="923925"/>
                      </a:xfrm>
                    </p:grpSpPr>
                    <p:sp>
                      <p:nvSpPr>
                        <p:cNvPr id="1463" name="Freeform 1462"/>
                        <p:cNvSpPr/>
                        <p:nvPr/>
                      </p:nvSpPr>
                      <p:spPr>
                        <a:xfrm rot="1097597">
                          <a:off x="840323" y="707993"/>
                          <a:ext cx="1690944" cy="116683"/>
                        </a:xfrm>
                        <a:custGeom>
                          <a:avLst/>
                          <a:gdLst>
                            <a:gd name="connsiteX0" fmla="*/ 0 w 2005013"/>
                            <a:gd name="connsiteY0" fmla="*/ 71438 h 371475"/>
                            <a:gd name="connsiteX1" fmla="*/ 28575 w 2005013"/>
                            <a:gd name="connsiteY1" fmla="*/ 66675 h 371475"/>
                            <a:gd name="connsiteX2" fmla="*/ 47625 w 2005013"/>
                            <a:gd name="connsiteY2" fmla="*/ 52388 h 371475"/>
                            <a:gd name="connsiteX3" fmla="*/ 85725 w 2005013"/>
                            <a:gd name="connsiteY3" fmla="*/ 38100 h 371475"/>
                            <a:gd name="connsiteX4" fmla="*/ 180975 w 2005013"/>
                            <a:gd name="connsiteY4" fmla="*/ 9525 h 371475"/>
                            <a:gd name="connsiteX5" fmla="*/ 223838 w 2005013"/>
                            <a:gd name="connsiteY5" fmla="*/ 4763 h 371475"/>
                            <a:gd name="connsiteX6" fmla="*/ 261938 w 2005013"/>
                            <a:gd name="connsiteY6" fmla="*/ 0 h 371475"/>
                            <a:gd name="connsiteX7" fmla="*/ 381000 w 2005013"/>
                            <a:gd name="connsiteY7" fmla="*/ 4763 h 371475"/>
                            <a:gd name="connsiteX8" fmla="*/ 428625 w 2005013"/>
                            <a:gd name="connsiteY8" fmla="*/ 19050 h 371475"/>
                            <a:gd name="connsiteX9" fmla="*/ 490538 w 2005013"/>
                            <a:gd name="connsiteY9" fmla="*/ 38100 h 371475"/>
                            <a:gd name="connsiteX10" fmla="*/ 538163 w 2005013"/>
                            <a:gd name="connsiteY10" fmla="*/ 61913 h 371475"/>
                            <a:gd name="connsiteX11" fmla="*/ 561975 w 2005013"/>
                            <a:gd name="connsiteY11" fmla="*/ 76200 h 371475"/>
                            <a:gd name="connsiteX12" fmla="*/ 862013 w 2005013"/>
                            <a:gd name="connsiteY12" fmla="*/ 228600 h 371475"/>
                            <a:gd name="connsiteX13" fmla="*/ 900113 w 2005013"/>
                            <a:gd name="connsiteY13" fmla="*/ 247650 h 371475"/>
                            <a:gd name="connsiteX14" fmla="*/ 942975 w 2005013"/>
                            <a:gd name="connsiteY14" fmla="*/ 261938 h 371475"/>
                            <a:gd name="connsiteX15" fmla="*/ 1119188 w 2005013"/>
                            <a:gd name="connsiteY15" fmla="*/ 333375 h 371475"/>
                            <a:gd name="connsiteX16" fmla="*/ 1585913 w 2005013"/>
                            <a:gd name="connsiteY16" fmla="*/ 371475 h 371475"/>
                            <a:gd name="connsiteX17" fmla="*/ 1609725 w 2005013"/>
                            <a:gd name="connsiteY17" fmla="*/ 361950 h 371475"/>
                            <a:gd name="connsiteX18" fmla="*/ 1633538 w 2005013"/>
                            <a:gd name="connsiteY18" fmla="*/ 347663 h 371475"/>
                            <a:gd name="connsiteX19" fmla="*/ 1766888 w 2005013"/>
                            <a:gd name="connsiteY19" fmla="*/ 247650 h 371475"/>
                            <a:gd name="connsiteX20" fmla="*/ 1985963 w 2005013"/>
                            <a:gd name="connsiteY20" fmla="*/ 33338 h 371475"/>
                            <a:gd name="connsiteX21" fmla="*/ 2005013 w 2005013"/>
                            <a:gd name="connsiteY21" fmla="*/ 285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5013" h="371475">
                              <a:moveTo>
                                <a:pt x="0" y="71438"/>
                              </a:moveTo>
                              <a:cubicBezTo>
                                <a:pt x="9525" y="69850"/>
                                <a:pt x="19609" y="70261"/>
                                <a:pt x="28575" y="66675"/>
                              </a:cubicBezTo>
                              <a:cubicBezTo>
                                <a:pt x="35945" y="63727"/>
                                <a:pt x="40526" y="55938"/>
                                <a:pt x="47625" y="52388"/>
                              </a:cubicBezTo>
                              <a:cubicBezTo>
                                <a:pt x="59757" y="46322"/>
                                <a:pt x="72812" y="42251"/>
                                <a:pt x="85725" y="38100"/>
                              </a:cubicBezTo>
                              <a:cubicBezTo>
                                <a:pt x="117283" y="27956"/>
                                <a:pt x="148752" y="17303"/>
                                <a:pt x="180975" y="9525"/>
                              </a:cubicBezTo>
                              <a:cubicBezTo>
                                <a:pt x="194949" y="6152"/>
                                <a:pt x="209561" y="6443"/>
                                <a:pt x="223838" y="4763"/>
                              </a:cubicBezTo>
                              <a:lnTo>
                                <a:pt x="261938" y="0"/>
                              </a:lnTo>
                              <a:cubicBezTo>
                                <a:pt x="301625" y="1588"/>
                                <a:pt x="341538" y="253"/>
                                <a:pt x="381000" y="4763"/>
                              </a:cubicBezTo>
                              <a:cubicBezTo>
                                <a:pt x="397467" y="6645"/>
                                <a:pt x="412820" y="14059"/>
                                <a:pt x="428625" y="19050"/>
                              </a:cubicBezTo>
                              <a:cubicBezTo>
                                <a:pt x="490786" y="38680"/>
                                <a:pt x="451189" y="28264"/>
                                <a:pt x="490538" y="38100"/>
                              </a:cubicBezTo>
                              <a:cubicBezTo>
                                <a:pt x="506413" y="46038"/>
                                <a:pt x="522943" y="52781"/>
                                <a:pt x="538163" y="61913"/>
                              </a:cubicBezTo>
                              <a:cubicBezTo>
                                <a:pt x="546100" y="66675"/>
                                <a:pt x="553745" y="71964"/>
                                <a:pt x="561975" y="76200"/>
                              </a:cubicBezTo>
                              <a:lnTo>
                                <a:pt x="862013" y="228600"/>
                              </a:lnTo>
                              <a:cubicBezTo>
                                <a:pt x="874677" y="235021"/>
                                <a:pt x="886643" y="243160"/>
                                <a:pt x="900113" y="247650"/>
                              </a:cubicBezTo>
                              <a:cubicBezTo>
                                <a:pt x="914400" y="252413"/>
                                <a:pt x="928992" y="256345"/>
                                <a:pt x="942975" y="261938"/>
                              </a:cubicBezTo>
                              <a:cubicBezTo>
                                <a:pt x="946792" y="263465"/>
                                <a:pt x="1099623" y="330972"/>
                                <a:pt x="1119188" y="333375"/>
                              </a:cubicBezTo>
                              <a:cubicBezTo>
                                <a:pt x="1274117" y="352401"/>
                                <a:pt x="1430338" y="358775"/>
                                <a:pt x="1585913" y="371475"/>
                              </a:cubicBezTo>
                              <a:cubicBezTo>
                                <a:pt x="1593850" y="368300"/>
                                <a:pt x="1602079" y="365773"/>
                                <a:pt x="1609725" y="361950"/>
                              </a:cubicBezTo>
                              <a:cubicBezTo>
                                <a:pt x="1618004" y="357810"/>
                                <a:pt x="1626052" y="353108"/>
                                <a:pt x="1633538" y="347663"/>
                              </a:cubicBezTo>
                              <a:cubicBezTo>
                                <a:pt x="1678474" y="314983"/>
                                <a:pt x="1725422" y="284633"/>
                                <a:pt x="1766888" y="247650"/>
                              </a:cubicBezTo>
                              <a:cubicBezTo>
                                <a:pt x="1843127" y="179653"/>
                                <a:pt x="1910783" y="102504"/>
                                <a:pt x="1985963" y="33338"/>
                              </a:cubicBezTo>
                              <a:cubicBezTo>
                                <a:pt x="1990780" y="28906"/>
                                <a:pt x="2005013" y="28575"/>
                                <a:pt x="2005013"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Freeform 1463"/>
                        <p:cNvSpPr/>
                        <p:nvPr/>
                      </p:nvSpPr>
                      <p:spPr>
                        <a:xfrm>
                          <a:off x="1029725" y="942273"/>
                          <a:ext cx="2048209" cy="262986"/>
                        </a:xfrm>
                        <a:custGeom>
                          <a:avLst/>
                          <a:gdLst>
                            <a:gd name="connsiteX0" fmla="*/ 128922 w 2048209"/>
                            <a:gd name="connsiteY0" fmla="*/ 191548 h 262986"/>
                            <a:gd name="connsiteX1" fmla="*/ 76534 w 2048209"/>
                            <a:gd name="connsiteY1" fmla="*/ 182023 h 262986"/>
                            <a:gd name="connsiteX2" fmla="*/ 62247 w 2048209"/>
                            <a:gd name="connsiteY2" fmla="*/ 172498 h 262986"/>
                            <a:gd name="connsiteX3" fmla="*/ 47959 w 2048209"/>
                            <a:gd name="connsiteY3" fmla="*/ 167736 h 262986"/>
                            <a:gd name="connsiteX4" fmla="*/ 28909 w 2048209"/>
                            <a:gd name="connsiteY4" fmla="*/ 158211 h 262986"/>
                            <a:gd name="connsiteX5" fmla="*/ 334 w 2048209"/>
                            <a:gd name="connsiteY5" fmla="*/ 110586 h 262986"/>
                            <a:gd name="connsiteX6" fmla="*/ 28909 w 2048209"/>
                            <a:gd name="connsiteY6" fmla="*/ 62961 h 262986"/>
                            <a:gd name="connsiteX7" fmla="*/ 43197 w 2048209"/>
                            <a:gd name="connsiteY7" fmla="*/ 43911 h 262986"/>
                            <a:gd name="connsiteX8" fmla="*/ 76534 w 2048209"/>
                            <a:gd name="connsiteY8" fmla="*/ 24861 h 262986"/>
                            <a:gd name="connsiteX9" fmla="*/ 114634 w 2048209"/>
                            <a:gd name="connsiteY9" fmla="*/ 10573 h 262986"/>
                            <a:gd name="connsiteX10" fmla="*/ 286084 w 2048209"/>
                            <a:gd name="connsiteY10" fmla="*/ 20098 h 262986"/>
                            <a:gd name="connsiteX11" fmla="*/ 324184 w 2048209"/>
                            <a:gd name="connsiteY11" fmla="*/ 29623 h 262986"/>
                            <a:gd name="connsiteX12" fmla="*/ 367047 w 2048209"/>
                            <a:gd name="connsiteY12" fmla="*/ 43911 h 262986"/>
                            <a:gd name="connsiteX13" fmla="*/ 386097 w 2048209"/>
                            <a:gd name="connsiteY13" fmla="*/ 48673 h 262986"/>
                            <a:gd name="connsiteX14" fmla="*/ 457534 w 2048209"/>
                            <a:gd name="connsiteY14" fmla="*/ 82011 h 262986"/>
                            <a:gd name="connsiteX15" fmla="*/ 481347 w 2048209"/>
                            <a:gd name="connsiteY15" fmla="*/ 101061 h 262986"/>
                            <a:gd name="connsiteX16" fmla="*/ 505159 w 2048209"/>
                            <a:gd name="connsiteY16" fmla="*/ 110586 h 262986"/>
                            <a:gd name="connsiteX17" fmla="*/ 557547 w 2048209"/>
                            <a:gd name="connsiteY17" fmla="*/ 143923 h 262986"/>
                            <a:gd name="connsiteX18" fmla="*/ 624222 w 2048209"/>
                            <a:gd name="connsiteY18" fmla="*/ 172498 h 262986"/>
                            <a:gd name="connsiteX19" fmla="*/ 676609 w 2048209"/>
                            <a:gd name="connsiteY19" fmla="*/ 191548 h 262986"/>
                            <a:gd name="connsiteX20" fmla="*/ 757572 w 2048209"/>
                            <a:gd name="connsiteY20" fmla="*/ 234411 h 262986"/>
                            <a:gd name="connsiteX21" fmla="*/ 805197 w 2048209"/>
                            <a:gd name="connsiteY21" fmla="*/ 243936 h 262986"/>
                            <a:gd name="connsiteX22" fmla="*/ 857584 w 2048209"/>
                            <a:gd name="connsiteY22" fmla="*/ 258223 h 262986"/>
                            <a:gd name="connsiteX23" fmla="*/ 919497 w 2048209"/>
                            <a:gd name="connsiteY23" fmla="*/ 262986 h 262986"/>
                            <a:gd name="connsiteX24" fmla="*/ 1167147 w 2048209"/>
                            <a:gd name="connsiteY24" fmla="*/ 258223 h 262986"/>
                            <a:gd name="connsiteX25" fmla="*/ 1181434 w 2048209"/>
                            <a:gd name="connsiteY25" fmla="*/ 253461 h 262986"/>
                            <a:gd name="connsiteX26" fmla="*/ 1224297 w 2048209"/>
                            <a:gd name="connsiteY26" fmla="*/ 248698 h 262986"/>
                            <a:gd name="connsiteX27" fmla="*/ 1248109 w 2048209"/>
                            <a:gd name="connsiteY27" fmla="*/ 239173 h 262986"/>
                            <a:gd name="connsiteX28" fmla="*/ 1271922 w 2048209"/>
                            <a:gd name="connsiteY28" fmla="*/ 234411 h 262986"/>
                            <a:gd name="connsiteX29" fmla="*/ 1319547 w 2048209"/>
                            <a:gd name="connsiteY29" fmla="*/ 215361 h 262986"/>
                            <a:gd name="connsiteX30" fmla="*/ 1381459 w 2048209"/>
                            <a:gd name="connsiteY30" fmla="*/ 196311 h 262986"/>
                            <a:gd name="connsiteX31" fmla="*/ 1424322 w 2048209"/>
                            <a:gd name="connsiteY31" fmla="*/ 182023 h 262986"/>
                            <a:gd name="connsiteX32" fmla="*/ 1457659 w 2048209"/>
                            <a:gd name="connsiteY32" fmla="*/ 172498 h 262986"/>
                            <a:gd name="connsiteX33" fmla="*/ 1471947 w 2048209"/>
                            <a:gd name="connsiteY33" fmla="*/ 162973 h 262986"/>
                            <a:gd name="connsiteX34" fmla="*/ 1519572 w 2048209"/>
                            <a:gd name="connsiteY34" fmla="*/ 143923 h 262986"/>
                            <a:gd name="connsiteX35" fmla="*/ 1533859 w 2048209"/>
                            <a:gd name="connsiteY35" fmla="*/ 139161 h 262986"/>
                            <a:gd name="connsiteX36" fmla="*/ 1591009 w 2048209"/>
                            <a:gd name="connsiteY36" fmla="*/ 120111 h 262986"/>
                            <a:gd name="connsiteX37" fmla="*/ 1605297 w 2048209"/>
                            <a:gd name="connsiteY37" fmla="*/ 110586 h 262986"/>
                            <a:gd name="connsiteX38" fmla="*/ 1619584 w 2048209"/>
                            <a:gd name="connsiteY38" fmla="*/ 105823 h 262986"/>
                            <a:gd name="connsiteX39" fmla="*/ 1705309 w 2048209"/>
                            <a:gd name="connsiteY39" fmla="*/ 72486 h 262986"/>
                            <a:gd name="connsiteX40" fmla="*/ 1757697 w 2048209"/>
                            <a:gd name="connsiteY40" fmla="*/ 48673 h 262986"/>
                            <a:gd name="connsiteX41" fmla="*/ 1805322 w 2048209"/>
                            <a:gd name="connsiteY41" fmla="*/ 34386 h 262986"/>
                            <a:gd name="connsiteX42" fmla="*/ 1819609 w 2048209"/>
                            <a:gd name="connsiteY42" fmla="*/ 29623 h 262986"/>
                            <a:gd name="connsiteX43" fmla="*/ 1838659 w 2048209"/>
                            <a:gd name="connsiteY43" fmla="*/ 20098 h 262986"/>
                            <a:gd name="connsiteX44" fmla="*/ 1910097 w 2048209"/>
                            <a:gd name="connsiteY44" fmla="*/ 1048 h 262986"/>
                            <a:gd name="connsiteX45" fmla="*/ 2048209 w 2048209"/>
                            <a:gd name="connsiteY45" fmla="*/ 1048 h 2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48209" h="262986">
                              <a:moveTo>
                                <a:pt x="128922" y="191548"/>
                              </a:moveTo>
                              <a:cubicBezTo>
                                <a:pt x="121191" y="190444"/>
                                <a:pt x="87765" y="186836"/>
                                <a:pt x="76534" y="182023"/>
                              </a:cubicBezTo>
                              <a:cubicBezTo>
                                <a:pt x="71273" y="179768"/>
                                <a:pt x="67366" y="175058"/>
                                <a:pt x="62247" y="172498"/>
                              </a:cubicBezTo>
                              <a:cubicBezTo>
                                <a:pt x="57757" y="170253"/>
                                <a:pt x="52573" y="169713"/>
                                <a:pt x="47959" y="167736"/>
                              </a:cubicBezTo>
                              <a:cubicBezTo>
                                <a:pt x="41433" y="164939"/>
                                <a:pt x="35259" y="161386"/>
                                <a:pt x="28909" y="158211"/>
                              </a:cubicBezTo>
                              <a:cubicBezTo>
                                <a:pt x="19111" y="145146"/>
                                <a:pt x="3577" y="126800"/>
                                <a:pt x="334" y="110586"/>
                              </a:cubicBezTo>
                              <a:cubicBezTo>
                                <a:pt x="-3203" y="92903"/>
                                <a:pt x="22325" y="71191"/>
                                <a:pt x="28909" y="62961"/>
                              </a:cubicBezTo>
                              <a:cubicBezTo>
                                <a:pt x="33868" y="56763"/>
                                <a:pt x="37584" y="49524"/>
                                <a:pt x="43197" y="43911"/>
                              </a:cubicBezTo>
                              <a:cubicBezTo>
                                <a:pt x="61923" y="25185"/>
                                <a:pt x="57461" y="33035"/>
                                <a:pt x="76534" y="24861"/>
                              </a:cubicBezTo>
                              <a:cubicBezTo>
                                <a:pt x="111403" y="9917"/>
                                <a:pt x="79509" y="19355"/>
                                <a:pt x="114634" y="10573"/>
                              </a:cubicBezTo>
                              <a:cubicBezTo>
                                <a:pt x="171784" y="13748"/>
                                <a:pt x="229081" y="14916"/>
                                <a:pt x="286084" y="20098"/>
                              </a:cubicBezTo>
                              <a:cubicBezTo>
                                <a:pt x="299121" y="21283"/>
                                <a:pt x="311625" y="25929"/>
                                <a:pt x="324184" y="29623"/>
                              </a:cubicBezTo>
                              <a:cubicBezTo>
                                <a:pt x="338633" y="33873"/>
                                <a:pt x="352436" y="40259"/>
                                <a:pt x="367047" y="43911"/>
                              </a:cubicBezTo>
                              <a:cubicBezTo>
                                <a:pt x="373397" y="45498"/>
                                <a:pt x="379946" y="46436"/>
                                <a:pt x="386097" y="48673"/>
                              </a:cubicBezTo>
                              <a:cubicBezTo>
                                <a:pt x="401427" y="54248"/>
                                <a:pt x="445096" y="74357"/>
                                <a:pt x="457534" y="82011"/>
                              </a:cubicBezTo>
                              <a:cubicBezTo>
                                <a:pt x="466191" y="87338"/>
                                <a:pt x="472631" y="95831"/>
                                <a:pt x="481347" y="101061"/>
                              </a:cubicBezTo>
                              <a:cubicBezTo>
                                <a:pt x="488678" y="105459"/>
                                <a:pt x="497708" y="106395"/>
                                <a:pt x="505159" y="110586"/>
                              </a:cubicBezTo>
                              <a:cubicBezTo>
                                <a:pt x="523199" y="120734"/>
                                <a:pt x="539183" y="134374"/>
                                <a:pt x="557547" y="143923"/>
                              </a:cubicBezTo>
                              <a:cubicBezTo>
                                <a:pt x="579000" y="155078"/>
                                <a:pt x="601283" y="164851"/>
                                <a:pt x="624222" y="172498"/>
                              </a:cubicBezTo>
                              <a:cubicBezTo>
                                <a:pt x="640339" y="177871"/>
                                <a:pt x="663630" y="185440"/>
                                <a:pt x="676609" y="191548"/>
                              </a:cubicBezTo>
                              <a:cubicBezTo>
                                <a:pt x="681961" y="194067"/>
                                <a:pt x="748223" y="232541"/>
                                <a:pt x="757572" y="234411"/>
                              </a:cubicBezTo>
                              <a:cubicBezTo>
                                <a:pt x="773447" y="237586"/>
                                <a:pt x="789448" y="240186"/>
                                <a:pt x="805197" y="243936"/>
                              </a:cubicBezTo>
                              <a:cubicBezTo>
                                <a:pt x="822805" y="248128"/>
                                <a:pt x="839730" y="255247"/>
                                <a:pt x="857584" y="258223"/>
                              </a:cubicBezTo>
                              <a:cubicBezTo>
                                <a:pt x="878001" y="261626"/>
                                <a:pt x="898859" y="261398"/>
                                <a:pt x="919497" y="262986"/>
                              </a:cubicBezTo>
                              <a:lnTo>
                                <a:pt x="1167147" y="258223"/>
                              </a:lnTo>
                              <a:cubicBezTo>
                                <a:pt x="1172164" y="258041"/>
                                <a:pt x="1176482" y="254286"/>
                                <a:pt x="1181434" y="253461"/>
                              </a:cubicBezTo>
                              <a:cubicBezTo>
                                <a:pt x="1195614" y="251098"/>
                                <a:pt x="1210009" y="250286"/>
                                <a:pt x="1224297" y="248698"/>
                              </a:cubicBezTo>
                              <a:cubicBezTo>
                                <a:pt x="1232234" y="245523"/>
                                <a:pt x="1239921" y="241629"/>
                                <a:pt x="1248109" y="239173"/>
                              </a:cubicBezTo>
                              <a:cubicBezTo>
                                <a:pt x="1255862" y="236847"/>
                                <a:pt x="1264243" y="236971"/>
                                <a:pt x="1271922" y="234411"/>
                              </a:cubicBezTo>
                              <a:cubicBezTo>
                                <a:pt x="1288143" y="229004"/>
                                <a:pt x="1303327" y="220769"/>
                                <a:pt x="1319547" y="215361"/>
                              </a:cubicBezTo>
                              <a:cubicBezTo>
                                <a:pt x="1363819" y="200602"/>
                                <a:pt x="1281939" y="227738"/>
                                <a:pt x="1381459" y="196311"/>
                              </a:cubicBezTo>
                              <a:cubicBezTo>
                                <a:pt x="1395820" y="191776"/>
                                <a:pt x="1409711" y="185675"/>
                                <a:pt x="1424322" y="182023"/>
                              </a:cubicBezTo>
                              <a:cubicBezTo>
                                <a:pt x="1430432" y="180496"/>
                                <a:pt x="1450822" y="175917"/>
                                <a:pt x="1457659" y="172498"/>
                              </a:cubicBezTo>
                              <a:cubicBezTo>
                                <a:pt x="1462779" y="169938"/>
                                <a:pt x="1466750" y="165372"/>
                                <a:pt x="1471947" y="162973"/>
                              </a:cubicBezTo>
                              <a:cubicBezTo>
                                <a:pt x="1487471" y="155808"/>
                                <a:pt x="1503614" y="150061"/>
                                <a:pt x="1519572" y="143923"/>
                              </a:cubicBezTo>
                              <a:cubicBezTo>
                                <a:pt x="1524257" y="142121"/>
                                <a:pt x="1529198" y="141025"/>
                                <a:pt x="1533859" y="139161"/>
                              </a:cubicBezTo>
                              <a:cubicBezTo>
                                <a:pt x="1580464" y="120519"/>
                                <a:pt x="1551440" y="128024"/>
                                <a:pt x="1591009" y="120111"/>
                              </a:cubicBezTo>
                              <a:cubicBezTo>
                                <a:pt x="1595772" y="116936"/>
                                <a:pt x="1600177" y="113146"/>
                                <a:pt x="1605297" y="110586"/>
                              </a:cubicBezTo>
                              <a:cubicBezTo>
                                <a:pt x="1609787" y="108341"/>
                                <a:pt x="1614893" y="107610"/>
                                <a:pt x="1619584" y="105823"/>
                              </a:cubicBezTo>
                              <a:cubicBezTo>
                                <a:pt x="1648235" y="94908"/>
                                <a:pt x="1677398" y="85173"/>
                                <a:pt x="1705309" y="72486"/>
                              </a:cubicBezTo>
                              <a:cubicBezTo>
                                <a:pt x="1722772" y="64548"/>
                                <a:pt x="1739772" y="55502"/>
                                <a:pt x="1757697" y="48673"/>
                              </a:cubicBezTo>
                              <a:cubicBezTo>
                                <a:pt x="1773185" y="42773"/>
                                <a:pt x="1789481" y="39260"/>
                                <a:pt x="1805322" y="34386"/>
                              </a:cubicBezTo>
                              <a:cubicBezTo>
                                <a:pt x="1810120" y="32910"/>
                                <a:pt x="1814995" y="31601"/>
                                <a:pt x="1819609" y="29623"/>
                              </a:cubicBezTo>
                              <a:cubicBezTo>
                                <a:pt x="1826134" y="26826"/>
                                <a:pt x="1832171" y="22981"/>
                                <a:pt x="1838659" y="20098"/>
                              </a:cubicBezTo>
                              <a:cubicBezTo>
                                <a:pt x="1861924" y="9758"/>
                                <a:pt x="1883591" y="2407"/>
                                <a:pt x="1910097" y="1048"/>
                              </a:cubicBezTo>
                              <a:cubicBezTo>
                                <a:pt x="1956074" y="-1310"/>
                                <a:pt x="2002172" y="1048"/>
                                <a:pt x="2048209" y="10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Freeform 1464"/>
                        <p:cNvSpPr/>
                        <p:nvPr/>
                      </p:nvSpPr>
                      <p:spPr>
                        <a:xfrm rot="20610225">
                          <a:off x="2720714" y="643800"/>
                          <a:ext cx="1266642" cy="299732"/>
                        </a:xfrm>
                        <a:custGeom>
                          <a:avLst/>
                          <a:gdLst>
                            <a:gd name="connsiteX0" fmla="*/ 0 w 1519238"/>
                            <a:gd name="connsiteY0" fmla="*/ 42862 h 352425"/>
                            <a:gd name="connsiteX1" fmla="*/ 28575 w 1519238"/>
                            <a:gd name="connsiteY1" fmla="*/ 33337 h 352425"/>
                            <a:gd name="connsiteX2" fmla="*/ 71438 w 1519238"/>
                            <a:gd name="connsiteY2" fmla="*/ 14287 h 352425"/>
                            <a:gd name="connsiteX3" fmla="*/ 100013 w 1519238"/>
                            <a:gd name="connsiteY3" fmla="*/ 9525 h 352425"/>
                            <a:gd name="connsiteX4" fmla="*/ 195263 w 1519238"/>
                            <a:gd name="connsiteY4" fmla="*/ 0 h 352425"/>
                            <a:gd name="connsiteX5" fmla="*/ 304800 w 1519238"/>
                            <a:gd name="connsiteY5" fmla="*/ 9525 h 352425"/>
                            <a:gd name="connsiteX6" fmla="*/ 323850 w 1519238"/>
                            <a:gd name="connsiteY6" fmla="*/ 14287 h 352425"/>
                            <a:gd name="connsiteX7" fmla="*/ 366713 w 1519238"/>
                            <a:gd name="connsiteY7" fmla="*/ 23812 h 352425"/>
                            <a:gd name="connsiteX8" fmla="*/ 390525 w 1519238"/>
                            <a:gd name="connsiteY8" fmla="*/ 33337 h 352425"/>
                            <a:gd name="connsiteX9" fmla="*/ 438150 w 1519238"/>
                            <a:gd name="connsiteY9" fmla="*/ 42862 h 352425"/>
                            <a:gd name="connsiteX10" fmla="*/ 495300 w 1519238"/>
                            <a:gd name="connsiteY10" fmla="*/ 66675 h 352425"/>
                            <a:gd name="connsiteX11" fmla="*/ 571500 w 1519238"/>
                            <a:gd name="connsiteY11" fmla="*/ 109537 h 352425"/>
                            <a:gd name="connsiteX12" fmla="*/ 604838 w 1519238"/>
                            <a:gd name="connsiteY12" fmla="*/ 128587 h 352425"/>
                            <a:gd name="connsiteX13" fmla="*/ 652463 w 1519238"/>
                            <a:gd name="connsiteY13" fmla="*/ 161925 h 352425"/>
                            <a:gd name="connsiteX14" fmla="*/ 700088 w 1519238"/>
                            <a:gd name="connsiteY14" fmla="*/ 190500 h 352425"/>
                            <a:gd name="connsiteX15" fmla="*/ 714375 w 1519238"/>
                            <a:gd name="connsiteY15" fmla="*/ 204787 h 352425"/>
                            <a:gd name="connsiteX16" fmla="*/ 733425 w 1519238"/>
                            <a:gd name="connsiteY16" fmla="*/ 214312 h 352425"/>
                            <a:gd name="connsiteX17" fmla="*/ 757238 w 1519238"/>
                            <a:gd name="connsiteY17" fmla="*/ 228600 h 352425"/>
                            <a:gd name="connsiteX18" fmla="*/ 833438 w 1519238"/>
                            <a:gd name="connsiteY18" fmla="*/ 280987 h 352425"/>
                            <a:gd name="connsiteX19" fmla="*/ 881063 w 1519238"/>
                            <a:gd name="connsiteY19" fmla="*/ 300037 h 352425"/>
                            <a:gd name="connsiteX20" fmla="*/ 952500 w 1519238"/>
                            <a:gd name="connsiteY20" fmla="*/ 342900 h 352425"/>
                            <a:gd name="connsiteX21" fmla="*/ 981075 w 1519238"/>
                            <a:gd name="connsiteY21" fmla="*/ 347662 h 352425"/>
                            <a:gd name="connsiteX22" fmla="*/ 1004888 w 1519238"/>
                            <a:gd name="connsiteY22" fmla="*/ 352425 h 352425"/>
                            <a:gd name="connsiteX23" fmla="*/ 1109663 w 1519238"/>
                            <a:gd name="connsiteY23" fmla="*/ 347662 h 352425"/>
                            <a:gd name="connsiteX24" fmla="*/ 1166813 w 1519238"/>
                            <a:gd name="connsiteY24" fmla="*/ 338137 h 352425"/>
                            <a:gd name="connsiteX25" fmla="*/ 1195388 w 1519238"/>
                            <a:gd name="connsiteY25" fmla="*/ 328612 h 352425"/>
                            <a:gd name="connsiteX26" fmla="*/ 1233488 w 1519238"/>
                            <a:gd name="connsiteY26" fmla="*/ 323850 h 352425"/>
                            <a:gd name="connsiteX27" fmla="*/ 1266825 w 1519238"/>
                            <a:gd name="connsiteY27" fmla="*/ 314325 h 352425"/>
                            <a:gd name="connsiteX28" fmla="*/ 1295400 w 1519238"/>
                            <a:gd name="connsiteY28" fmla="*/ 304800 h 352425"/>
                            <a:gd name="connsiteX29" fmla="*/ 1309688 w 1519238"/>
                            <a:gd name="connsiteY29" fmla="*/ 300037 h 352425"/>
                            <a:gd name="connsiteX30" fmla="*/ 1347788 w 1519238"/>
                            <a:gd name="connsiteY30" fmla="*/ 290512 h 352425"/>
                            <a:gd name="connsiteX31" fmla="*/ 1362075 w 1519238"/>
                            <a:gd name="connsiteY31" fmla="*/ 280987 h 352425"/>
                            <a:gd name="connsiteX32" fmla="*/ 1381125 w 1519238"/>
                            <a:gd name="connsiteY32" fmla="*/ 271462 h 352425"/>
                            <a:gd name="connsiteX33" fmla="*/ 1395413 w 1519238"/>
                            <a:gd name="connsiteY33" fmla="*/ 261937 h 352425"/>
                            <a:gd name="connsiteX34" fmla="*/ 1414463 w 1519238"/>
                            <a:gd name="connsiteY34" fmla="*/ 257175 h 352425"/>
                            <a:gd name="connsiteX35" fmla="*/ 1443038 w 1519238"/>
                            <a:gd name="connsiteY35" fmla="*/ 242887 h 352425"/>
                            <a:gd name="connsiteX36" fmla="*/ 1471613 w 1519238"/>
                            <a:gd name="connsiteY36" fmla="*/ 228600 h 352425"/>
                            <a:gd name="connsiteX37" fmla="*/ 1485900 w 1519238"/>
                            <a:gd name="connsiteY37" fmla="*/ 219075 h 352425"/>
                            <a:gd name="connsiteX38" fmla="*/ 1519238 w 1519238"/>
                            <a:gd name="connsiteY38" fmla="*/ 20478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19238" h="352425">
                              <a:moveTo>
                                <a:pt x="0" y="42862"/>
                              </a:moveTo>
                              <a:cubicBezTo>
                                <a:pt x="9525" y="39687"/>
                                <a:pt x="19253" y="37066"/>
                                <a:pt x="28575" y="33337"/>
                              </a:cubicBezTo>
                              <a:cubicBezTo>
                                <a:pt x="50998" y="24368"/>
                                <a:pt x="46180" y="21175"/>
                                <a:pt x="71438" y="14287"/>
                              </a:cubicBezTo>
                              <a:cubicBezTo>
                                <a:pt x="80754" y="11746"/>
                                <a:pt x="90512" y="11252"/>
                                <a:pt x="100013" y="9525"/>
                              </a:cubicBezTo>
                              <a:cubicBezTo>
                                <a:pt x="154691" y="-417"/>
                                <a:pt x="93742" y="6767"/>
                                <a:pt x="195263" y="0"/>
                              </a:cubicBezTo>
                              <a:cubicBezTo>
                                <a:pt x="231489" y="2415"/>
                                <a:pt x="268751" y="3517"/>
                                <a:pt x="304800" y="9525"/>
                              </a:cubicBezTo>
                              <a:cubicBezTo>
                                <a:pt x="311256" y="10601"/>
                                <a:pt x="317472" y="12815"/>
                                <a:pt x="323850" y="14287"/>
                              </a:cubicBezTo>
                              <a:cubicBezTo>
                                <a:pt x="338111" y="17578"/>
                                <a:pt x="352640" y="19791"/>
                                <a:pt x="366713" y="23812"/>
                              </a:cubicBezTo>
                              <a:cubicBezTo>
                                <a:pt x="374933" y="26161"/>
                                <a:pt x="382415" y="30634"/>
                                <a:pt x="390525" y="33337"/>
                              </a:cubicBezTo>
                              <a:cubicBezTo>
                                <a:pt x="404739" y="38075"/>
                                <a:pt x="424074" y="40516"/>
                                <a:pt x="438150" y="42862"/>
                              </a:cubicBezTo>
                              <a:cubicBezTo>
                                <a:pt x="457200" y="50800"/>
                                <a:pt x="476393" y="58403"/>
                                <a:pt x="495300" y="66675"/>
                              </a:cubicBezTo>
                              <a:cubicBezTo>
                                <a:pt x="517574" y="76420"/>
                                <a:pt x="559479" y="102578"/>
                                <a:pt x="571500" y="109537"/>
                              </a:cubicBezTo>
                              <a:cubicBezTo>
                                <a:pt x="582577" y="115950"/>
                                <a:pt x="594599" y="120907"/>
                                <a:pt x="604838" y="128587"/>
                              </a:cubicBezTo>
                              <a:cubicBezTo>
                                <a:pt x="622207" y="141614"/>
                                <a:pt x="632916" y="150197"/>
                                <a:pt x="652463" y="161925"/>
                              </a:cubicBezTo>
                              <a:cubicBezTo>
                                <a:pt x="684862" y="181364"/>
                                <a:pt x="660591" y="159780"/>
                                <a:pt x="700088" y="190500"/>
                              </a:cubicBezTo>
                              <a:cubicBezTo>
                                <a:pt x="705404" y="194635"/>
                                <a:pt x="708895" y="200872"/>
                                <a:pt x="714375" y="204787"/>
                              </a:cubicBezTo>
                              <a:cubicBezTo>
                                <a:pt x="720152" y="208913"/>
                                <a:pt x="727219" y="210864"/>
                                <a:pt x="733425" y="214312"/>
                              </a:cubicBezTo>
                              <a:cubicBezTo>
                                <a:pt x="741517" y="218808"/>
                                <a:pt x="749536" y="223465"/>
                                <a:pt x="757238" y="228600"/>
                              </a:cubicBezTo>
                              <a:cubicBezTo>
                                <a:pt x="782885" y="245698"/>
                                <a:pt x="804819" y="269539"/>
                                <a:pt x="833438" y="280987"/>
                              </a:cubicBezTo>
                              <a:cubicBezTo>
                                <a:pt x="849313" y="287337"/>
                                <a:pt x="866837" y="290553"/>
                                <a:pt x="881063" y="300037"/>
                              </a:cubicBezTo>
                              <a:cubicBezTo>
                                <a:pt x="901634" y="313751"/>
                                <a:pt x="930475" y="334090"/>
                                <a:pt x="952500" y="342900"/>
                              </a:cubicBezTo>
                              <a:cubicBezTo>
                                <a:pt x="961466" y="346486"/>
                                <a:pt x="971574" y="345935"/>
                                <a:pt x="981075" y="347662"/>
                              </a:cubicBezTo>
                              <a:cubicBezTo>
                                <a:pt x="989039" y="349110"/>
                                <a:pt x="996950" y="350837"/>
                                <a:pt x="1004888" y="352425"/>
                              </a:cubicBezTo>
                              <a:cubicBezTo>
                                <a:pt x="1039813" y="350837"/>
                                <a:pt x="1074837" y="350735"/>
                                <a:pt x="1109663" y="347662"/>
                              </a:cubicBezTo>
                              <a:cubicBezTo>
                                <a:pt x="1128901" y="345964"/>
                                <a:pt x="1148491" y="344244"/>
                                <a:pt x="1166813" y="338137"/>
                              </a:cubicBezTo>
                              <a:cubicBezTo>
                                <a:pt x="1176338" y="334962"/>
                                <a:pt x="1185425" y="329857"/>
                                <a:pt x="1195388" y="328612"/>
                              </a:cubicBezTo>
                              <a:lnTo>
                                <a:pt x="1233488" y="323850"/>
                              </a:lnTo>
                              <a:cubicBezTo>
                                <a:pt x="1281464" y="307856"/>
                                <a:pt x="1207075" y="332249"/>
                                <a:pt x="1266825" y="314325"/>
                              </a:cubicBezTo>
                              <a:cubicBezTo>
                                <a:pt x="1276442" y="311440"/>
                                <a:pt x="1285875" y="307975"/>
                                <a:pt x="1295400" y="304800"/>
                              </a:cubicBezTo>
                              <a:cubicBezTo>
                                <a:pt x="1300163" y="303212"/>
                                <a:pt x="1304765" y="301021"/>
                                <a:pt x="1309688" y="300037"/>
                              </a:cubicBezTo>
                              <a:cubicBezTo>
                                <a:pt x="1318749" y="298225"/>
                                <a:pt x="1338023" y="295395"/>
                                <a:pt x="1347788" y="290512"/>
                              </a:cubicBezTo>
                              <a:cubicBezTo>
                                <a:pt x="1352907" y="287952"/>
                                <a:pt x="1357105" y="283827"/>
                                <a:pt x="1362075" y="280987"/>
                              </a:cubicBezTo>
                              <a:cubicBezTo>
                                <a:pt x="1368239" y="277465"/>
                                <a:pt x="1374961" y="274984"/>
                                <a:pt x="1381125" y="271462"/>
                              </a:cubicBezTo>
                              <a:cubicBezTo>
                                <a:pt x="1386095" y="268622"/>
                                <a:pt x="1390152" y="264192"/>
                                <a:pt x="1395413" y="261937"/>
                              </a:cubicBezTo>
                              <a:cubicBezTo>
                                <a:pt x="1401429" y="259359"/>
                                <a:pt x="1408113" y="258762"/>
                                <a:pt x="1414463" y="257175"/>
                              </a:cubicBezTo>
                              <a:cubicBezTo>
                                <a:pt x="1455406" y="229879"/>
                                <a:pt x="1403604" y="262605"/>
                                <a:pt x="1443038" y="242887"/>
                              </a:cubicBezTo>
                              <a:cubicBezTo>
                                <a:pt x="1479960" y="224426"/>
                                <a:pt x="1435706" y="240567"/>
                                <a:pt x="1471613" y="228600"/>
                              </a:cubicBezTo>
                              <a:cubicBezTo>
                                <a:pt x="1476375" y="225425"/>
                                <a:pt x="1480670" y="221400"/>
                                <a:pt x="1485900" y="219075"/>
                              </a:cubicBezTo>
                              <a:cubicBezTo>
                                <a:pt x="1522746" y="202699"/>
                                <a:pt x="1506002" y="218023"/>
                                <a:pt x="1519238" y="2047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Freeform 1465"/>
                        <p:cNvSpPr/>
                        <p:nvPr/>
                      </p:nvSpPr>
                      <p:spPr>
                        <a:xfrm rot="7850593">
                          <a:off x="369522" y="572443"/>
                          <a:ext cx="610303" cy="610991"/>
                        </a:xfrm>
                        <a:custGeom>
                          <a:avLst/>
                          <a:gdLst>
                            <a:gd name="connsiteX0" fmla="*/ 300042 w 676279"/>
                            <a:gd name="connsiteY0" fmla="*/ 1138238 h 1138238"/>
                            <a:gd name="connsiteX1" fmla="*/ 390529 w 676279"/>
                            <a:gd name="connsiteY1" fmla="*/ 1128713 h 1138238"/>
                            <a:gd name="connsiteX2" fmla="*/ 409579 w 676279"/>
                            <a:gd name="connsiteY2" fmla="*/ 1119188 h 1138238"/>
                            <a:gd name="connsiteX3" fmla="*/ 447679 w 676279"/>
                            <a:gd name="connsiteY3" fmla="*/ 1100138 h 1138238"/>
                            <a:gd name="connsiteX4" fmla="*/ 471492 w 676279"/>
                            <a:gd name="connsiteY4" fmla="*/ 1081088 h 1138238"/>
                            <a:gd name="connsiteX5" fmla="*/ 481017 w 676279"/>
                            <a:gd name="connsiteY5" fmla="*/ 1066800 h 1138238"/>
                            <a:gd name="connsiteX6" fmla="*/ 538167 w 676279"/>
                            <a:gd name="connsiteY6" fmla="*/ 1000125 h 1138238"/>
                            <a:gd name="connsiteX7" fmla="*/ 571504 w 676279"/>
                            <a:gd name="connsiteY7" fmla="*/ 923925 h 1138238"/>
                            <a:gd name="connsiteX8" fmla="*/ 585792 w 676279"/>
                            <a:gd name="connsiteY8" fmla="*/ 904875 h 1138238"/>
                            <a:gd name="connsiteX9" fmla="*/ 595317 w 676279"/>
                            <a:gd name="connsiteY9" fmla="*/ 881063 h 1138238"/>
                            <a:gd name="connsiteX10" fmla="*/ 604842 w 676279"/>
                            <a:gd name="connsiteY10" fmla="*/ 862013 h 1138238"/>
                            <a:gd name="connsiteX11" fmla="*/ 600079 w 676279"/>
                            <a:gd name="connsiteY11" fmla="*/ 828675 h 1138238"/>
                            <a:gd name="connsiteX12" fmla="*/ 533404 w 676279"/>
                            <a:gd name="connsiteY12" fmla="*/ 814388 h 1138238"/>
                            <a:gd name="connsiteX13" fmla="*/ 461967 w 676279"/>
                            <a:gd name="connsiteY13" fmla="*/ 823913 h 1138238"/>
                            <a:gd name="connsiteX14" fmla="*/ 433392 w 676279"/>
                            <a:gd name="connsiteY14" fmla="*/ 833438 h 1138238"/>
                            <a:gd name="connsiteX15" fmla="*/ 419104 w 676279"/>
                            <a:gd name="connsiteY15" fmla="*/ 847725 h 1138238"/>
                            <a:gd name="connsiteX16" fmla="*/ 409579 w 676279"/>
                            <a:gd name="connsiteY16" fmla="*/ 862013 h 1138238"/>
                            <a:gd name="connsiteX17" fmla="*/ 395292 w 676279"/>
                            <a:gd name="connsiteY17" fmla="*/ 871538 h 1138238"/>
                            <a:gd name="connsiteX18" fmla="*/ 376242 w 676279"/>
                            <a:gd name="connsiteY18" fmla="*/ 890588 h 1138238"/>
                            <a:gd name="connsiteX19" fmla="*/ 347667 w 676279"/>
                            <a:gd name="connsiteY19" fmla="*/ 909638 h 1138238"/>
                            <a:gd name="connsiteX20" fmla="*/ 304804 w 676279"/>
                            <a:gd name="connsiteY20" fmla="*/ 942975 h 1138238"/>
                            <a:gd name="connsiteX21" fmla="*/ 290517 w 676279"/>
                            <a:gd name="connsiteY21" fmla="*/ 952500 h 1138238"/>
                            <a:gd name="connsiteX22" fmla="*/ 242892 w 676279"/>
                            <a:gd name="connsiteY22" fmla="*/ 952500 h 1138238"/>
                            <a:gd name="connsiteX23" fmla="*/ 219079 w 676279"/>
                            <a:gd name="connsiteY23" fmla="*/ 938213 h 1138238"/>
                            <a:gd name="connsiteX24" fmla="*/ 204792 w 676279"/>
                            <a:gd name="connsiteY24" fmla="*/ 928688 h 1138238"/>
                            <a:gd name="connsiteX25" fmla="*/ 185742 w 676279"/>
                            <a:gd name="connsiteY25" fmla="*/ 923925 h 1138238"/>
                            <a:gd name="connsiteX26" fmla="*/ 142879 w 676279"/>
                            <a:gd name="connsiteY26" fmla="*/ 890588 h 1138238"/>
                            <a:gd name="connsiteX27" fmla="*/ 133354 w 676279"/>
                            <a:gd name="connsiteY27" fmla="*/ 876300 h 1138238"/>
                            <a:gd name="connsiteX28" fmla="*/ 109542 w 676279"/>
                            <a:gd name="connsiteY28" fmla="*/ 852488 h 1138238"/>
                            <a:gd name="connsiteX29" fmla="*/ 100017 w 676279"/>
                            <a:gd name="connsiteY29" fmla="*/ 838200 h 1138238"/>
                            <a:gd name="connsiteX30" fmla="*/ 85729 w 676279"/>
                            <a:gd name="connsiteY30" fmla="*/ 819150 h 1138238"/>
                            <a:gd name="connsiteX31" fmla="*/ 66679 w 676279"/>
                            <a:gd name="connsiteY31" fmla="*/ 785813 h 1138238"/>
                            <a:gd name="connsiteX32" fmla="*/ 42867 w 676279"/>
                            <a:gd name="connsiteY32" fmla="*/ 733425 h 1138238"/>
                            <a:gd name="connsiteX33" fmla="*/ 28579 w 676279"/>
                            <a:gd name="connsiteY33" fmla="*/ 685800 h 1138238"/>
                            <a:gd name="connsiteX34" fmla="*/ 19054 w 676279"/>
                            <a:gd name="connsiteY34" fmla="*/ 647700 h 1138238"/>
                            <a:gd name="connsiteX35" fmla="*/ 9529 w 676279"/>
                            <a:gd name="connsiteY35" fmla="*/ 619125 h 1138238"/>
                            <a:gd name="connsiteX36" fmla="*/ 4767 w 676279"/>
                            <a:gd name="connsiteY36" fmla="*/ 547688 h 1138238"/>
                            <a:gd name="connsiteX37" fmla="*/ 9529 w 676279"/>
                            <a:gd name="connsiteY37" fmla="*/ 381000 h 1138238"/>
                            <a:gd name="connsiteX38" fmla="*/ 71442 w 676279"/>
                            <a:gd name="connsiteY38" fmla="*/ 242888 h 1138238"/>
                            <a:gd name="connsiteX39" fmla="*/ 128592 w 676279"/>
                            <a:gd name="connsiteY39" fmla="*/ 185738 h 1138238"/>
                            <a:gd name="connsiteX40" fmla="*/ 214317 w 676279"/>
                            <a:gd name="connsiteY40" fmla="*/ 119063 h 1138238"/>
                            <a:gd name="connsiteX41" fmla="*/ 266704 w 676279"/>
                            <a:gd name="connsiteY41" fmla="*/ 76200 h 1138238"/>
                            <a:gd name="connsiteX42" fmla="*/ 404817 w 676279"/>
                            <a:gd name="connsiteY42" fmla="*/ 23813 h 1138238"/>
                            <a:gd name="connsiteX43" fmla="*/ 581029 w 676279"/>
                            <a:gd name="connsiteY43" fmla="*/ 4763 h 1138238"/>
                            <a:gd name="connsiteX44" fmla="*/ 609604 w 676279"/>
                            <a:gd name="connsiteY44" fmla="*/ 0 h 1138238"/>
                            <a:gd name="connsiteX45" fmla="*/ 676279 w 676279"/>
                            <a:gd name="connsiteY45" fmla="*/ 4763 h 113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76279" h="1138238">
                              <a:moveTo>
                                <a:pt x="300042" y="1138238"/>
                              </a:moveTo>
                              <a:cubicBezTo>
                                <a:pt x="330204" y="1135063"/>
                                <a:pt x="360649" y="1133910"/>
                                <a:pt x="390529" y="1128713"/>
                              </a:cubicBezTo>
                              <a:cubicBezTo>
                                <a:pt x="397524" y="1127497"/>
                                <a:pt x="403054" y="1121985"/>
                                <a:pt x="409579" y="1119188"/>
                              </a:cubicBezTo>
                              <a:cubicBezTo>
                                <a:pt x="445464" y="1103808"/>
                                <a:pt x="395933" y="1131185"/>
                                <a:pt x="447679" y="1100138"/>
                              </a:cubicBezTo>
                              <a:cubicBezTo>
                                <a:pt x="474976" y="1059190"/>
                                <a:pt x="438629" y="1107378"/>
                                <a:pt x="471492" y="1081088"/>
                              </a:cubicBezTo>
                              <a:cubicBezTo>
                                <a:pt x="475962" y="1077512"/>
                                <a:pt x="477214" y="1071078"/>
                                <a:pt x="481017" y="1066800"/>
                              </a:cubicBezTo>
                              <a:cubicBezTo>
                                <a:pt x="499582" y="1045915"/>
                                <a:pt x="526536" y="1026710"/>
                                <a:pt x="538167" y="1000125"/>
                              </a:cubicBezTo>
                              <a:cubicBezTo>
                                <a:pt x="549279" y="974725"/>
                                <a:pt x="554869" y="946104"/>
                                <a:pt x="571504" y="923925"/>
                              </a:cubicBezTo>
                              <a:cubicBezTo>
                                <a:pt x="576267" y="917575"/>
                                <a:pt x="581937" y="911814"/>
                                <a:pt x="585792" y="904875"/>
                              </a:cubicBezTo>
                              <a:cubicBezTo>
                                <a:pt x="589944" y="897402"/>
                                <a:pt x="591845" y="888875"/>
                                <a:pt x="595317" y="881063"/>
                              </a:cubicBezTo>
                              <a:cubicBezTo>
                                <a:pt x="598200" y="874575"/>
                                <a:pt x="601667" y="868363"/>
                                <a:pt x="604842" y="862013"/>
                              </a:cubicBezTo>
                              <a:cubicBezTo>
                                <a:pt x="603254" y="850900"/>
                                <a:pt x="606971" y="837536"/>
                                <a:pt x="600079" y="828675"/>
                              </a:cubicBezTo>
                              <a:cubicBezTo>
                                <a:pt x="592770" y="819278"/>
                                <a:pt x="538879" y="815072"/>
                                <a:pt x="533404" y="814388"/>
                              </a:cubicBezTo>
                              <a:cubicBezTo>
                                <a:pt x="497589" y="817644"/>
                                <a:pt x="489408" y="815680"/>
                                <a:pt x="461967" y="823913"/>
                              </a:cubicBezTo>
                              <a:cubicBezTo>
                                <a:pt x="452350" y="826798"/>
                                <a:pt x="433392" y="833438"/>
                                <a:pt x="433392" y="833438"/>
                              </a:cubicBezTo>
                              <a:cubicBezTo>
                                <a:pt x="428629" y="838200"/>
                                <a:pt x="423416" y="842551"/>
                                <a:pt x="419104" y="847725"/>
                              </a:cubicBezTo>
                              <a:cubicBezTo>
                                <a:pt x="415440" y="852122"/>
                                <a:pt x="413626" y="857965"/>
                                <a:pt x="409579" y="862013"/>
                              </a:cubicBezTo>
                              <a:cubicBezTo>
                                <a:pt x="405532" y="866060"/>
                                <a:pt x="399638" y="867813"/>
                                <a:pt x="395292" y="871538"/>
                              </a:cubicBezTo>
                              <a:cubicBezTo>
                                <a:pt x="388474" y="877382"/>
                                <a:pt x="383254" y="884978"/>
                                <a:pt x="376242" y="890588"/>
                              </a:cubicBezTo>
                              <a:cubicBezTo>
                                <a:pt x="367303" y="897739"/>
                                <a:pt x="355762" y="901543"/>
                                <a:pt x="347667" y="909638"/>
                              </a:cubicBezTo>
                              <a:cubicBezTo>
                                <a:pt x="315542" y="941763"/>
                                <a:pt x="331871" y="933954"/>
                                <a:pt x="304804" y="942975"/>
                              </a:cubicBezTo>
                              <a:cubicBezTo>
                                <a:pt x="300042" y="946150"/>
                                <a:pt x="295636" y="949940"/>
                                <a:pt x="290517" y="952500"/>
                              </a:cubicBezTo>
                              <a:cubicBezTo>
                                <a:pt x="272045" y="961737"/>
                                <a:pt x="266744" y="955908"/>
                                <a:pt x="242892" y="952500"/>
                              </a:cubicBezTo>
                              <a:cubicBezTo>
                                <a:pt x="234954" y="947738"/>
                                <a:pt x="226929" y="943119"/>
                                <a:pt x="219079" y="938213"/>
                              </a:cubicBezTo>
                              <a:cubicBezTo>
                                <a:pt x="214225" y="935180"/>
                                <a:pt x="210053" y="930943"/>
                                <a:pt x="204792" y="928688"/>
                              </a:cubicBezTo>
                              <a:cubicBezTo>
                                <a:pt x="198776" y="926110"/>
                                <a:pt x="192092" y="925513"/>
                                <a:pt x="185742" y="923925"/>
                              </a:cubicBezTo>
                              <a:cubicBezTo>
                                <a:pt x="165833" y="910653"/>
                                <a:pt x="156866" y="907372"/>
                                <a:pt x="142879" y="890588"/>
                              </a:cubicBezTo>
                              <a:cubicBezTo>
                                <a:pt x="139215" y="886191"/>
                                <a:pt x="137123" y="880608"/>
                                <a:pt x="133354" y="876300"/>
                              </a:cubicBezTo>
                              <a:cubicBezTo>
                                <a:pt x="125962" y="867852"/>
                                <a:pt x="116934" y="860936"/>
                                <a:pt x="109542" y="852488"/>
                              </a:cubicBezTo>
                              <a:cubicBezTo>
                                <a:pt x="105773" y="848180"/>
                                <a:pt x="103344" y="842858"/>
                                <a:pt x="100017" y="838200"/>
                              </a:cubicBezTo>
                              <a:cubicBezTo>
                                <a:pt x="95403" y="831741"/>
                                <a:pt x="89991" y="825847"/>
                                <a:pt x="85729" y="819150"/>
                              </a:cubicBezTo>
                              <a:cubicBezTo>
                                <a:pt x="78858" y="808352"/>
                                <a:pt x="72747" y="797082"/>
                                <a:pt x="66679" y="785813"/>
                              </a:cubicBezTo>
                              <a:cubicBezTo>
                                <a:pt x="55221" y="764534"/>
                                <a:pt x="51007" y="755130"/>
                                <a:pt x="42867" y="733425"/>
                              </a:cubicBezTo>
                              <a:cubicBezTo>
                                <a:pt x="38129" y="720791"/>
                                <a:pt x="31010" y="694918"/>
                                <a:pt x="28579" y="685800"/>
                              </a:cubicBezTo>
                              <a:cubicBezTo>
                                <a:pt x="25206" y="673151"/>
                                <a:pt x="22650" y="660287"/>
                                <a:pt x="19054" y="647700"/>
                              </a:cubicBezTo>
                              <a:cubicBezTo>
                                <a:pt x="16296" y="638046"/>
                                <a:pt x="12704" y="628650"/>
                                <a:pt x="9529" y="619125"/>
                              </a:cubicBezTo>
                              <a:cubicBezTo>
                                <a:pt x="7942" y="595313"/>
                                <a:pt x="6168" y="571512"/>
                                <a:pt x="4767" y="547688"/>
                              </a:cubicBezTo>
                              <a:cubicBezTo>
                                <a:pt x="1168" y="486509"/>
                                <a:pt x="-5869" y="440669"/>
                                <a:pt x="9529" y="381000"/>
                              </a:cubicBezTo>
                              <a:cubicBezTo>
                                <a:pt x="13167" y="366903"/>
                                <a:pt x="59736" y="254594"/>
                                <a:pt x="71442" y="242888"/>
                              </a:cubicBezTo>
                              <a:cubicBezTo>
                                <a:pt x="90492" y="223838"/>
                                <a:pt x="109006" y="204236"/>
                                <a:pt x="128592" y="185738"/>
                              </a:cubicBezTo>
                              <a:cubicBezTo>
                                <a:pt x="150325" y="165212"/>
                                <a:pt x="195521" y="133773"/>
                                <a:pt x="214317" y="119063"/>
                              </a:cubicBezTo>
                              <a:cubicBezTo>
                                <a:pt x="232085" y="105157"/>
                                <a:pt x="246523" y="86290"/>
                                <a:pt x="266704" y="76200"/>
                              </a:cubicBezTo>
                              <a:cubicBezTo>
                                <a:pt x="310476" y="54315"/>
                                <a:pt x="355574" y="30236"/>
                                <a:pt x="404817" y="23813"/>
                              </a:cubicBezTo>
                              <a:cubicBezTo>
                                <a:pt x="536448" y="6643"/>
                                <a:pt x="477626" y="12148"/>
                                <a:pt x="581029" y="4763"/>
                              </a:cubicBezTo>
                              <a:cubicBezTo>
                                <a:pt x="590554" y="3175"/>
                                <a:pt x="599948" y="0"/>
                                <a:pt x="609604" y="0"/>
                              </a:cubicBezTo>
                              <a:cubicBezTo>
                                <a:pt x="631886" y="0"/>
                                <a:pt x="676279" y="4763"/>
                                <a:pt x="676279" y="47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Freeform 1466"/>
                        <p:cNvSpPr/>
                        <p:nvPr/>
                      </p:nvSpPr>
                      <p:spPr>
                        <a:xfrm rot="420556">
                          <a:off x="3524171" y="483615"/>
                          <a:ext cx="1243013" cy="923925"/>
                        </a:xfrm>
                        <a:custGeom>
                          <a:avLst/>
                          <a:gdLst>
                            <a:gd name="connsiteX0" fmla="*/ 142875 w 1243013"/>
                            <a:gd name="connsiteY0" fmla="*/ 923925 h 923925"/>
                            <a:gd name="connsiteX1" fmla="*/ 104775 w 1243013"/>
                            <a:gd name="connsiteY1" fmla="*/ 909637 h 923925"/>
                            <a:gd name="connsiteX2" fmla="*/ 61913 w 1243013"/>
                            <a:gd name="connsiteY2" fmla="*/ 881062 h 923925"/>
                            <a:gd name="connsiteX3" fmla="*/ 47625 w 1243013"/>
                            <a:gd name="connsiteY3" fmla="*/ 876300 h 923925"/>
                            <a:gd name="connsiteX4" fmla="*/ 9525 w 1243013"/>
                            <a:gd name="connsiteY4" fmla="*/ 833437 h 923925"/>
                            <a:gd name="connsiteX5" fmla="*/ 0 w 1243013"/>
                            <a:gd name="connsiteY5" fmla="*/ 809625 h 923925"/>
                            <a:gd name="connsiteX6" fmla="*/ 14288 w 1243013"/>
                            <a:gd name="connsiteY6" fmla="*/ 738187 h 923925"/>
                            <a:gd name="connsiteX7" fmla="*/ 33338 w 1243013"/>
                            <a:gd name="connsiteY7" fmla="*/ 714375 h 923925"/>
                            <a:gd name="connsiteX8" fmla="*/ 38100 w 1243013"/>
                            <a:gd name="connsiteY8" fmla="*/ 700087 h 923925"/>
                            <a:gd name="connsiteX9" fmla="*/ 57150 w 1243013"/>
                            <a:gd name="connsiteY9" fmla="*/ 676275 h 923925"/>
                            <a:gd name="connsiteX10" fmla="*/ 61913 w 1243013"/>
                            <a:gd name="connsiteY10" fmla="*/ 661987 h 923925"/>
                            <a:gd name="connsiteX11" fmla="*/ 109538 w 1243013"/>
                            <a:gd name="connsiteY11" fmla="*/ 604837 h 923925"/>
                            <a:gd name="connsiteX12" fmla="*/ 123825 w 1243013"/>
                            <a:gd name="connsiteY12" fmla="*/ 600075 h 923925"/>
                            <a:gd name="connsiteX13" fmla="*/ 180975 w 1243013"/>
                            <a:gd name="connsiteY13" fmla="*/ 566737 h 923925"/>
                            <a:gd name="connsiteX14" fmla="*/ 238125 w 1243013"/>
                            <a:gd name="connsiteY14" fmla="*/ 552450 h 923925"/>
                            <a:gd name="connsiteX15" fmla="*/ 309563 w 1243013"/>
                            <a:gd name="connsiteY15" fmla="*/ 528637 h 923925"/>
                            <a:gd name="connsiteX16" fmla="*/ 442913 w 1243013"/>
                            <a:gd name="connsiteY16" fmla="*/ 509587 h 923925"/>
                            <a:gd name="connsiteX17" fmla="*/ 461963 w 1243013"/>
                            <a:gd name="connsiteY17" fmla="*/ 504825 h 923925"/>
                            <a:gd name="connsiteX18" fmla="*/ 476250 w 1243013"/>
                            <a:gd name="connsiteY18" fmla="*/ 500062 h 923925"/>
                            <a:gd name="connsiteX19" fmla="*/ 571500 w 1243013"/>
                            <a:gd name="connsiteY19" fmla="*/ 495300 h 923925"/>
                            <a:gd name="connsiteX20" fmla="*/ 666750 w 1243013"/>
                            <a:gd name="connsiteY20" fmla="*/ 471487 h 923925"/>
                            <a:gd name="connsiteX21" fmla="*/ 690563 w 1243013"/>
                            <a:gd name="connsiteY21" fmla="*/ 466725 h 923925"/>
                            <a:gd name="connsiteX22" fmla="*/ 762000 w 1243013"/>
                            <a:gd name="connsiteY22" fmla="*/ 442912 h 923925"/>
                            <a:gd name="connsiteX23" fmla="*/ 819150 w 1243013"/>
                            <a:gd name="connsiteY23" fmla="*/ 409575 h 923925"/>
                            <a:gd name="connsiteX24" fmla="*/ 885825 w 1243013"/>
                            <a:gd name="connsiteY24" fmla="*/ 376237 h 923925"/>
                            <a:gd name="connsiteX25" fmla="*/ 1019175 w 1243013"/>
                            <a:gd name="connsiteY25" fmla="*/ 276225 h 923925"/>
                            <a:gd name="connsiteX26" fmla="*/ 1066800 w 1243013"/>
                            <a:gd name="connsiteY26" fmla="*/ 228600 h 923925"/>
                            <a:gd name="connsiteX27" fmla="*/ 1085850 w 1243013"/>
                            <a:gd name="connsiteY27" fmla="*/ 209550 h 923925"/>
                            <a:gd name="connsiteX28" fmla="*/ 1195388 w 1243013"/>
                            <a:gd name="connsiteY28" fmla="*/ 71437 h 923925"/>
                            <a:gd name="connsiteX29" fmla="*/ 1243013 w 1243013"/>
                            <a:gd name="connsiteY29"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3013" h="923925">
                              <a:moveTo>
                                <a:pt x="142875" y="923925"/>
                              </a:moveTo>
                              <a:cubicBezTo>
                                <a:pt x="130175" y="919162"/>
                                <a:pt x="117090" y="915321"/>
                                <a:pt x="104775" y="909637"/>
                              </a:cubicBezTo>
                              <a:cubicBezTo>
                                <a:pt x="62589" y="890167"/>
                                <a:pt x="98287" y="901847"/>
                                <a:pt x="61913" y="881062"/>
                              </a:cubicBezTo>
                              <a:cubicBezTo>
                                <a:pt x="57554" y="878571"/>
                                <a:pt x="52388" y="877887"/>
                                <a:pt x="47625" y="876300"/>
                              </a:cubicBezTo>
                              <a:cubicBezTo>
                                <a:pt x="34503" y="863177"/>
                                <a:pt x="19366" y="848901"/>
                                <a:pt x="9525" y="833437"/>
                              </a:cubicBezTo>
                              <a:cubicBezTo>
                                <a:pt x="4935" y="826225"/>
                                <a:pt x="3175" y="817562"/>
                                <a:pt x="0" y="809625"/>
                              </a:cubicBezTo>
                              <a:cubicBezTo>
                                <a:pt x="4763" y="785812"/>
                                <a:pt x="6266" y="761108"/>
                                <a:pt x="14288" y="738187"/>
                              </a:cubicBezTo>
                              <a:cubicBezTo>
                                <a:pt x="17646" y="728593"/>
                                <a:pt x="27951" y="722995"/>
                                <a:pt x="33338" y="714375"/>
                              </a:cubicBezTo>
                              <a:cubicBezTo>
                                <a:pt x="35999" y="710118"/>
                                <a:pt x="35439" y="704344"/>
                                <a:pt x="38100" y="700087"/>
                              </a:cubicBezTo>
                              <a:cubicBezTo>
                                <a:pt x="43487" y="691467"/>
                                <a:pt x="50800" y="684212"/>
                                <a:pt x="57150" y="676275"/>
                              </a:cubicBezTo>
                              <a:cubicBezTo>
                                <a:pt x="58738" y="671512"/>
                                <a:pt x="59383" y="666323"/>
                                <a:pt x="61913" y="661987"/>
                              </a:cubicBezTo>
                              <a:cubicBezTo>
                                <a:pt x="77624" y="635054"/>
                                <a:pt x="84733" y="619011"/>
                                <a:pt x="109538" y="604837"/>
                              </a:cubicBezTo>
                              <a:cubicBezTo>
                                <a:pt x="113896" y="602346"/>
                                <a:pt x="119418" y="602479"/>
                                <a:pt x="123825" y="600075"/>
                              </a:cubicBezTo>
                              <a:cubicBezTo>
                                <a:pt x="127923" y="597840"/>
                                <a:pt x="167502" y="570947"/>
                                <a:pt x="180975" y="566737"/>
                              </a:cubicBezTo>
                              <a:cubicBezTo>
                                <a:pt x="199717" y="560880"/>
                                <a:pt x="219671" y="559160"/>
                                <a:pt x="238125" y="552450"/>
                              </a:cubicBezTo>
                              <a:cubicBezTo>
                                <a:pt x="248410" y="548710"/>
                                <a:pt x="289485" y="531726"/>
                                <a:pt x="309563" y="528637"/>
                              </a:cubicBezTo>
                              <a:cubicBezTo>
                                <a:pt x="368126" y="519627"/>
                                <a:pt x="369342" y="527978"/>
                                <a:pt x="442913" y="509587"/>
                              </a:cubicBezTo>
                              <a:cubicBezTo>
                                <a:pt x="449263" y="508000"/>
                                <a:pt x="455669" y="506623"/>
                                <a:pt x="461963" y="504825"/>
                              </a:cubicBezTo>
                              <a:cubicBezTo>
                                <a:pt x="466790" y="503446"/>
                                <a:pt x="471249" y="500497"/>
                                <a:pt x="476250" y="500062"/>
                              </a:cubicBezTo>
                              <a:cubicBezTo>
                                <a:pt x="507920" y="497308"/>
                                <a:pt x="539750" y="496887"/>
                                <a:pt x="571500" y="495300"/>
                              </a:cubicBezTo>
                              <a:cubicBezTo>
                                <a:pt x="652788" y="487170"/>
                                <a:pt x="586468" y="498247"/>
                                <a:pt x="666750" y="471487"/>
                              </a:cubicBezTo>
                              <a:cubicBezTo>
                                <a:pt x="674429" y="468927"/>
                                <a:pt x="682810" y="469051"/>
                                <a:pt x="690563" y="466725"/>
                              </a:cubicBezTo>
                              <a:cubicBezTo>
                                <a:pt x="714605" y="459512"/>
                                <a:pt x="738544" y="451848"/>
                                <a:pt x="762000" y="442912"/>
                              </a:cubicBezTo>
                              <a:cubicBezTo>
                                <a:pt x="797518" y="429381"/>
                                <a:pt x="785258" y="428216"/>
                                <a:pt x="819150" y="409575"/>
                              </a:cubicBezTo>
                              <a:cubicBezTo>
                                <a:pt x="840922" y="397600"/>
                                <a:pt x="864639" y="389222"/>
                                <a:pt x="885825" y="376237"/>
                              </a:cubicBezTo>
                              <a:cubicBezTo>
                                <a:pt x="919699" y="355475"/>
                                <a:pt x="985973" y="306265"/>
                                <a:pt x="1019175" y="276225"/>
                              </a:cubicBezTo>
                              <a:cubicBezTo>
                                <a:pt x="1035823" y="261163"/>
                                <a:pt x="1050925" y="244475"/>
                                <a:pt x="1066800" y="228600"/>
                              </a:cubicBezTo>
                              <a:cubicBezTo>
                                <a:pt x="1073150" y="222250"/>
                                <a:pt x="1080270" y="216586"/>
                                <a:pt x="1085850" y="209550"/>
                              </a:cubicBezTo>
                              <a:cubicBezTo>
                                <a:pt x="1122363" y="163512"/>
                                <a:pt x="1162794" y="120327"/>
                                <a:pt x="1195388" y="71437"/>
                              </a:cubicBezTo>
                              <a:lnTo>
                                <a:pt x="124301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8" name="Group 1457"/>
                      <p:cNvGrpSpPr/>
                      <p:nvPr/>
                    </p:nvGrpSpPr>
                    <p:grpSpPr>
                      <a:xfrm>
                        <a:off x="1068170" y="4465314"/>
                        <a:ext cx="3487963" cy="809730"/>
                        <a:chOff x="1029725" y="483615"/>
                        <a:chExt cx="3737459" cy="923925"/>
                      </a:xfrm>
                    </p:grpSpPr>
                    <p:sp>
                      <p:nvSpPr>
                        <p:cNvPr id="1460" name="Freeform 1459"/>
                        <p:cNvSpPr/>
                        <p:nvPr/>
                      </p:nvSpPr>
                      <p:spPr>
                        <a:xfrm>
                          <a:off x="1029725" y="942273"/>
                          <a:ext cx="2048209" cy="262986"/>
                        </a:xfrm>
                        <a:custGeom>
                          <a:avLst/>
                          <a:gdLst>
                            <a:gd name="connsiteX0" fmla="*/ 128922 w 2048209"/>
                            <a:gd name="connsiteY0" fmla="*/ 191548 h 262986"/>
                            <a:gd name="connsiteX1" fmla="*/ 76534 w 2048209"/>
                            <a:gd name="connsiteY1" fmla="*/ 182023 h 262986"/>
                            <a:gd name="connsiteX2" fmla="*/ 62247 w 2048209"/>
                            <a:gd name="connsiteY2" fmla="*/ 172498 h 262986"/>
                            <a:gd name="connsiteX3" fmla="*/ 47959 w 2048209"/>
                            <a:gd name="connsiteY3" fmla="*/ 167736 h 262986"/>
                            <a:gd name="connsiteX4" fmla="*/ 28909 w 2048209"/>
                            <a:gd name="connsiteY4" fmla="*/ 158211 h 262986"/>
                            <a:gd name="connsiteX5" fmla="*/ 334 w 2048209"/>
                            <a:gd name="connsiteY5" fmla="*/ 110586 h 262986"/>
                            <a:gd name="connsiteX6" fmla="*/ 28909 w 2048209"/>
                            <a:gd name="connsiteY6" fmla="*/ 62961 h 262986"/>
                            <a:gd name="connsiteX7" fmla="*/ 43197 w 2048209"/>
                            <a:gd name="connsiteY7" fmla="*/ 43911 h 262986"/>
                            <a:gd name="connsiteX8" fmla="*/ 76534 w 2048209"/>
                            <a:gd name="connsiteY8" fmla="*/ 24861 h 262986"/>
                            <a:gd name="connsiteX9" fmla="*/ 114634 w 2048209"/>
                            <a:gd name="connsiteY9" fmla="*/ 10573 h 262986"/>
                            <a:gd name="connsiteX10" fmla="*/ 286084 w 2048209"/>
                            <a:gd name="connsiteY10" fmla="*/ 20098 h 262986"/>
                            <a:gd name="connsiteX11" fmla="*/ 324184 w 2048209"/>
                            <a:gd name="connsiteY11" fmla="*/ 29623 h 262986"/>
                            <a:gd name="connsiteX12" fmla="*/ 367047 w 2048209"/>
                            <a:gd name="connsiteY12" fmla="*/ 43911 h 262986"/>
                            <a:gd name="connsiteX13" fmla="*/ 386097 w 2048209"/>
                            <a:gd name="connsiteY13" fmla="*/ 48673 h 262986"/>
                            <a:gd name="connsiteX14" fmla="*/ 457534 w 2048209"/>
                            <a:gd name="connsiteY14" fmla="*/ 82011 h 262986"/>
                            <a:gd name="connsiteX15" fmla="*/ 481347 w 2048209"/>
                            <a:gd name="connsiteY15" fmla="*/ 101061 h 262986"/>
                            <a:gd name="connsiteX16" fmla="*/ 505159 w 2048209"/>
                            <a:gd name="connsiteY16" fmla="*/ 110586 h 262986"/>
                            <a:gd name="connsiteX17" fmla="*/ 557547 w 2048209"/>
                            <a:gd name="connsiteY17" fmla="*/ 143923 h 262986"/>
                            <a:gd name="connsiteX18" fmla="*/ 624222 w 2048209"/>
                            <a:gd name="connsiteY18" fmla="*/ 172498 h 262986"/>
                            <a:gd name="connsiteX19" fmla="*/ 676609 w 2048209"/>
                            <a:gd name="connsiteY19" fmla="*/ 191548 h 262986"/>
                            <a:gd name="connsiteX20" fmla="*/ 757572 w 2048209"/>
                            <a:gd name="connsiteY20" fmla="*/ 234411 h 262986"/>
                            <a:gd name="connsiteX21" fmla="*/ 805197 w 2048209"/>
                            <a:gd name="connsiteY21" fmla="*/ 243936 h 262986"/>
                            <a:gd name="connsiteX22" fmla="*/ 857584 w 2048209"/>
                            <a:gd name="connsiteY22" fmla="*/ 258223 h 262986"/>
                            <a:gd name="connsiteX23" fmla="*/ 919497 w 2048209"/>
                            <a:gd name="connsiteY23" fmla="*/ 262986 h 262986"/>
                            <a:gd name="connsiteX24" fmla="*/ 1167147 w 2048209"/>
                            <a:gd name="connsiteY24" fmla="*/ 258223 h 262986"/>
                            <a:gd name="connsiteX25" fmla="*/ 1181434 w 2048209"/>
                            <a:gd name="connsiteY25" fmla="*/ 253461 h 262986"/>
                            <a:gd name="connsiteX26" fmla="*/ 1224297 w 2048209"/>
                            <a:gd name="connsiteY26" fmla="*/ 248698 h 262986"/>
                            <a:gd name="connsiteX27" fmla="*/ 1248109 w 2048209"/>
                            <a:gd name="connsiteY27" fmla="*/ 239173 h 262986"/>
                            <a:gd name="connsiteX28" fmla="*/ 1271922 w 2048209"/>
                            <a:gd name="connsiteY28" fmla="*/ 234411 h 262986"/>
                            <a:gd name="connsiteX29" fmla="*/ 1319547 w 2048209"/>
                            <a:gd name="connsiteY29" fmla="*/ 215361 h 262986"/>
                            <a:gd name="connsiteX30" fmla="*/ 1381459 w 2048209"/>
                            <a:gd name="connsiteY30" fmla="*/ 196311 h 262986"/>
                            <a:gd name="connsiteX31" fmla="*/ 1424322 w 2048209"/>
                            <a:gd name="connsiteY31" fmla="*/ 182023 h 262986"/>
                            <a:gd name="connsiteX32" fmla="*/ 1457659 w 2048209"/>
                            <a:gd name="connsiteY32" fmla="*/ 172498 h 262986"/>
                            <a:gd name="connsiteX33" fmla="*/ 1471947 w 2048209"/>
                            <a:gd name="connsiteY33" fmla="*/ 162973 h 262986"/>
                            <a:gd name="connsiteX34" fmla="*/ 1519572 w 2048209"/>
                            <a:gd name="connsiteY34" fmla="*/ 143923 h 262986"/>
                            <a:gd name="connsiteX35" fmla="*/ 1533859 w 2048209"/>
                            <a:gd name="connsiteY35" fmla="*/ 139161 h 262986"/>
                            <a:gd name="connsiteX36" fmla="*/ 1591009 w 2048209"/>
                            <a:gd name="connsiteY36" fmla="*/ 120111 h 262986"/>
                            <a:gd name="connsiteX37" fmla="*/ 1605297 w 2048209"/>
                            <a:gd name="connsiteY37" fmla="*/ 110586 h 262986"/>
                            <a:gd name="connsiteX38" fmla="*/ 1619584 w 2048209"/>
                            <a:gd name="connsiteY38" fmla="*/ 105823 h 262986"/>
                            <a:gd name="connsiteX39" fmla="*/ 1705309 w 2048209"/>
                            <a:gd name="connsiteY39" fmla="*/ 72486 h 262986"/>
                            <a:gd name="connsiteX40" fmla="*/ 1757697 w 2048209"/>
                            <a:gd name="connsiteY40" fmla="*/ 48673 h 262986"/>
                            <a:gd name="connsiteX41" fmla="*/ 1805322 w 2048209"/>
                            <a:gd name="connsiteY41" fmla="*/ 34386 h 262986"/>
                            <a:gd name="connsiteX42" fmla="*/ 1819609 w 2048209"/>
                            <a:gd name="connsiteY42" fmla="*/ 29623 h 262986"/>
                            <a:gd name="connsiteX43" fmla="*/ 1838659 w 2048209"/>
                            <a:gd name="connsiteY43" fmla="*/ 20098 h 262986"/>
                            <a:gd name="connsiteX44" fmla="*/ 1910097 w 2048209"/>
                            <a:gd name="connsiteY44" fmla="*/ 1048 h 262986"/>
                            <a:gd name="connsiteX45" fmla="*/ 2048209 w 2048209"/>
                            <a:gd name="connsiteY45" fmla="*/ 1048 h 2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48209" h="262986">
                              <a:moveTo>
                                <a:pt x="128922" y="191548"/>
                              </a:moveTo>
                              <a:cubicBezTo>
                                <a:pt x="121191" y="190444"/>
                                <a:pt x="87765" y="186836"/>
                                <a:pt x="76534" y="182023"/>
                              </a:cubicBezTo>
                              <a:cubicBezTo>
                                <a:pt x="71273" y="179768"/>
                                <a:pt x="67366" y="175058"/>
                                <a:pt x="62247" y="172498"/>
                              </a:cubicBezTo>
                              <a:cubicBezTo>
                                <a:pt x="57757" y="170253"/>
                                <a:pt x="52573" y="169713"/>
                                <a:pt x="47959" y="167736"/>
                              </a:cubicBezTo>
                              <a:cubicBezTo>
                                <a:pt x="41433" y="164939"/>
                                <a:pt x="35259" y="161386"/>
                                <a:pt x="28909" y="158211"/>
                              </a:cubicBezTo>
                              <a:cubicBezTo>
                                <a:pt x="19111" y="145146"/>
                                <a:pt x="3577" y="126800"/>
                                <a:pt x="334" y="110586"/>
                              </a:cubicBezTo>
                              <a:cubicBezTo>
                                <a:pt x="-3203" y="92903"/>
                                <a:pt x="22325" y="71191"/>
                                <a:pt x="28909" y="62961"/>
                              </a:cubicBezTo>
                              <a:cubicBezTo>
                                <a:pt x="33868" y="56763"/>
                                <a:pt x="37584" y="49524"/>
                                <a:pt x="43197" y="43911"/>
                              </a:cubicBezTo>
                              <a:cubicBezTo>
                                <a:pt x="61923" y="25185"/>
                                <a:pt x="57461" y="33035"/>
                                <a:pt x="76534" y="24861"/>
                              </a:cubicBezTo>
                              <a:cubicBezTo>
                                <a:pt x="111403" y="9917"/>
                                <a:pt x="79509" y="19355"/>
                                <a:pt x="114634" y="10573"/>
                              </a:cubicBezTo>
                              <a:cubicBezTo>
                                <a:pt x="171784" y="13748"/>
                                <a:pt x="229081" y="14916"/>
                                <a:pt x="286084" y="20098"/>
                              </a:cubicBezTo>
                              <a:cubicBezTo>
                                <a:pt x="299121" y="21283"/>
                                <a:pt x="311625" y="25929"/>
                                <a:pt x="324184" y="29623"/>
                              </a:cubicBezTo>
                              <a:cubicBezTo>
                                <a:pt x="338633" y="33873"/>
                                <a:pt x="352436" y="40259"/>
                                <a:pt x="367047" y="43911"/>
                              </a:cubicBezTo>
                              <a:cubicBezTo>
                                <a:pt x="373397" y="45498"/>
                                <a:pt x="379946" y="46436"/>
                                <a:pt x="386097" y="48673"/>
                              </a:cubicBezTo>
                              <a:cubicBezTo>
                                <a:pt x="401427" y="54248"/>
                                <a:pt x="445096" y="74357"/>
                                <a:pt x="457534" y="82011"/>
                              </a:cubicBezTo>
                              <a:cubicBezTo>
                                <a:pt x="466191" y="87338"/>
                                <a:pt x="472631" y="95831"/>
                                <a:pt x="481347" y="101061"/>
                              </a:cubicBezTo>
                              <a:cubicBezTo>
                                <a:pt x="488678" y="105459"/>
                                <a:pt x="497708" y="106395"/>
                                <a:pt x="505159" y="110586"/>
                              </a:cubicBezTo>
                              <a:cubicBezTo>
                                <a:pt x="523199" y="120734"/>
                                <a:pt x="539183" y="134374"/>
                                <a:pt x="557547" y="143923"/>
                              </a:cubicBezTo>
                              <a:cubicBezTo>
                                <a:pt x="579000" y="155078"/>
                                <a:pt x="601283" y="164851"/>
                                <a:pt x="624222" y="172498"/>
                              </a:cubicBezTo>
                              <a:cubicBezTo>
                                <a:pt x="640339" y="177871"/>
                                <a:pt x="663630" y="185440"/>
                                <a:pt x="676609" y="191548"/>
                              </a:cubicBezTo>
                              <a:cubicBezTo>
                                <a:pt x="681961" y="194067"/>
                                <a:pt x="748223" y="232541"/>
                                <a:pt x="757572" y="234411"/>
                              </a:cubicBezTo>
                              <a:cubicBezTo>
                                <a:pt x="773447" y="237586"/>
                                <a:pt x="789448" y="240186"/>
                                <a:pt x="805197" y="243936"/>
                              </a:cubicBezTo>
                              <a:cubicBezTo>
                                <a:pt x="822805" y="248128"/>
                                <a:pt x="839730" y="255247"/>
                                <a:pt x="857584" y="258223"/>
                              </a:cubicBezTo>
                              <a:cubicBezTo>
                                <a:pt x="878001" y="261626"/>
                                <a:pt x="898859" y="261398"/>
                                <a:pt x="919497" y="262986"/>
                              </a:cubicBezTo>
                              <a:lnTo>
                                <a:pt x="1167147" y="258223"/>
                              </a:lnTo>
                              <a:cubicBezTo>
                                <a:pt x="1172164" y="258041"/>
                                <a:pt x="1176482" y="254286"/>
                                <a:pt x="1181434" y="253461"/>
                              </a:cubicBezTo>
                              <a:cubicBezTo>
                                <a:pt x="1195614" y="251098"/>
                                <a:pt x="1210009" y="250286"/>
                                <a:pt x="1224297" y="248698"/>
                              </a:cubicBezTo>
                              <a:cubicBezTo>
                                <a:pt x="1232234" y="245523"/>
                                <a:pt x="1239921" y="241629"/>
                                <a:pt x="1248109" y="239173"/>
                              </a:cubicBezTo>
                              <a:cubicBezTo>
                                <a:pt x="1255862" y="236847"/>
                                <a:pt x="1264243" y="236971"/>
                                <a:pt x="1271922" y="234411"/>
                              </a:cubicBezTo>
                              <a:cubicBezTo>
                                <a:pt x="1288143" y="229004"/>
                                <a:pt x="1303327" y="220769"/>
                                <a:pt x="1319547" y="215361"/>
                              </a:cubicBezTo>
                              <a:cubicBezTo>
                                <a:pt x="1363819" y="200602"/>
                                <a:pt x="1281939" y="227738"/>
                                <a:pt x="1381459" y="196311"/>
                              </a:cubicBezTo>
                              <a:cubicBezTo>
                                <a:pt x="1395820" y="191776"/>
                                <a:pt x="1409711" y="185675"/>
                                <a:pt x="1424322" y="182023"/>
                              </a:cubicBezTo>
                              <a:cubicBezTo>
                                <a:pt x="1430432" y="180496"/>
                                <a:pt x="1450822" y="175917"/>
                                <a:pt x="1457659" y="172498"/>
                              </a:cubicBezTo>
                              <a:cubicBezTo>
                                <a:pt x="1462779" y="169938"/>
                                <a:pt x="1466750" y="165372"/>
                                <a:pt x="1471947" y="162973"/>
                              </a:cubicBezTo>
                              <a:cubicBezTo>
                                <a:pt x="1487471" y="155808"/>
                                <a:pt x="1503614" y="150061"/>
                                <a:pt x="1519572" y="143923"/>
                              </a:cubicBezTo>
                              <a:cubicBezTo>
                                <a:pt x="1524257" y="142121"/>
                                <a:pt x="1529198" y="141025"/>
                                <a:pt x="1533859" y="139161"/>
                              </a:cubicBezTo>
                              <a:cubicBezTo>
                                <a:pt x="1580464" y="120519"/>
                                <a:pt x="1551440" y="128024"/>
                                <a:pt x="1591009" y="120111"/>
                              </a:cubicBezTo>
                              <a:cubicBezTo>
                                <a:pt x="1595772" y="116936"/>
                                <a:pt x="1600177" y="113146"/>
                                <a:pt x="1605297" y="110586"/>
                              </a:cubicBezTo>
                              <a:cubicBezTo>
                                <a:pt x="1609787" y="108341"/>
                                <a:pt x="1614893" y="107610"/>
                                <a:pt x="1619584" y="105823"/>
                              </a:cubicBezTo>
                              <a:cubicBezTo>
                                <a:pt x="1648235" y="94908"/>
                                <a:pt x="1677398" y="85173"/>
                                <a:pt x="1705309" y="72486"/>
                              </a:cubicBezTo>
                              <a:cubicBezTo>
                                <a:pt x="1722772" y="64548"/>
                                <a:pt x="1739772" y="55502"/>
                                <a:pt x="1757697" y="48673"/>
                              </a:cubicBezTo>
                              <a:cubicBezTo>
                                <a:pt x="1773185" y="42773"/>
                                <a:pt x="1789481" y="39260"/>
                                <a:pt x="1805322" y="34386"/>
                              </a:cubicBezTo>
                              <a:cubicBezTo>
                                <a:pt x="1810120" y="32910"/>
                                <a:pt x="1814995" y="31601"/>
                                <a:pt x="1819609" y="29623"/>
                              </a:cubicBezTo>
                              <a:cubicBezTo>
                                <a:pt x="1826134" y="26826"/>
                                <a:pt x="1832171" y="22981"/>
                                <a:pt x="1838659" y="20098"/>
                              </a:cubicBezTo>
                              <a:cubicBezTo>
                                <a:pt x="1861924" y="9758"/>
                                <a:pt x="1883591" y="2407"/>
                                <a:pt x="1910097" y="1048"/>
                              </a:cubicBezTo>
                              <a:cubicBezTo>
                                <a:pt x="1956074" y="-1310"/>
                                <a:pt x="2002172" y="1048"/>
                                <a:pt x="2048209" y="10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Freeform 1460"/>
                        <p:cNvSpPr/>
                        <p:nvPr/>
                      </p:nvSpPr>
                      <p:spPr>
                        <a:xfrm rot="20610225">
                          <a:off x="2720714" y="643800"/>
                          <a:ext cx="1266642" cy="299732"/>
                        </a:xfrm>
                        <a:custGeom>
                          <a:avLst/>
                          <a:gdLst>
                            <a:gd name="connsiteX0" fmla="*/ 0 w 1519238"/>
                            <a:gd name="connsiteY0" fmla="*/ 42862 h 352425"/>
                            <a:gd name="connsiteX1" fmla="*/ 28575 w 1519238"/>
                            <a:gd name="connsiteY1" fmla="*/ 33337 h 352425"/>
                            <a:gd name="connsiteX2" fmla="*/ 71438 w 1519238"/>
                            <a:gd name="connsiteY2" fmla="*/ 14287 h 352425"/>
                            <a:gd name="connsiteX3" fmla="*/ 100013 w 1519238"/>
                            <a:gd name="connsiteY3" fmla="*/ 9525 h 352425"/>
                            <a:gd name="connsiteX4" fmla="*/ 195263 w 1519238"/>
                            <a:gd name="connsiteY4" fmla="*/ 0 h 352425"/>
                            <a:gd name="connsiteX5" fmla="*/ 304800 w 1519238"/>
                            <a:gd name="connsiteY5" fmla="*/ 9525 h 352425"/>
                            <a:gd name="connsiteX6" fmla="*/ 323850 w 1519238"/>
                            <a:gd name="connsiteY6" fmla="*/ 14287 h 352425"/>
                            <a:gd name="connsiteX7" fmla="*/ 366713 w 1519238"/>
                            <a:gd name="connsiteY7" fmla="*/ 23812 h 352425"/>
                            <a:gd name="connsiteX8" fmla="*/ 390525 w 1519238"/>
                            <a:gd name="connsiteY8" fmla="*/ 33337 h 352425"/>
                            <a:gd name="connsiteX9" fmla="*/ 438150 w 1519238"/>
                            <a:gd name="connsiteY9" fmla="*/ 42862 h 352425"/>
                            <a:gd name="connsiteX10" fmla="*/ 495300 w 1519238"/>
                            <a:gd name="connsiteY10" fmla="*/ 66675 h 352425"/>
                            <a:gd name="connsiteX11" fmla="*/ 571500 w 1519238"/>
                            <a:gd name="connsiteY11" fmla="*/ 109537 h 352425"/>
                            <a:gd name="connsiteX12" fmla="*/ 604838 w 1519238"/>
                            <a:gd name="connsiteY12" fmla="*/ 128587 h 352425"/>
                            <a:gd name="connsiteX13" fmla="*/ 652463 w 1519238"/>
                            <a:gd name="connsiteY13" fmla="*/ 161925 h 352425"/>
                            <a:gd name="connsiteX14" fmla="*/ 700088 w 1519238"/>
                            <a:gd name="connsiteY14" fmla="*/ 190500 h 352425"/>
                            <a:gd name="connsiteX15" fmla="*/ 714375 w 1519238"/>
                            <a:gd name="connsiteY15" fmla="*/ 204787 h 352425"/>
                            <a:gd name="connsiteX16" fmla="*/ 733425 w 1519238"/>
                            <a:gd name="connsiteY16" fmla="*/ 214312 h 352425"/>
                            <a:gd name="connsiteX17" fmla="*/ 757238 w 1519238"/>
                            <a:gd name="connsiteY17" fmla="*/ 228600 h 352425"/>
                            <a:gd name="connsiteX18" fmla="*/ 833438 w 1519238"/>
                            <a:gd name="connsiteY18" fmla="*/ 280987 h 352425"/>
                            <a:gd name="connsiteX19" fmla="*/ 881063 w 1519238"/>
                            <a:gd name="connsiteY19" fmla="*/ 300037 h 352425"/>
                            <a:gd name="connsiteX20" fmla="*/ 952500 w 1519238"/>
                            <a:gd name="connsiteY20" fmla="*/ 342900 h 352425"/>
                            <a:gd name="connsiteX21" fmla="*/ 981075 w 1519238"/>
                            <a:gd name="connsiteY21" fmla="*/ 347662 h 352425"/>
                            <a:gd name="connsiteX22" fmla="*/ 1004888 w 1519238"/>
                            <a:gd name="connsiteY22" fmla="*/ 352425 h 352425"/>
                            <a:gd name="connsiteX23" fmla="*/ 1109663 w 1519238"/>
                            <a:gd name="connsiteY23" fmla="*/ 347662 h 352425"/>
                            <a:gd name="connsiteX24" fmla="*/ 1166813 w 1519238"/>
                            <a:gd name="connsiteY24" fmla="*/ 338137 h 352425"/>
                            <a:gd name="connsiteX25" fmla="*/ 1195388 w 1519238"/>
                            <a:gd name="connsiteY25" fmla="*/ 328612 h 352425"/>
                            <a:gd name="connsiteX26" fmla="*/ 1233488 w 1519238"/>
                            <a:gd name="connsiteY26" fmla="*/ 323850 h 352425"/>
                            <a:gd name="connsiteX27" fmla="*/ 1266825 w 1519238"/>
                            <a:gd name="connsiteY27" fmla="*/ 314325 h 352425"/>
                            <a:gd name="connsiteX28" fmla="*/ 1295400 w 1519238"/>
                            <a:gd name="connsiteY28" fmla="*/ 304800 h 352425"/>
                            <a:gd name="connsiteX29" fmla="*/ 1309688 w 1519238"/>
                            <a:gd name="connsiteY29" fmla="*/ 300037 h 352425"/>
                            <a:gd name="connsiteX30" fmla="*/ 1347788 w 1519238"/>
                            <a:gd name="connsiteY30" fmla="*/ 290512 h 352425"/>
                            <a:gd name="connsiteX31" fmla="*/ 1362075 w 1519238"/>
                            <a:gd name="connsiteY31" fmla="*/ 280987 h 352425"/>
                            <a:gd name="connsiteX32" fmla="*/ 1381125 w 1519238"/>
                            <a:gd name="connsiteY32" fmla="*/ 271462 h 352425"/>
                            <a:gd name="connsiteX33" fmla="*/ 1395413 w 1519238"/>
                            <a:gd name="connsiteY33" fmla="*/ 261937 h 352425"/>
                            <a:gd name="connsiteX34" fmla="*/ 1414463 w 1519238"/>
                            <a:gd name="connsiteY34" fmla="*/ 257175 h 352425"/>
                            <a:gd name="connsiteX35" fmla="*/ 1443038 w 1519238"/>
                            <a:gd name="connsiteY35" fmla="*/ 242887 h 352425"/>
                            <a:gd name="connsiteX36" fmla="*/ 1471613 w 1519238"/>
                            <a:gd name="connsiteY36" fmla="*/ 228600 h 352425"/>
                            <a:gd name="connsiteX37" fmla="*/ 1485900 w 1519238"/>
                            <a:gd name="connsiteY37" fmla="*/ 219075 h 352425"/>
                            <a:gd name="connsiteX38" fmla="*/ 1519238 w 1519238"/>
                            <a:gd name="connsiteY38" fmla="*/ 20478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19238" h="352425">
                              <a:moveTo>
                                <a:pt x="0" y="42862"/>
                              </a:moveTo>
                              <a:cubicBezTo>
                                <a:pt x="9525" y="39687"/>
                                <a:pt x="19253" y="37066"/>
                                <a:pt x="28575" y="33337"/>
                              </a:cubicBezTo>
                              <a:cubicBezTo>
                                <a:pt x="50998" y="24368"/>
                                <a:pt x="46180" y="21175"/>
                                <a:pt x="71438" y="14287"/>
                              </a:cubicBezTo>
                              <a:cubicBezTo>
                                <a:pt x="80754" y="11746"/>
                                <a:pt x="90512" y="11252"/>
                                <a:pt x="100013" y="9525"/>
                              </a:cubicBezTo>
                              <a:cubicBezTo>
                                <a:pt x="154691" y="-417"/>
                                <a:pt x="93742" y="6767"/>
                                <a:pt x="195263" y="0"/>
                              </a:cubicBezTo>
                              <a:cubicBezTo>
                                <a:pt x="231489" y="2415"/>
                                <a:pt x="268751" y="3517"/>
                                <a:pt x="304800" y="9525"/>
                              </a:cubicBezTo>
                              <a:cubicBezTo>
                                <a:pt x="311256" y="10601"/>
                                <a:pt x="317472" y="12815"/>
                                <a:pt x="323850" y="14287"/>
                              </a:cubicBezTo>
                              <a:cubicBezTo>
                                <a:pt x="338111" y="17578"/>
                                <a:pt x="352640" y="19791"/>
                                <a:pt x="366713" y="23812"/>
                              </a:cubicBezTo>
                              <a:cubicBezTo>
                                <a:pt x="374933" y="26161"/>
                                <a:pt x="382415" y="30634"/>
                                <a:pt x="390525" y="33337"/>
                              </a:cubicBezTo>
                              <a:cubicBezTo>
                                <a:pt x="404739" y="38075"/>
                                <a:pt x="424074" y="40516"/>
                                <a:pt x="438150" y="42862"/>
                              </a:cubicBezTo>
                              <a:cubicBezTo>
                                <a:pt x="457200" y="50800"/>
                                <a:pt x="476393" y="58403"/>
                                <a:pt x="495300" y="66675"/>
                              </a:cubicBezTo>
                              <a:cubicBezTo>
                                <a:pt x="517574" y="76420"/>
                                <a:pt x="559479" y="102578"/>
                                <a:pt x="571500" y="109537"/>
                              </a:cubicBezTo>
                              <a:cubicBezTo>
                                <a:pt x="582577" y="115950"/>
                                <a:pt x="594599" y="120907"/>
                                <a:pt x="604838" y="128587"/>
                              </a:cubicBezTo>
                              <a:cubicBezTo>
                                <a:pt x="622207" y="141614"/>
                                <a:pt x="632916" y="150197"/>
                                <a:pt x="652463" y="161925"/>
                              </a:cubicBezTo>
                              <a:cubicBezTo>
                                <a:pt x="684862" y="181364"/>
                                <a:pt x="660591" y="159780"/>
                                <a:pt x="700088" y="190500"/>
                              </a:cubicBezTo>
                              <a:cubicBezTo>
                                <a:pt x="705404" y="194635"/>
                                <a:pt x="708895" y="200872"/>
                                <a:pt x="714375" y="204787"/>
                              </a:cubicBezTo>
                              <a:cubicBezTo>
                                <a:pt x="720152" y="208913"/>
                                <a:pt x="727219" y="210864"/>
                                <a:pt x="733425" y="214312"/>
                              </a:cubicBezTo>
                              <a:cubicBezTo>
                                <a:pt x="741517" y="218808"/>
                                <a:pt x="749536" y="223465"/>
                                <a:pt x="757238" y="228600"/>
                              </a:cubicBezTo>
                              <a:cubicBezTo>
                                <a:pt x="782885" y="245698"/>
                                <a:pt x="804819" y="269539"/>
                                <a:pt x="833438" y="280987"/>
                              </a:cubicBezTo>
                              <a:cubicBezTo>
                                <a:pt x="849313" y="287337"/>
                                <a:pt x="866837" y="290553"/>
                                <a:pt x="881063" y="300037"/>
                              </a:cubicBezTo>
                              <a:cubicBezTo>
                                <a:pt x="901634" y="313751"/>
                                <a:pt x="930475" y="334090"/>
                                <a:pt x="952500" y="342900"/>
                              </a:cubicBezTo>
                              <a:cubicBezTo>
                                <a:pt x="961466" y="346486"/>
                                <a:pt x="971574" y="345935"/>
                                <a:pt x="981075" y="347662"/>
                              </a:cubicBezTo>
                              <a:cubicBezTo>
                                <a:pt x="989039" y="349110"/>
                                <a:pt x="996950" y="350837"/>
                                <a:pt x="1004888" y="352425"/>
                              </a:cubicBezTo>
                              <a:cubicBezTo>
                                <a:pt x="1039813" y="350837"/>
                                <a:pt x="1074837" y="350735"/>
                                <a:pt x="1109663" y="347662"/>
                              </a:cubicBezTo>
                              <a:cubicBezTo>
                                <a:pt x="1128901" y="345964"/>
                                <a:pt x="1148491" y="344244"/>
                                <a:pt x="1166813" y="338137"/>
                              </a:cubicBezTo>
                              <a:cubicBezTo>
                                <a:pt x="1176338" y="334962"/>
                                <a:pt x="1185425" y="329857"/>
                                <a:pt x="1195388" y="328612"/>
                              </a:cubicBezTo>
                              <a:lnTo>
                                <a:pt x="1233488" y="323850"/>
                              </a:lnTo>
                              <a:cubicBezTo>
                                <a:pt x="1281464" y="307856"/>
                                <a:pt x="1207075" y="332249"/>
                                <a:pt x="1266825" y="314325"/>
                              </a:cubicBezTo>
                              <a:cubicBezTo>
                                <a:pt x="1276442" y="311440"/>
                                <a:pt x="1285875" y="307975"/>
                                <a:pt x="1295400" y="304800"/>
                              </a:cubicBezTo>
                              <a:cubicBezTo>
                                <a:pt x="1300163" y="303212"/>
                                <a:pt x="1304765" y="301021"/>
                                <a:pt x="1309688" y="300037"/>
                              </a:cubicBezTo>
                              <a:cubicBezTo>
                                <a:pt x="1318749" y="298225"/>
                                <a:pt x="1338023" y="295395"/>
                                <a:pt x="1347788" y="290512"/>
                              </a:cubicBezTo>
                              <a:cubicBezTo>
                                <a:pt x="1352907" y="287952"/>
                                <a:pt x="1357105" y="283827"/>
                                <a:pt x="1362075" y="280987"/>
                              </a:cubicBezTo>
                              <a:cubicBezTo>
                                <a:pt x="1368239" y="277465"/>
                                <a:pt x="1374961" y="274984"/>
                                <a:pt x="1381125" y="271462"/>
                              </a:cubicBezTo>
                              <a:cubicBezTo>
                                <a:pt x="1386095" y="268622"/>
                                <a:pt x="1390152" y="264192"/>
                                <a:pt x="1395413" y="261937"/>
                              </a:cubicBezTo>
                              <a:cubicBezTo>
                                <a:pt x="1401429" y="259359"/>
                                <a:pt x="1408113" y="258762"/>
                                <a:pt x="1414463" y="257175"/>
                              </a:cubicBezTo>
                              <a:cubicBezTo>
                                <a:pt x="1455406" y="229879"/>
                                <a:pt x="1403604" y="262605"/>
                                <a:pt x="1443038" y="242887"/>
                              </a:cubicBezTo>
                              <a:cubicBezTo>
                                <a:pt x="1479960" y="224426"/>
                                <a:pt x="1435706" y="240567"/>
                                <a:pt x="1471613" y="228600"/>
                              </a:cubicBezTo>
                              <a:cubicBezTo>
                                <a:pt x="1476375" y="225425"/>
                                <a:pt x="1480670" y="221400"/>
                                <a:pt x="1485900" y="219075"/>
                              </a:cubicBezTo>
                              <a:cubicBezTo>
                                <a:pt x="1522746" y="202699"/>
                                <a:pt x="1506002" y="218023"/>
                                <a:pt x="1519238" y="2047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Freeform 1461"/>
                        <p:cNvSpPr/>
                        <p:nvPr/>
                      </p:nvSpPr>
                      <p:spPr>
                        <a:xfrm rot="420556">
                          <a:off x="3524171" y="483615"/>
                          <a:ext cx="1243013" cy="923925"/>
                        </a:xfrm>
                        <a:custGeom>
                          <a:avLst/>
                          <a:gdLst>
                            <a:gd name="connsiteX0" fmla="*/ 142875 w 1243013"/>
                            <a:gd name="connsiteY0" fmla="*/ 923925 h 923925"/>
                            <a:gd name="connsiteX1" fmla="*/ 104775 w 1243013"/>
                            <a:gd name="connsiteY1" fmla="*/ 909637 h 923925"/>
                            <a:gd name="connsiteX2" fmla="*/ 61913 w 1243013"/>
                            <a:gd name="connsiteY2" fmla="*/ 881062 h 923925"/>
                            <a:gd name="connsiteX3" fmla="*/ 47625 w 1243013"/>
                            <a:gd name="connsiteY3" fmla="*/ 876300 h 923925"/>
                            <a:gd name="connsiteX4" fmla="*/ 9525 w 1243013"/>
                            <a:gd name="connsiteY4" fmla="*/ 833437 h 923925"/>
                            <a:gd name="connsiteX5" fmla="*/ 0 w 1243013"/>
                            <a:gd name="connsiteY5" fmla="*/ 809625 h 923925"/>
                            <a:gd name="connsiteX6" fmla="*/ 14288 w 1243013"/>
                            <a:gd name="connsiteY6" fmla="*/ 738187 h 923925"/>
                            <a:gd name="connsiteX7" fmla="*/ 33338 w 1243013"/>
                            <a:gd name="connsiteY7" fmla="*/ 714375 h 923925"/>
                            <a:gd name="connsiteX8" fmla="*/ 38100 w 1243013"/>
                            <a:gd name="connsiteY8" fmla="*/ 700087 h 923925"/>
                            <a:gd name="connsiteX9" fmla="*/ 57150 w 1243013"/>
                            <a:gd name="connsiteY9" fmla="*/ 676275 h 923925"/>
                            <a:gd name="connsiteX10" fmla="*/ 61913 w 1243013"/>
                            <a:gd name="connsiteY10" fmla="*/ 661987 h 923925"/>
                            <a:gd name="connsiteX11" fmla="*/ 109538 w 1243013"/>
                            <a:gd name="connsiteY11" fmla="*/ 604837 h 923925"/>
                            <a:gd name="connsiteX12" fmla="*/ 123825 w 1243013"/>
                            <a:gd name="connsiteY12" fmla="*/ 600075 h 923925"/>
                            <a:gd name="connsiteX13" fmla="*/ 180975 w 1243013"/>
                            <a:gd name="connsiteY13" fmla="*/ 566737 h 923925"/>
                            <a:gd name="connsiteX14" fmla="*/ 238125 w 1243013"/>
                            <a:gd name="connsiteY14" fmla="*/ 552450 h 923925"/>
                            <a:gd name="connsiteX15" fmla="*/ 309563 w 1243013"/>
                            <a:gd name="connsiteY15" fmla="*/ 528637 h 923925"/>
                            <a:gd name="connsiteX16" fmla="*/ 442913 w 1243013"/>
                            <a:gd name="connsiteY16" fmla="*/ 509587 h 923925"/>
                            <a:gd name="connsiteX17" fmla="*/ 461963 w 1243013"/>
                            <a:gd name="connsiteY17" fmla="*/ 504825 h 923925"/>
                            <a:gd name="connsiteX18" fmla="*/ 476250 w 1243013"/>
                            <a:gd name="connsiteY18" fmla="*/ 500062 h 923925"/>
                            <a:gd name="connsiteX19" fmla="*/ 571500 w 1243013"/>
                            <a:gd name="connsiteY19" fmla="*/ 495300 h 923925"/>
                            <a:gd name="connsiteX20" fmla="*/ 666750 w 1243013"/>
                            <a:gd name="connsiteY20" fmla="*/ 471487 h 923925"/>
                            <a:gd name="connsiteX21" fmla="*/ 690563 w 1243013"/>
                            <a:gd name="connsiteY21" fmla="*/ 466725 h 923925"/>
                            <a:gd name="connsiteX22" fmla="*/ 762000 w 1243013"/>
                            <a:gd name="connsiteY22" fmla="*/ 442912 h 923925"/>
                            <a:gd name="connsiteX23" fmla="*/ 819150 w 1243013"/>
                            <a:gd name="connsiteY23" fmla="*/ 409575 h 923925"/>
                            <a:gd name="connsiteX24" fmla="*/ 885825 w 1243013"/>
                            <a:gd name="connsiteY24" fmla="*/ 376237 h 923925"/>
                            <a:gd name="connsiteX25" fmla="*/ 1019175 w 1243013"/>
                            <a:gd name="connsiteY25" fmla="*/ 276225 h 923925"/>
                            <a:gd name="connsiteX26" fmla="*/ 1066800 w 1243013"/>
                            <a:gd name="connsiteY26" fmla="*/ 228600 h 923925"/>
                            <a:gd name="connsiteX27" fmla="*/ 1085850 w 1243013"/>
                            <a:gd name="connsiteY27" fmla="*/ 209550 h 923925"/>
                            <a:gd name="connsiteX28" fmla="*/ 1195388 w 1243013"/>
                            <a:gd name="connsiteY28" fmla="*/ 71437 h 923925"/>
                            <a:gd name="connsiteX29" fmla="*/ 1243013 w 1243013"/>
                            <a:gd name="connsiteY29"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3013" h="923925">
                              <a:moveTo>
                                <a:pt x="142875" y="923925"/>
                              </a:moveTo>
                              <a:cubicBezTo>
                                <a:pt x="130175" y="919162"/>
                                <a:pt x="117090" y="915321"/>
                                <a:pt x="104775" y="909637"/>
                              </a:cubicBezTo>
                              <a:cubicBezTo>
                                <a:pt x="62589" y="890167"/>
                                <a:pt x="98287" y="901847"/>
                                <a:pt x="61913" y="881062"/>
                              </a:cubicBezTo>
                              <a:cubicBezTo>
                                <a:pt x="57554" y="878571"/>
                                <a:pt x="52388" y="877887"/>
                                <a:pt x="47625" y="876300"/>
                              </a:cubicBezTo>
                              <a:cubicBezTo>
                                <a:pt x="34503" y="863177"/>
                                <a:pt x="19366" y="848901"/>
                                <a:pt x="9525" y="833437"/>
                              </a:cubicBezTo>
                              <a:cubicBezTo>
                                <a:pt x="4935" y="826225"/>
                                <a:pt x="3175" y="817562"/>
                                <a:pt x="0" y="809625"/>
                              </a:cubicBezTo>
                              <a:cubicBezTo>
                                <a:pt x="4763" y="785812"/>
                                <a:pt x="6266" y="761108"/>
                                <a:pt x="14288" y="738187"/>
                              </a:cubicBezTo>
                              <a:cubicBezTo>
                                <a:pt x="17646" y="728593"/>
                                <a:pt x="27951" y="722995"/>
                                <a:pt x="33338" y="714375"/>
                              </a:cubicBezTo>
                              <a:cubicBezTo>
                                <a:pt x="35999" y="710118"/>
                                <a:pt x="35439" y="704344"/>
                                <a:pt x="38100" y="700087"/>
                              </a:cubicBezTo>
                              <a:cubicBezTo>
                                <a:pt x="43487" y="691467"/>
                                <a:pt x="50800" y="684212"/>
                                <a:pt x="57150" y="676275"/>
                              </a:cubicBezTo>
                              <a:cubicBezTo>
                                <a:pt x="58738" y="671512"/>
                                <a:pt x="59383" y="666323"/>
                                <a:pt x="61913" y="661987"/>
                              </a:cubicBezTo>
                              <a:cubicBezTo>
                                <a:pt x="77624" y="635054"/>
                                <a:pt x="84733" y="619011"/>
                                <a:pt x="109538" y="604837"/>
                              </a:cubicBezTo>
                              <a:cubicBezTo>
                                <a:pt x="113896" y="602346"/>
                                <a:pt x="119418" y="602479"/>
                                <a:pt x="123825" y="600075"/>
                              </a:cubicBezTo>
                              <a:cubicBezTo>
                                <a:pt x="127923" y="597840"/>
                                <a:pt x="167502" y="570947"/>
                                <a:pt x="180975" y="566737"/>
                              </a:cubicBezTo>
                              <a:cubicBezTo>
                                <a:pt x="199717" y="560880"/>
                                <a:pt x="219671" y="559160"/>
                                <a:pt x="238125" y="552450"/>
                              </a:cubicBezTo>
                              <a:cubicBezTo>
                                <a:pt x="248410" y="548710"/>
                                <a:pt x="289485" y="531726"/>
                                <a:pt x="309563" y="528637"/>
                              </a:cubicBezTo>
                              <a:cubicBezTo>
                                <a:pt x="368126" y="519627"/>
                                <a:pt x="369342" y="527978"/>
                                <a:pt x="442913" y="509587"/>
                              </a:cubicBezTo>
                              <a:cubicBezTo>
                                <a:pt x="449263" y="508000"/>
                                <a:pt x="455669" y="506623"/>
                                <a:pt x="461963" y="504825"/>
                              </a:cubicBezTo>
                              <a:cubicBezTo>
                                <a:pt x="466790" y="503446"/>
                                <a:pt x="471249" y="500497"/>
                                <a:pt x="476250" y="500062"/>
                              </a:cubicBezTo>
                              <a:cubicBezTo>
                                <a:pt x="507920" y="497308"/>
                                <a:pt x="539750" y="496887"/>
                                <a:pt x="571500" y="495300"/>
                              </a:cubicBezTo>
                              <a:cubicBezTo>
                                <a:pt x="652788" y="487170"/>
                                <a:pt x="586468" y="498247"/>
                                <a:pt x="666750" y="471487"/>
                              </a:cubicBezTo>
                              <a:cubicBezTo>
                                <a:pt x="674429" y="468927"/>
                                <a:pt x="682810" y="469051"/>
                                <a:pt x="690563" y="466725"/>
                              </a:cubicBezTo>
                              <a:cubicBezTo>
                                <a:pt x="714605" y="459512"/>
                                <a:pt x="738544" y="451848"/>
                                <a:pt x="762000" y="442912"/>
                              </a:cubicBezTo>
                              <a:cubicBezTo>
                                <a:pt x="797518" y="429381"/>
                                <a:pt x="785258" y="428216"/>
                                <a:pt x="819150" y="409575"/>
                              </a:cubicBezTo>
                              <a:cubicBezTo>
                                <a:pt x="840922" y="397600"/>
                                <a:pt x="864639" y="389222"/>
                                <a:pt x="885825" y="376237"/>
                              </a:cubicBezTo>
                              <a:cubicBezTo>
                                <a:pt x="919699" y="355475"/>
                                <a:pt x="985973" y="306265"/>
                                <a:pt x="1019175" y="276225"/>
                              </a:cubicBezTo>
                              <a:cubicBezTo>
                                <a:pt x="1035823" y="261163"/>
                                <a:pt x="1050925" y="244475"/>
                                <a:pt x="1066800" y="228600"/>
                              </a:cubicBezTo>
                              <a:cubicBezTo>
                                <a:pt x="1073150" y="222250"/>
                                <a:pt x="1080270" y="216586"/>
                                <a:pt x="1085850" y="209550"/>
                              </a:cubicBezTo>
                              <a:cubicBezTo>
                                <a:pt x="1122363" y="163512"/>
                                <a:pt x="1162794" y="120327"/>
                                <a:pt x="1195388" y="71437"/>
                              </a:cubicBezTo>
                              <a:lnTo>
                                <a:pt x="124301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9" name="Freeform 1458"/>
                      <p:cNvSpPr/>
                      <p:nvPr/>
                    </p:nvSpPr>
                    <p:spPr>
                      <a:xfrm>
                        <a:off x="1644441" y="4554161"/>
                        <a:ext cx="1157288" cy="276225"/>
                      </a:xfrm>
                      <a:custGeom>
                        <a:avLst/>
                        <a:gdLst>
                          <a:gd name="connsiteX0" fmla="*/ 0 w 1157288"/>
                          <a:gd name="connsiteY0" fmla="*/ 276225 h 276225"/>
                          <a:gd name="connsiteX1" fmla="*/ 4763 w 1157288"/>
                          <a:gd name="connsiteY1" fmla="*/ 200025 h 276225"/>
                          <a:gd name="connsiteX2" fmla="*/ 9525 w 1157288"/>
                          <a:gd name="connsiteY2" fmla="*/ 180975 h 276225"/>
                          <a:gd name="connsiteX3" fmla="*/ 66675 w 1157288"/>
                          <a:gd name="connsiteY3" fmla="*/ 133350 h 276225"/>
                          <a:gd name="connsiteX4" fmla="*/ 80963 w 1157288"/>
                          <a:gd name="connsiteY4" fmla="*/ 123825 h 276225"/>
                          <a:gd name="connsiteX5" fmla="*/ 114300 w 1157288"/>
                          <a:gd name="connsiteY5" fmla="*/ 114300 h 276225"/>
                          <a:gd name="connsiteX6" fmla="*/ 185738 w 1157288"/>
                          <a:gd name="connsiteY6" fmla="*/ 119063 h 276225"/>
                          <a:gd name="connsiteX7" fmla="*/ 214313 w 1157288"/>
                          <a:gd name="connsiteY7" fmla="*/ 133350 h 276225"/>
                          <a:gd name="connsiteX8" fmla="*/ 233363 w 1157288"/>
                          <a:gd name="connsiteY8" fmla="*/ 142875 h 276225"/>
                          <a:gd name="connsiteX9" fmla="*/ 276225 w 1157288"/>
                          <a:gd name="connsiteY9" fmla="*/ 157163 h 276225"/>
                          <a:gd name="connsiteX10" fmla="*/ 290513 w 1157288"/>
                          <a:gd name="connsiteY10" fmla="*/ 161925 h 276225"/>
                          <a:gd name="connsiteX11" fmla="*/ 319088 w 1157288"/>
                          <a:gd name="connsiteY11" fmla="*/ 166688 h 276225"/>
                          <a:gd name="connsiteX12" fmla="*/ 395288 w 1157288"/>
                          <a:gd name="connsiteY12" fmla="*/ 157163 h 276225"/>
                          <a:gd name="connsiteX13" fmla="*/ 409575 w 1157288"/>
                          <a:gd name="connsiteY13" fmla="*/ 147638 h 276225"/>
                          <a:gd name="connsiteX14" fmla="*/ 428625 w 1157288"/>
                          <a:gd name="connsiteY14" fmla="*/ 138113 h 276225"/>
                          <a:gd name="connsiteX15" fmla="*/ 476250 w 1157288"/>
                          <a:gd name="connsiteY15" fmla="*/ 100013 h 276225"/>
                          <a:gd name="connsiteX16" fmla="*/ 500063 w 1157288"/>
                          <a:gd name="connsiteY16" fmla="*/ 76200 h 276225"/>
                          <a:gd name="connsiteX17" fmla="*/ 514350 w 1157288"/>
                          <a:gd name="connsiteY17" fmla="*/ 66675 h 276225"/>
                          <a:gd name="connsiteX18" fmla="*/ 533400 w 1157288"/>
                          <a:gd name="connsiteY18" fmla="*/ 52388 h 276225"/>
                          <a:gd name="connsiteX19" fmla="*/ 552450 w 1157288"/>
                          <a:gd name="connsiteY19" fmla="*/ 33338 h 276225"/>
                          <a:gd name="connsiteX20" fmla="*/ 585788 w 1157288"/>
                          <a:gd name="connsiteY20" fmla="*/ 9525 h 276225"/>
                          <a:gd name="connsiteX21" fmla="*/ 619125 w 1157288"/>
                          <a:gd name="connsiteY21" fmla="*/ 0 h 276225"/>
                          <a:gd name="connsiteX22" fmla="*/ 781050 w 1157288"/>
                          <a:gd name="connsiteY22" fmla="*/ 4763 h 276225"/>
                          <a:gd name="connsiteX23" fmla="*/ 847725 w 1157288"/>
                          <a:gd name="connsiteY23" fmla="*/ 23813 h 276225"/>
                          <a:gd name="connsiteX24" fmla="*/ 862013 w 1157288"/>
                          <a:gd name="connsiteY24" fmla="*/ 33338 h 276225"/>
                          <a:gd name="connsiteX25" fmla="*/ 885825 w 1157288"/>
                          <a:gd name="connsiteY25" fmla="*/ 42863 h 276225"/>
                          <a:gd name="connsiteX26" fmla="*/ 904875 w 1157288"/>
                          <a:gd name="connsiteY26" fmla="*/ 52388 h 276225"/>
                          <a:gd name="connsiteX27" fmla="*/ 928688 w 1157288"/>
                          <a:gd name="connsiteY27" fmla="*/ 57150 h 276225"/>
                          <a:gd name="connsiteX28" fmla="*/ 971550 w 1157288"/>
                          <a:gd name="connsiteY28" fmla="*/ 66675 h 276225"/>
                          <a:gd name="connsiteX29" fmla="*/ 990600 w 1157288"/>
                          <a:gd name="connsiteY29" fmla="*/ 76200 h 276225"/>
                          <a:gd name="connsiteX30" fmla="*/ 1157288 w 1157288"/>
                          <a:gd name="connsiteY30" fmla="*/ 666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288" h="276225">
                            <a:moveTo>
                              <a:pt x="0" y="276225"/>
                            </a:moveTo>
                            <a:cubicBezTo>
                              <a:pt x="1588" y="250825"/>
                              <a:pt x="2231" y="225348"/>
                              <a:pt x="4763" y="200025"/>
                            </a:cubicBezTo>
                            <a:cubicBezTo>
                              <a:pt x="5414" y="193512"/>
                              <a:pt x="5772" y="186337"/>
                              <a:pt x="9525" y="180975"/>
                            </a:cubicBezTo>
                            <a:cubicBezTo>
                              <a:pt x="25567" y="158057"/>
                              <a:pt x="44422" y="148185"/>
                              <a:pt x="66675" y="133350"/>
                            </a:cubicBezTo>
                            <a:cubicBezTo>
                              <a:pt x="71438" y="130175"/>
                              <a:pt x="75533" y="125635"/>
                              <a:pt x="80963" y="123825"/>
                            </a:cubicBezTo>
                            <a:cubicBezTo>
                              <a:pt x="101460" y="116993"/>
                              <a:pt x="90380" y="120281"/>
                              <a:pt x="114300" y="114300"/>
                            </a:cubicBezTo>
                            <a:cubicBezTo>
                              <a:pt x="138113" y="115888"/>
                              <a:pt x="162018" y="116427"/>
                              <a:pt x="185738" y="119063"/>
                            </a:cubicBezTo>
                            <a:cubicBezTo>
                              <a:pt x="199287" y="120568"/>
                              <a:pt x="202881" y="126818"/>
                              <a:pt x="214313" y="133350"/>
                            </a:cubicBezTo>
                            <a:cubicBezTo>
                              <a:pt x="220477" y="136872"/>
                              <a:pt x="226875" y="139992"/>
                              <a:pt x="233363" y="142875"/>
                            </a:cubicBezTo>
                            <a:cubicBezTo>
                              <a:pt x="262912" y="156008"/>
                              <a:pt x="249142" y="149425"/>
                              <a:pt x="276225" y="157163"/>
                            </a:cubicBezTo>
                            <a:cubicBezTo>
                              <a:pt x="281052" y="158542"/>
                              <a:pt x="285612" y="160836"/>
                              <a:pt x="290513" y="161925"/>
                            </a:cubicBezTo>
                            <a:cubicBezTo>
                              <a:pt x="299939" y="164020"/>
                              <a:pt x="309563" y="165100"/>
                              <a:pt x="319088" y="166688"/>
                            </a:cubicBezTo>
                            <a:cubicBezTo>
                              <a:pt x="344488" y="163513"/>
                              <a:pt x="370239" y="162436"/>
                              <a:pt x="395288" y="157163"/>
                            </a:cubicBezTo>
                            <a:cubicBezTo>
                              <a:pt x="400889" y="155984"/>
                              <a:pt x="404605" y="150478"/>
                              <a:pt x="409575" y="147638"/>
                            </a:cubicBezTo>
                            <a:cubicBezTo>
                              <a:pt x="415739" y="144116"/>
                              <a:pt x="422461" y="141635"/>
                              <a:pt x="428625" y="138113"/>
                            </a:cubicBezTo>
                            <a:cubicBezTo>
                              <a:pt x="445251" y="128613"/>
                              <a:pt x="463728" y="111492"/>
                              <a:pt x="476250" y="100013"/>
                            </a:cubicBezTo>
                            <a:cubicBezTo>
                              <a:pt x="484525" y="92428"/>
                              <a:pt x="491615" y="83592"/>
                              <a:pt x="500063" y="76200"/>
                            </a:cubicBezTo>
                            <a:cubicBezTo>
                              <a:pt x="504370" y="72431"/>
                              <a:pt x="509692" y="70002"/>
                              <a:pt x="514350" y="66675"/>
                            </a:cubicBezTo>
                            <a:cubicBezTo>
                              <a:pt x="520809" y="62061"/>
                              <a:pt x="527050" y="57150"/>
                              <a:pt x="533400" y="52388"/>
                            </a:cubicBezTo>
                            <a:cubicBezTo>
                              <a:pt x="541619" y="27734"/>
                              <a:pt x="531532" y="45291"/>
                              <a:pt x="552450" y="33338"/>
                            </a:cubicBezTo>
                            <a:cubicBezTo>
                              <a:pt x="567561" y="24703"/>
                              <a:pt x="571038" y="16900"/>
                              <a:pt x="585788" y="9525"/>
                            </a:cubicBezTo>
                            <a:cubicBezTo>
                              <a:pt x="592617" y="6110"/>
                              <a:pt x="613026" y="1525"/>
                              <a:pt x="619125" y="0"/>
                            </a:cubicBezTo>
                            <a:cubicBezTo>
                              <a:pt x="673100" y="1588"/>
                              <a:pt x="727123" y="1997"/>
                              <a:pt x="781050" y="4763"/>
                            </a:cubicBezTo>
                            <a:cubicBezTo>
                              <a:pt x="795595" y="5509"/>
                              <a:pt x="841902" y="19931"/>
                              <a:pt x="847725" y="23813"/>
                            </a:cubicBezTo>
                            <a:cubicBezTo>
                              <a:pt x="852488" y="26988"/>
                              <a:pt x="856893" y="30778"/>
                              <a:pt x="862013" y="33338"/>
                            </a:cubicBezTo>
                            <a:cubicBezTo>
                              <a:pt x="869659" y="37161"/>
                              <a:pt x="878013" y="39391"/>
                              <a:pt x="885825" y="42863"/>
                            </a:cubicBezTo>
                            <a:cubicBezTo>
                              <a:pt x="892313" y="45746"/>
                              <a:pt x="898140" y="50143"/>
                              <a:pt x="904875" y="52388"/>
                            </a:cubicBezTo>
                            <a:cubicBezTo>
                              <a:pt x="912554" y="54948"/>
                              <a:pt x="920786" y="55394"/>
                              <a:pt x="928688" y="57150"/>
                            </a:cubicBezTo>
                            <a:cubicBezTo>
                              <a:pt x="989233" y="70604"/>
                              <a:pt x="899716" y="52309"/>
                              <a:pt x="971550" y="66675"/>
                            </a:cubicBezTo>
                            <a:cubicBezTo>
                              <a:pt x="977900" y="69850"/>
                              <a:pt x="983500" y="76200"/>
                              <a:pt x="990600" y="76200"/>
                            </a:cubicBezTo>
                            <a:cubicBezTo>
                              <a:pt x="1046253" y="76200"/>
                              <a:pt x="1101635" y="66675"/>
                              <a:pt x="1157288" y="66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0" name="Freeform 1449"/>
                    <p:cNvSpPr/>
                    <p:nvPr/>
                  </p:nvSpPr>
                  <p:spPr>
                    <a:xfrm rot="20610225">
                      <a:off x="6509689" y="2830934"/>
                      <a:ext cx="1182087" cy="262686"/>
                    </a:xfrm>
                    <a:custGeom>
                      <a:avLst/>
                      <a:gdLst>
                        <a:gd name="connsiteX0" fmla="*/ 0 w 1519238"/>
                        <a:gd name="connsiteY0" fmla="*/ 42862 h 352425"/>
                        <a:gd name="connsiteX1" fmla="*/ 28575 w 1519238"/>
                        <a:gd name="connsiteY1" fmla="*/ 33337 h 352425"/>
                        <a:gd name="connsiteX2" fmla="*/ 71438 w 1519238"/>
                        <a:gd name="connsiteY2" fmla="*/ 14287 h 352425"/>
                        <a:gd name="connsiteX3" fmla="*/ 100013 w 1519238"/>
                        <a:gd name="connsiteY3" fmla="*/ 9525 h 352425"/>
                        <a:gd name="connsiteX4" fmla="*/ 195263 w 1519238"/>
                        <a:gd name="connsiteY4" fmla="*/ 0 h 352425"/>
                        <a:gd name="connsiteX5" fmla="*/ 304800 w 1519238"/>
                        <a:gd name="connsiteY5" fmla="*/ 9525 h 352425"/>
                        <a:gd name="connsiteX6" fmla="*/ 323850 w 1519238"/>
                        <a:gd name="connsiteY6" fmla="*/ 14287 h 352425"/>
                        <a:gd name="connsiteX7" fmla="*/ 366713 w 1519238"/>
                        <a:gd name="connsiteY7" fmla="*/ 23812 h 352425"/>
                        <a:gd name="connsiteX8" fmla="*/ 390525 w 1519238"/>
                        <a:gd name="connsiteY8" fmla="*/ 33337 h 352425"/>
                        <a:gd name="connsiteX9" fmla="*/ 438150 w 1519238"/>
                        <a:gd name="connsiteY9" fmla="*/ 42862 h 352425"/>
                        <a:gd name="connsiteX10" fmla="*/ 495300 w 1519238"/>
                        <a:gd name="connsiteY10" fmla="*/ 66675 h 352425"/>
                        <a:gd name="connsiteX11" fmla="*/ 571500 w 1519238"/>
                        <a:gd name="connsiteY11" fmla="*/ 109537 h 352425"/>
                        <a:gd name="connsiteX12" fmla="*/ 604838 w 1519238"/>
                        <a:gd name="connsiteY12" fmla="*/ 128587 h 352425"/>
                        <a:gd name="connsiteX13" fmla="*/ 652463 w 1519238"/>
                        <a:gd name="connsiteY13" fmla="*/ 161925 h 352425"/>
                        <a:gd name="connsiteX14" fmla="*/ 700088 w 1519238"/>
                        <a:gd name="connsiteY14" fmla="*/ 190500 h 352425"/>
                        <a:gd name="connsiteX15" fmla="*/ 714375 w 1519238"/>
                        <a:gd name="connsiteY15" fmla="*/ 204787 h 352425"/>
                        <a:gd name="connsiteX16" fmla="*/ 733425 w 1519238"/>
                        <a:gd name="connsiteY16" fmla="*/ 214312 h 352425"/>
                        <a:gd name="connsiteX17" fmla="*/ 757238 w 1519238"/>
                        <a:gd name="connsiteY17" fmla="*/ 228600 h 352425"/>
                        <a:gd name="connsiteX18" fmla="*/ 833438 w 1519238"/>
                        <a:gd name="connsiteY18" fmla="*/ 280987 h 352425"/>
                        <a:gd name="connsiteX19" fmla="*/ 881063 w 1519238"/>
                        <a:gd name="connsiteY19" fmla="*/ 300037 h 352425"/>
                        <a:gd name="connsiteX20" fmla="*/ 952500 w 1519238"/>
                        <a:gd name="connsiteY20" fmla="*/ 342900 h 352425"/>
                        <a:gd name="connsiteX21" fmla="*/ 981075 w 1519238"/>
                        <a:gd name="connsiteY21" fmla="*/ 347662 h 352425"/>
                        <a:gd name="connsiteX22" fmla="*/ 1004888 w 1519238"/>
                        <a:gd name="connsiteY22" fmla="*/ 352425 h 352425"/>
                        <a:gd name="connsiteX23" fmla="*/ 1109663 w 1519238"/>
                        <a:gd name="connsiteY23" fmla="*/ 347662 h 352425"/>
                        <a:gd name="connsiteX24" fmla="*/ 1166813 w 1519238"/>
                        <a:gd name="connsiteY24" fmla="*/ 338137 h 352425"/>
                        <a:gd name="connsiteX25" fmla="*/ 1195388 w 1519238"/>
                        <a:gd name="connsiteY25" fmla="*/ 328612 h 352425"/>
                        <a:gd name="connsiteX26" fmla="*/ 1233488 w 1519238"/>
                        <a:gd name="connsiteY26" fmla="*/ 323850 h 352425"/>
                        <a:gd name="connsiteX27" fmla="*/ 1266825 w 1519238"/>
                        <a:gd name="connsiteY27" fmla="*/ 314325 h 352425"/>
                        <a:gd name="connsiteX28" fmla="*/ 1295400 w 1519238"/>
                        <a:gd name="connsiteY28" fmla="*/ 304800 h 352425"/>
                        <a:gd name="connsiteX29" fmla="*/ 1309688 w 1519238"/>
                        <a:gd name="connsiteY29" fmla="*/ 300037 h 352425"/>
                        <a:gd name="connsiteX30" fmla="*/ 1347788 w 1519238"/>
                        <a:gd name="connsiteY30" fmla="*/ 290512 h 352425"/>
                        <a:gd name="connsiteX31" fmla="*/ 1362075 w 1519238"/>
                        <a:gd name="connsiteY31" fmla="*/ 280987 h 352425"/>
                        <a:gd name="connsiteX32" fmla="*/ 1381125 w 1519238"/>
                        <a:gd name="connsiteY32" fmla="*/ 271462 h 352425"/>
                        <a:gd name="connsiteX33" fmla="*/ 1395413 w 1519238"/>
                        <a:gd name="connsiteY33" fmla="*/ 261937 h 352425"/>
                        <a:gd name="connsiteX34" fmla="*/ 1414463 w 1519238"/>
                        <a:gd name="connsiteY34" fmla="*/ 257175 h 352425"/>
                        <a:gd name="connsiteX35" fmla="*/ 1443038 w 1519238"/>
                        <a:gd name="connsiteY35" fmla="*/ 242887 h 352425"/>
                        <a:gd name="connsiteX36" fmla="*/ 1471613 w 1519238"/>
                        <a:gd name="connsiteY36" fmla="*/ 228600 h 352425"/>
                        <a:gd name="connsiteX37" fmla="*/ 1485900 w 1519238"/>
                        <a:gd name="connsiteY37" fmla="*/ 219075 h 352425"/>
                        <a:gd name="connsiteX38" fmla="*/ 1519238 w 1519238"/>
                        <a:gd name="connsiteY38" fmla="*/ 204787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19238" h="352425">
                          <a:moveTo>
                            <a:pt x="0" y="42862"/>
                          </a:moveTo>
                          <a:cubicBezTo>
                            <a:pt x="9525" y="39687"/>
                            <a:pt x="19253" y="37066"/>
                            <a:pt x="28575" y="33337"/>
                          </a:cubicBezTo>
                          <a:cubicBezTo>
                            <a:pt x="50998" y="24368"/>
                            <a:pt x="46180" y="21175"/>
                            <a:pt x="71438" y="14287"/>
                          </a:cubicBezTo>
                          <a:cubicBezTo>
                            <a:pt x="80754" y="11746"/>
                            <a:pt x="90512" y="11252"/>
                            <a:pt x="100013" y="9525"/>
                          </a:cubicBezTo>
                          <a:cubicBezTo>
                            <a:pt x="154691" y="-417"/>
                            <a:pt x="93742" y="6767"/>
                            <a:pt x="195263" y="0"/>
                          </a:cubicBezTo>
                          <a:cubicBezTo>
                            <a:pt x="231489" y="2415"/>
                            <a:pt x="268751" y="3517"/>
                            <a:pt x="304800" y="9525"/>
                          </a:cubicBezTo>
                          <a:cubicBezTo>
                            <a:pt x="311256" y="10601"/>
                            <a:pt x="317472" y="12815"/>
                            <a:pt x="323850" y="14287"/>
                          </a:cubicBezTo>
                          <a:cubicBezTo>
                            <a:pt x="338111" y="17578"/>
                            <a:pt x="352640" y="19791"/>
                            <a:pt x="366713" y="23812"/>
                          </a:cubicBezTo>
                          <a:cubicBezTo>
                            <a:pt x="374933" y="26161"/>
                            <a:pt x="382415" y="30634"/>
                            <a:pt x="390525" y="33337"/>
                          </a:cubicBezTo>
                          <a:cubicBezTo>
                            <a:pt x="404739" y="38075"/>
                            <a:pt x="424074" y="40516"/>
                            <a:pt x="438150" y="42862"/>
                          </a:cubicBezTo>
                          <a:cubicBezTo>
                            <a:pt x="457200" y="50800"/>
                            <a:pt x="476393" y="58403"/>
                            <a:pt x="495300" y="66675"/>
                          </a:cubicBezTo>
                          <a:cubicBezTo>
                            <a:pt x="517574" y="76420"/>
                            <a:pt x="559479" y="102578"/>
                            <a:pt x="571500" y="109537"/>
                          </a:cubicBezTo>
                          <a:cubicBezTo>
                            <a:pt x="582577" y="115950"/>
                            <a:pt x="594599" y="120907"/>
                            <a:pt x="604838" y="128587"/>
                          </a:cubicBezTo>
                          <a:cubicBezTo>
                            <a:pt x="622207" y="141614"/>
                            <a:pt x="632916" y="150197"/>
                            <a:pt x="652463" y="161925"/>
                          </a:cubicBezTo>
                          <a:cubicBezTo>
                            <a:pt x="684862" y="181364"/>
                            <a:pt x="660591" y="159780"/>
                            <a:pt x="700088" y="190500"/>
                          </a:cubicBezTo>
                          <a:cubicBezTo>
                            <a:pt x="705404" y="194635"/>
                            <a:pt x="708895" y="200872"/>
                            <a:pt x="714375" y="204787"/>
                          </a:cubicBezTo>
                          <a:cubicBezTo>
                            <a:pt x="720152" y="208913"/>
                            <a:pt x="727219" y="210864"/>
                            <a:pt x="733425" y="214312"/>
                          </a:cubicBezTo>
                          <a:cubicBezTo>
                            <a:pt x="741517" y="218808"/>
                            <a:pt x="749536" y="223465"/>
                            <a:pt x="757238" y="228600"/>
                          </a:cubicBezTo>
                          <a:cubicBezTo>
                            <a:pt x="782885" y="245698"/>
                            <a:pt x="804819" y="269539"/>
                            <a:pt x="833438" y="280987"/>
                          </a:cubicBezTo>
                          <a:cubicBezTo>
                            <a:pt x="849313" y="287337"/>
                            <a:pt x="866837" y="290553"/>
                            <a:pt x="881063" y="300037"/>
                          </a:cubicBezTo>
                          <a:cubicBezTo>
                            <a:pt x="901634" y="313751"/>
                            <a:pt x="930475" y="334090"/>
                            <a:pt x="952500" y="342900"/>
                          </a:cubicBezTo>
                          <a:cubicBezTo>
                            <a:pt x="961466" y="346486"/>
                            <a:pt x="971574" y="345935"/>
                            <a:pt x="981075" y="347662"/>
                          </a:cubicBezTo>
                          <a:cubicBezTo>
                            <a:pt x="989039" y="349110"/>
                            <a:pt x="996950" y="350837"/>
                            <a:pt x="1004888" y="352425"/>
                          </a:cubicBezTo>
                          <a:cubicBezTo>
                            <a:pt x="1039813" y="350837"/>
                            <a:pt x="1074837" y="350735"/>
                            <a:pt x="1109663" y="347662"/>
                          </a:cubicBezTo>
                          <a:cubicBezTo>
                            <a:pt x="1128901" y="345964"/>
                            <a:pt x="1148491" y="344244"/>
                            <a:pt x="1166813" y="338137"/>
                          </a:cubicBezTo>
                          <a:cubicBezTo>
                            <a:pt x="1176338" y="334962"/>
                            <a:pt x="1185425" y="329857"/>
                            <a:pt x="1195388" y="328612"/>
                          </a:cubicBezTo>
                          <a:lnTo>
                            <a:pt x="1233488" y="323850"/>
                          </a:lnTo>
                          <a:cubicBezTo>
                            <a:pt x="1281464" y="307856"/>
                            <a:pt x="1207075" y="332249"/>
                            <a:pt x="1266825" y="314325"/>
                          </a:cubicBezTo>
                          <a:cubicBezTo>
                            <a:pt x="1276442" y="311440"/>
                            <a:pt x="1285875" y="307975"/>
                            <a:pt x="1295400" y="304800"/>
                          </a:cubicBezTo>
                          <a:cubicBezTo>
                            <a:pt x="1300163" y="303212"/>
                            <a:pt x="1304765" y="301021"/>
                            <a:pt x="1309688" y="300037"/>
                          </a:cubicBezTo>
                          <a:cubicBezTo>
                            <a:pt x="1318749" y="298225"/>
                            <a:pt x="1338023" y="295395"/>
                            <a:pt x="1347788" y="290512"/>
                          </a:cubicBezTo>
                          <a:cubicBezTo>
                            <a:pt x="1352907" y="287952"/>
                            <a:pt x="1357105" y="283827"/>
                            <a:pt x="1362075" y="280987"/>
                          </a:cubicBezTo>
                          <a:cubicBezTo>
                            <a:pt x="1368239" y="277465"/>
                            <a:pt x="1374961" y="274984"/>
                            <a:pt x="1381125" y="271462"/>
                          </a:cubicBezTo>
                          <a:cubicBezTo>
                            <a:pt x="1386095" y="268622"/>
                            <a:pt x="1390152" y="264192"/>
                            <a:pt x="1395413" y="261937"/>
                          </a:cubicBezTo>
                          <a:cubicBezTo>
                            <a:pt x="1401429" y="259359"/>
                            <a:pt x="1408113" y="258762"/>
                            <a:pt x="1414463" y="257175"/>
                          </a:cubicBezTo>
                          <a:cubicBezTo>
                            <a:pt x="1455406" y="229879"/>
                            <a:pt x="1403604" y="262605"/>
                            <a:pt x="1443038" y="242887"/>
                          </a:cubicBezTo>
                          <a:cubicBezTo>
                            <a:pt x="1479960" y="224426"/>
                            <a:pt x="1435706" y="240567"/>
                            <a:pt x="1471613" y="228600"/>
                          </a:cubicBezTo>
                          <a:cubicBezTo>
                            <a:pt x="1476375" y="225425"/>
                            <a:pt x="1480670" y="221400"/>
                            <a:pt x="1485900" y="219075"/>
                          </a:cubicBezTo>
                          <a:cubicBezTo>
                            <a:pt x="1522746" y="202699"/>
                            <a:pt x="1506002" y="218023"/>
                            <a:pt x="1519238" y="2047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2" name="Group 1421"/>
                  <p:cNvGrpSpPr/>
                  <p:nvPr/>
                </p:nvGrpSpPr>
                <p:grpSpPr>
                  <a:xfrm>
                    <a:off x="299185" y="1481536"/>
                    <a:ext cx="11294001" cy="1107056"/>
                    <a:chOff x="299185" y="1481536"/>
                    <a:chExt cx="11294001" cy="1107056"/>
                  </a:xfrm>
                </p:grpSpPr>
                <p:grpSp>
                  <p:nvGrpSpPr>
                    <p:cNvPr id="1441" name="Group 1440"/>
                    <p:cNvGrpSpPr/>
                    <p:nvPr/>
                  </p:nvGrpSpPr>
                  <p:grpSpPr>
                    <a:xfrm>
                      <a:off x="299185" y="1481536"/>
                      <a:ext cx="5683152" cy="1091376"/>
                      <a:chOff x="299185" y="1481536"/>
                      <a:chExt cx="5683152" cy="1091376"/>
                    </a:xfrm>
                  </p:grpSpPr>
                  <p:sp>
                    <p:nvSpPr>
                      <p:cNvPr id="1446" name="Oval 1445"/>
                      <p:cNvSpPr/>
                      <p:nvPr/>
                    </p:nvSpPr>
                    <p:spPr>
                      <a:xfrm>
                        <a:off x="299185" y="1490640"/>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Oval 1446"/>
                      <p:cNvSpPr/>
                      <p:nvPr/>
                    </p:nvSpPr>
                    <p:spPr>
                      <a:xfrm>
                        <a:off x="2130289" y="1492912"/>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1447"/>
                      <p:cNvSpPr/>
                      <p:nvPr/>
                    </p:nvSpPr>
                    <p:spPr>
                      <a:xfrm>
                        <a:off x="4002337" y="1481536"/>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2" name="Group 1441"/>
                    <p:cNvGrpSpPr/>
                    <p:nvPr/>
                  </p:nvGrpSpPr>
                  <p:grpSpPr>
                    <a:xfrm>
                      <a:off x="5882738" y="1483568"/>
                      <a:ext cx="5710448" cy="1105024"/>
                      <a:chOff x="244593" y="1467888"/>
                      <a:chExt cx="5710448" cy="1105024"/>
                    </a:xfrm>
                  </p:grpSpPr>
                  <p:sp>
                    <p:nvSpPr>
                      <p:cNvPr id="1443" name="Oval 1442"/>
                      <p:cNvSpPr/>
                      <p:nvPr/>
                    </p:nvSpPr>
                    <p:spPr>
                      <a:xfrm>
                        <a:off x="244593" y="1490640"/>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Oval 1443"/>
                      <p:cNvSpPr/>
                      <p:nvPr/>
                    </p:nvSpPr>
                    <p:spPr>
                      <a:xfrm>
                        <a:off x="2130289" y="1492912"/>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Oval 1444"/>
                      <p:cNvSpPr/>
                      <p:nvPr/>
                    </p:nvSpPr>
                    <p:spPr>
                      <a:xfrm>
                        <a:off x="3975041" y="1467888"/>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1422"/>
                  <p:cNvGrpSpPr/>
                  <p:nvPr/>
                </p:nvGrpSpPr>
                <p:grpSpPr>
                  <a:xfrm>
                    <a:off x="325343" y="3380820"/>
                    <a:ext cx="11294001" cy="1107056"/>
                    <a:chOff x="299185" y="1481536"/>
                    <a:chExt cx="11294001" cy="1107056"/>
                  </a:xfrm>
                </p:grpSpPr>
                <p:grpSp>
                  <p:nvGrpSpPr>
                    <p:cNvPr id="1433" name="Group 1432"/>
                    <p:cNvGrpSpPr/>
                    <p:nvPr/>
                  </p:nvGrpSpPr>
                  <p:grpSpPr>
                    <a:xfrm>
                      <a:off x="299185" y="1481536"/>
                      <a:ext cx="5683152" cy="1091376"/>
                      <a:chOff x="299185" y="1481536"/>
                      <a:chExt cx="5683152" cy="1091376"/>
                    </a:xfrm>
                  </p:grpSpPr>
                  <p:sp>
                    <p:nvSpPr>
                      <p:cNvPr id="1438" name="Oval 1437"/>
                      <p:cNvSpPr/>
                      <p:nvPr/>
                    </p:nvSpPr>
                    <p:spPr>
                      <a:xfrm>
                        <a:off x="299185" y="1490640"/>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1438"/>
                      <p:cNvSpPr/>
                      <p:nvPr/>
                    </p:nvSpPr>
                    <p:spPr>
                      <a:xfrm>
                        <a:off x="2130289" y="1492912"/>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Oval 1439"/>
                      <p:cNvSpPr/>
                      <p:nvPr/>
                    </p:nvSpPr>
                    <p:spPr>
                      <a:xfrm>
                        <a:off x="4002337" y="1481536"/>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1433"/>
                    <p:cNvGrpSpPr/>
                    <p:nvPr/>
                  </p:nvGrpSpPr>
                  <p:grpSpPr>
                    <a:xfrm>
                      <a:off x="5882738" y="1497216"/>
                      <a:ext cx="5710448" cy="1091376"/>
                      <a:chOff x="244593" y="1481536"/>
                      <a:chExt cx="5710448" cy="1091376"/>
                    </a:xfrm>
                  </p:grpSpPr>
                  <p:sp>
                    <p:nvSpPr>
                      <p:cNvPr id="1435" name="Oval 1434"/>
                      <p:cNvSpPr/>
                      <p:nvPr/>
                    </p:nvSpPr>
                    <p:spPr>
                      <a:xfrm>
                        <a:off x="244593" y="1490640"/>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Oval 1435"/>
                      <p:cNvSpPr/>
                      <p:nvPr/>
                    </p:nvSpPr>
                    <p:spPr>
                      <a:xfrm>
                        <a:off x="2130289" y="1492912"/>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1436"/>
                      <p:cNvSpPr/>
                      <p:nvPr/>
                    </p:nvSpPr>
                    <p:spPr>
                      <a:xfrm>
                        <a:off x="3975041" y="1481536"/>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4" name="Group 1423"/>
                  <p:cNvGrpSpPr/>
                  <p:nvPr/>
                </p:nvGrpSpPr>
                <p:grpSpPr>
                  <a:xfrm>
                    <a:off x="291131" y="5252395"/>
                    <a:ext cx="11294001" cy="1107056"/>
                    <a:chOff x="299185" y="1481536"/>
                    <a:chExt cx="11294001" cy="1107056"/>
                  </a:xfrm>
                </p:grpSpPr>
                <p:grpSp>
                  <p:nvGrpSpPr>
                    <p:cNvPr id="1425" name="Group 1424"/>
                    <p:cNvGrpSpPr/>
                    <p:nvPr/>
                  </p:nvGrpSpPr>
                  <p:grpSpPr>
                    <a:xfrm>
                      <a:off x="299185" y="1481536"/>
                      <a:ext cx="5683152" cy="1091376"/>
                      <a:chOff x="299185" y="1481536"/>
                      <a:chExt cx="5683152" cy="1091376"/>
                    </a:xfrm>
                  </p:grpSpPr>
                  <p:sp>
                    <p:nvSpPr>
                      <p:cNvPr id="1430" name="Oval 1429"/>
                      <p:cNvSpPr/>
                      <p:nvPr/>
                    </p:nvSpPr>
                    <p:spPr>
                      <a:xfrm>
                        <a:off x="299185" y="1490640"/>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Oval 1430"/>
                      <p:cNvSpPr/>
                      <p:nvPr/>
                    </p:nvSpPr>
                    <p:spPr>
                      <a:xfrm>
                        <a:off x="2130289" y="1492912"/>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4002337" y="1481536"/>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425"/>
                    <p:cNvGrpSpPr/>
                    <p:nvPr/>
                  </p:nvGrpSpPr>
                  <p:grpSpPr>
                    <a:xfrm>
                      <a:off x="5882738" y="1497216"/>
                      <a:ext cx="5710448" cy="1091376"/>
                      <a:chOff x="244593" y="1481536"/>
                      <a:chExt cx="5710448" cy="1091376"/>
                    </a:xfrm>
                  </p:grpSpPr>
                  <p:sp>
                    <p:nvSpPr>
                      <p:cNvPr id="1427" name="Oval 1426"/>
                      <p:cNvSpPr/>
                      <p:nvPr/>
                    </p:nvSpPr>
                    <p:spPr>
                      <a:xfrm>
                        <a:off x="244593" y="1490640"/>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130289" y="1492912"/>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Oval 1428"/>
                      <p:cNvSpPr/>
                      <p:nvPr/>
                    </p:nvSpPr>
                    <p:spPr>
                      <a:xfrm>
                        <a:off x="3975041" y="1481536"/>
                        <a:ext cx="1980000" cy="1080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20" name="TextBox 1419"/>
                <p:cNvSpPr txBox="1"/>
                <p:nvPr/>
              </p:nvSpPr>
              <p:spPr>
                <a:xfrm>
                  <a:off x="9937105" y="1791901"/>
                  <a:ext cx="1189300" cy="277000"/>
                </a:xfrm>
                <a:prstGeom prst="rect">
                  <a:avLst/>
                </a:prstGeom>
                <a:noFill/>
                <a:effectLst>
                  <a:glow>
                    <a:schemeClr val="bg1"/>
                  </a:glow>
                  <a:outerShdw blurRad="50800" dist="50800" dir="5400000" sx="1000" sy="1000" algn="ctr" rotWithShape="0">
                    <a:srgbClr val="000000">
                      <a:alpha val="43137"/>
                    </a:srgbClr>
                  </a:outerShdw>
                </a:effectLst>
              </p:spPr>
              <p:txBody>
                <a:bodyPr wrap="none" rtlCol="0">
                  <a:spAutoFit/>
                </a:bodyPr>
                <a:lstStyle/>
                <a:p>
                  <a:r>
                    <a:rPr lang="es-ES" sz="1200" dirty="0" smtClean="0"/>
                    <a:t>Core - r ≈ 25 </a:t>
                  </a:r>
                  <a:r>
                    <a:rPr lang="es-ES" sz="1200" dirty="0" err="1" smtClean="0"/>
                    <a:t>nm</a:t>
                  </a:r>
                  <a:endParaRPr lang="en-US" sz="1200" dirty="0" smtClean="0"/>
                </a:p>
              </p:txBody>
            </p:sp>
            <p:sp>
              <p:nvSpPr>
                <p:cNvPr id="1418" name="TextBox 1417"/>
                <p:cNvSpPr txBox="1"/>
                <p:nvPr/>
              </p:nvSpPr>
              <p:spPr>
                <a:xfrm>
                  <a:off x="10005161" y="1365972"/>
                  <a:ext cx="1303563" cy="277000"/>
                </a:xfrm>
                <a:prstGeom prst="rect">
                  <a:avLst/>
                </a:prstGeom>
                <a:noFill/>
                <a:effectLst>
                  <a:glow rad="127000">
                    <a:schemeClr val="bg1">
                      <a:alpha val="11000"/>
                    </a:schemeClr>
                  </a:glow>
                  <a:outerShdw blurRad="50800" dist="50800" dir="5400000" sx="1000" sy="1000" algn="ctr" rotWithShape="0">
                    <a:srgbClr val="000000">
                      <a:alpha val="43137"/>
                    </a:srgbClr>
                  </a:outerShdw>
                </a:effectLst>
              </p:spPr>
              <p:txBody>
                <a:bodyPr wrap="none" rtlCol="0">
                  <a:spAutoFit/>
                </a:bodyPr>
                <a:lstStyle/>
                <a:p>
                  <a:pPr algn="ctr"/>
                  <a:r>
                    <a:rPr lang="es-ES" sz="1200" dirty="0" smtClean="0"/>
                    <a:t>Shell - l ≈ 5-10 </a:t>
                  </a:r>
                  <a:r>
                    <a:rPr lang="es-ES" sz="1200" dirty="0" err="1" smtClean="0"/>
                    <a:t>nm</a:t>
                  </a:r>
                  <a:endParaRPr lang="en-US" sz="1200" dirty="0" smtClean="0"/>
                </a:p>
              </p:txBody>
            </p:sp>
          </p:grpSp>
        </p:grpSp>
        <p:sp>
          <p:nvSpPr>
            <p:cNvPr id="57" name="Rectangle 56"/>
            <p:cNvSpPr/>
            <p:nvPr/>
          </p:nvSpPr>
          <p:spPr>
            <a:xfrm>
              <a:off x="20202285" y="20395611"/>
              <a:ext cx="8521155" cy="519436"/>
            </a:xfrm>
            <a:prstGeom prst="rect">
              <a:avLst/>
            </a:prstGeom>
            <a:gradFill flip="none" rotWithShape="1">
              <a:gsLst>
                <a:gs pos="0">
                  <a:schemeClr val="accent1">
                    <a:lumMod val="0"/>
                    <a:lumOff val="100000"/>
                  </a:schemeClr>
                </a:gs>
                <a:gs pos="35000">
                  <a:schemeClr val="accent1">
                    <a:lumMod val="0"/>
                    <a:lumOff val="100000"/>
                    <a:alpha val="24000"/>
                  </a:schemeClr>
                </a:gs>
                <a:gs pos="100000">
                  <a:schemeClr val="accent1">
                    <a:lumMod val="10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Times New Roman" panose="02020603050405020304" pitchFamily="18" charset="0"/>
                  <a:cs typeface="Times New Roman" panose="02020603050405020304" pitchFamily="18" charset="0"/>
                </a:rPr>
                <a:t>SUBSTRATE</a:t>
              </a:r>
              <a:endParaRPr lang="en-US" sz="2400" dirty="0">
                <a:solidFill>
                  <a:schemeClr val="tx1"/>
                </a:solidFill>
                <a:latin typeface="Times New Roman" panose="02020603050405020304" pitchFamily="18" charset="0"/>
                <a:cs typeface="Times New Roman" panose="02020603050405020304" pitchFamily="18" charset="0"/>
              </a:endParaRPr>
            </a:p>
          </p:txBody>
        </p:sp>
      </p:grpSp>
      <p:sp>
        <p:nvSpPr>
          <p:cNvPr id="62" name="TextBox 61"/>
          <p:cNvSpPr txBox="1"/>
          <p:nvPr/>
        </p:nvSpPr>
        <p:spPr>
          <a:xfrm>
            <a:off x="667858" y="8298314"/>
            <a:ext cx="28801026"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Poly(3,4-ethy</a:t>
            </a:r>
            <a:r>
              <a:rPr lang="en-GB" sz="2400" dirty="0" err="1">
                <a:latin typeface="Times New Roman" panose="02020603050405020304" pitchFamily="18" charset="0"/>
                <a:cs typeface="Times New Roman" panose="02020603050405020304" pitchFamily="18" charset="0"/>
              </a:rPr>
              <a:t>lenedioxythiophene</a:t>
            </a:r>
            <a:r>
              <a:rPr lang="en-GB" sz="2400" dirty="0">
                <a:latin typeface="Times New Roman" panose="02020603050405020304" pitchFamily="18" charset="0"/>
                <a:cs typeface="Times New Roman" panose="02020603050405020304" pitchFamily="18" charset="0"/>
              </a:rPr>
              <a:t>): poly(</a:t>
            </a:r>
            <a:r>
              <a:rPr lang="en-GB" sz="2400" dirty="0" err="1">
                <a:latin typeface="Times New Roman" panose="02020603050405020304" pitchFamily="18" charset="0"/>
                <a:cs typeface="Times New Roman" panose="02020603050405020304" pitchFamily="18" charset="0"/>
              </a:rPr>
              <a:t>styrenesulfonate</a:t>
            </a:r>
            <a:r>
              <a:rPr lang="en-GB" sz="2400" dirty="0">
                <a:latin typeface="Times New Roman" panose="02020603050405020304" pitchFamily="18" charset="0"/>
                <a:cs typeface="Times New Roman" panose="02020603050405020304" pitchFamily="18" charset="0"/>
              </a:rPr>
              <a:t>) (PEDOT:PSS) has emerged to be one the most promising flexible electrode materials over rigid metallic oxides. This conducting polymer finds applications in many electric devices, such as OSCs, </a:t>
            </a:r>
            <a:r>
              <a:rPr lang="en-GB" sz="2400" dirty="0" err="1">
                <a:latin typeface="Times New Roman" panose="02020603050405020304" pitchFamily="18" charset="0"/>
                <a:cs typeface="Times New Roman" panose="02020603050405020304" pitchFamily="18" charset="0"/>
              </a:rPr>
              <a:t>nanotransistors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supercapacitors</a:t>
            </a:r>
            <a:r>
              <a:rPr lang="en-GB" sz="2400" dirty="0">
                <a:latin typeface="Times New Roman" panose="02020603050405020304" pitchFamily="18" charset="0"/>
                <a:cs typeface="Times New Roman" panose="02020603050405020304" pitchFamily="18" charset="0"/>
              </a:rPr>
              <a:t>, OLED, LCD, and wearable electronics [1]. In the past few years, many studies have been focused on the improvement and tuning of PEDOT:PSS electric and mechanical properties, by acting on its composition and/or surface structure[2]. In our present work, we investigated the formation of surface nanostructures on PEDOT:PSS thin films surfaces, after treatment with </a:t>
            </a: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low boiling point </a:t>
            </a:r>
            <a:r>
              <a:rPr lang="en-GB" sz="2400" dirty="0" smtClean="0">
                <a:latin typeface="Times New Roman" panose="02020603050405020304" pitchFamily="18" charset="0"/>
                <a:cs typeface="Times New Roman" panose="02020603050405020304" pitchFamily="18" charset="0"/>
              </a:rPr>
              <a:t>solvent. </a:t>
            </a:r>
            <a:r>
              <a:rPr lang="en-GB" sz="2400" dirty="0">
                <a:latin typeface="Times New Roman" panose="02020603050405020304" pitchFamily="18" charset="0"/>
                <a:cs typeface="Times New Roman" panose="02020603050405020304" pitchFamily="18" charset="0"/>
              </a:rPr>
              <a:t>The thin films were obtained by spin coating polymer solutions on ITO substrates. </a:t>
            </a:r>
            <a:r>
              <a:rPr lang="en-GB" sz="2400" dirty="0" smtClean="0">
                <a:latin typeface="Times New Roman" panose="02020603050405020304" pitchFamily="18" charset="0"/>
                <a:cs typeface="Times New Roman" panose="02020603050405020304" pitchFamily="18" charset="0"/>
              </a:rPr>
              <a:t>Afterward, </a:t>
            </a:r>
            <a:r>
              <a:rPr lang="en-GB" sz="2400" dirty="0">
                <a:latin typeface="Times New Roman" panose="02020603050405020304" pitchFamily="18" charset="0"/>
                <a:cs typeface="Times New Roman" panose="02020603050405020304" pitchFamily="18" charset="0"/>
              </a:rPr>
              <a:t>the obtained samples were </a:t>
            </a:r>
            <a:r>
              <a:rPr lang="en-GB" sz="2400" dirty="0" smtClean="0">
                <a:latin typeface="Times New Roman" panose="02020603050405020304" pitchFamily="18" charset="0"/>
                <a:cs typeface="Times New Roman" panose="02020603050405020304" pitchFamily="18" charset="0"/>
              </a:rPr>
              <a:t>treated by solvent </a:t>
            </a:r>
            <a:r>
              <a:rPr lang="en-GB" sz="2400" dirty="0" err="1" smtClean="0">
                <a:latin typeface="Times New Roman" panose="02020603050405020304" pitchFamily="18" charset="0"/>
                <a:cs typeface="Times New Roman" panose="02020603050405020304" pitchFamily="18" charset="0"/>
              </a:rPr>
              <a:t>vapor</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annealing. We studied the solvent treated PEDOT:PSS thin films </a:t>
            </a:r>
            <a:r>
              <a:rPr lang="en-GB" sz="2400" dirty="0" smtClean="0">
                <a:latin typeface="Times New Roman" panose="02020603050405020304" pitchFamily="18" charset="0"/>
                <a:cs typeface="Times New Roman" panose="02020603050405020304" pitchFamily="18" charset="0"/>
              </a:rPr>
              <a:t>by AFM techniques</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AFM </a:t>
            </a:r>
            <a:r>
              <a:rPr lang="en-GB" sz="2400" dirty="0">
                <a:latin typeface="Times New Roman" panose="02020603050405020304" pitchFamily="18" charset="0"/>
                <a:cs typeface="Times New Roman" panose="02020603050405020304" pitchFamily="18" charset="0"/>
              </a:rPr>
              <a:t>was used not only to evaluate the surface structures, but also to obtain mechanical and electrical properties. We observed that different PEDOT:PSS  nanostructures were formed depending </a:t>
            </a:r>
            <a:r>
              <a:rPr lang="en-GB" sz="2400" dirty="0" smtClean="0">
                <a:latin typeface="Times New Roman" panose="02020603050405020304" pitchFamily="18" charset="0"/>
                <a:cs typeface="Times New Roman" panose="02020603050405020304" pitchFamily="18" charset="0"/>
              </a:rPr>
              <a:t>on the treatment time in the solvent </a:t>
            </a:r>
            <a:r>
              <a:rPr lang="en-GB" sz="2400" dirty="0" err="1" smtClean="0">
                <a:latin typeface="Times New Roman" panose="02020603050405020304" pitchFamily="18" charset="0"/>
                <a:cs typeface="Times New Roman" panose="02020603050405020304" pitchFamily="18" charset="0"/>
              </a:rPr>
              <a:t>vapor</a:t>
            </a:r>
            <a:r>
              <a:rPr lang="en-GB" sz="2400" dirty="0" smtClean="0">
                <a:latin typeface="Times New Roman" panose="02020603050405020304" pitchFamily="18" charset="0"/>
                <a:cs typeface="Times New Roman" panose="02020603050405020304" pitchFamily="18" charset="0"/>
              </a:rPr>
              <a:t> annealing chamber, </a:t>
            </a:r>
            <a:r>
              <a:rPr lang="en-GB" sz="2400" dirty="0">
                <a:latin typeface="Times New Roman" panose="02020603050405020304" pitchFamily="18" charset="0"/>
                <a:cs typeface="Times New Roman" panose="02020603050405020304" pitchFamily="18" charset="0"/>
              </a:rPr>
              <a:t>with distinct </a:t>
            </a:r>
            <a:r>
              <a:rPr lang="en-GB" sz="2400" dirty="0" err="1">
                <a:latin typeface="Times New Roman" panose="02020603050405020304" pitchFamily="18" charset="0"/>
                <a:cs typeface="Times New Roman" panose="02020603050405020304" pitchFamily="18" charset="0"/>
              </a:rPr>
              <a:t>physico</a:t>
            </a:r>
            <a:r>
              <a:rPr lang="en-GB" sz="2400" dirty="0">
                <a:latin typeface="Times New Roman" panose="02020603050405020304" pitchFamily="18" charset="0"/>
                <a:cs typeface="Times New Roman" panose="02020603050405020304" pitchFamily="18" charset="0"/>
              </a:rPr>
              <a:t>-chemical properties. </a:t>
            </a:r>
            <a:endParaRPr lang="en-US" sz="2400" dirty="0">
              <a:latin typeface="Times New Roman" panose="02020603050405020304" pitchFamily="18" charset="0"/>
              <a:cs typeface="Times New Roman" panose="02020603050405020304" pitchFamily="18" charset="0"/>
            </a:endParaRPr>
          </a:p>
        </p:txBody>
      </p:sp>
      <p:sp>
        <p:nvSpPr>
          <p:cNvPr id="2314" name="12 CuadroTexto"/>
          <p:cNvSpPr txBox="1"/>
          <p:nvPr/>
        </p:nvSpPr>
        <p:spPr>
          <a:xfrm>
            <a:off x="14238891" y="7360009"/>
            <a:ext cx="1952758" cy="707878"/>
          </a:xfrm>
          <a:prstGeom prst="rect">
            <a:avLst/>
          </a:prstGeom>
          <a:solidFill>
            <a:schemeClr val="bg1"/>
          </a:solidFill>
        </p:spPr>
        <p:txBody>
          <a:bodyPr wrap="none" lIns="91430" tIns="45716" rIns="91430" bIns="45716" rtlCol="0">
            <a:spAutoFit/>
          </a:bodyPr>
          <a:lstStyle/>
          <a:p>
            <a:pPr algn="ctr"/>
            <a:r>
              <a:rPr lang="en-GB" sz="4000" b="1" i="1" dirty="0" smtClean="0">
                <a:latin typeface="Times New Roman"/>
                <a:cs typeface="Times New Roman"/>
              </a:rPr>
              <a:t>Abstract</a:t>
            </a:r>
            <a:endParaRPr lang="en-GB" sz="4000" b="1" i="1" dirty="0">
              <a:latin typeface="Times New Roman"/>
              <a:cs typeface="Times New Roman"/>
            </a:endParaRPr>
          </a:p>
        </p:txBody>
      </p:sp>
      <p:sp>
        <p:nvSpPr>
          <p:cNvPr id="2315" name="Rectangle 2314"/>
          <p:cNvSpPr/>
          <p:nvPr/>
        </p:nvSpPr>
        <p:spPr>
          <a:xfrm>
            <a:off x="22099830" y="31017905"/>
            <a:ext cx="7341461" cy="6370975"/>
          </a:xfrm>
          <a:prstGeom prst="rect">
            <a:avLst/>
          </a:prstGeom>
        </p:spPr>
        <p:txBody>
          <a:bodyPr wrap="square">
            <a:spAutoFit/>
          </a:bodyPr>
          <a:lstStyle/>
          <a:p>
            <a:pPr marL="285750" indent="-285750" algn="just">
              <a:buFont typeface="Wingdings" panose="05000000000000000000" pitchFamily="2" charset="2"/>
              <a:buChar char="Ø"/>
            </a:pPr>
            <a:r>
              <a:rPr lang="es-ES" sz="2400" dirty="0">
                <a:latin typeface="Times New Roman" panose="02020603050405020304" pitchFamily="18" charset="0"/>
                <a:cs typeface="Times New Roman" panose="02020603050405020304" pitchFamily="18" charset="0"/>
              </a:rPr>
              <a:t>In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present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work</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present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an</a:t>
            </a:r>
            <a:r>
              <a:rPr lang="es-ES" sz="2400" dirty="0" smtClean="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easy</a:t>
            </a:r>
            <a:r>
              <a:rPr lang="es-ES" sz="2400" dirty="0">
                <a:latin typeface="Times New Roman" panose="02020603050405020304" pitchFamily="18" charset="0"/>
                <a:cs typeface="Times New Roman" panose="02020603050405020304" pitchFamily="18" charset="0"/>
              </a:rPr>
              <a:t> and </a:t>
            </a:r>
            <a:r>
              <a:rPr lang="es-ES" sz="2400" dirty="0" err="1">
                <a:latin typeface="Times New Roman" panose="02020603050405020304" pitchFamily="18" charset="0"/>
                <a:cs typeface="Times New Roman" panose="02020603050405020304" pitchFamily="18" charset="0"/>
              </a:rPr>
              <a:t>fast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method</a:t>
            </a:r>
            <a:r>
              <a:rPr lang="es-ES" sz="2400" dirty="0">
                <a:latin typeface="Times New Roman" panose="02020603050405020304" pitchFamily="18" charset="0"/>
                <a:cs typeface="Times New Roman" panose="02020603050405020304" pitchFamily="18" charset="0"/>
              </a:rPr>
              <a:t> to induce a </a:t>
            </a:r>
            <a:r>
              <a:rPr lang="es-ES" sz="2400" dirty="0" err="1">
                <a:latin typeface="Times New Roman" panose="02020603050405020304" pitchFamily="18" charset="0"/>
                <a:cs typeface="Times New Roman" panose="02020603050405020304" pitchFamily="18" charset="0"/>
              </a:rPr>
              <a:t>nanostructural</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modification</a:t>
            </a:r>
            <a:r>
              <a:rPr lang="es-ES" sz="2400" dirty="0">
                <a:latin typeface="Times New Roman" panose="02020603050405020304" pitchFamily="18" charset="0"/>
                <a:cs typeface="Times New Roman" panose="02020603050405020304" pitchFamily="18" charset="0"/>
              </a:rPr>
              <a:t>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surface</a:t>
            </a:r>
            <a:r>
              <a:rPr lang="es-ES" sz="2400" dirty="0">
                <a:latin typeface="Times New Roman" panose="02020603050405020304" pitchFamily="18" charset="0"/>
                <a:cs typeface="Times New Roman" panose="02020603050405020304" pitchFamily="18" charset="0"/>
              </a:rPr>
              <a:t> of PEDOT:PSS </a:t>
            </a:r>
            <a:r>
              <a:rPr lang="es-ES" sz="2400" dirty="0" err="1">
                <a:latin typeface="Times New Roman" panose="02020603050405020304" pitchFamily="18" charset="0"/>
                <a:cs typeface="Times New Roman" panose="02020603050405020304" pitchFamily="18" charset="0"/>
              </a:rPr>
              <a:t>thin</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films. In particular,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introduce </a:t>
            </a:r>
            <a:r>
              <a:rPr lang="es-ES" sz="2400" dirty="0" err="1" smtClean="0">
                <a:latin typeface="Times New Roman" panose="02020603050405020304" pitchFamily="18" charset="0"/>
                <a:cs typeface="Times New Roman" panose="02020603050405020304" pitchFamily="18" charset="0"/>
              </a:rPr>
              <a:t>over</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thin</a:t>
            </a:r>
            <a:r>
              <a:rPr lang="es-ES" sz="2400" dirty="0" smtClean="0">
                <a:latin typeface="Times New Roman" panose="02020603050405020304" pitchFamily="18" charset="0"/>
                <a:cs typeface="Times New Roman" panose="02020603050405020304" pitchFamily="18" charset="0"/>
              </a:rPr>
              <a:t> film a </a:t>
            </a:r>
            <a:r>
              <a:rPr lang="es-ES" sz="2400" dirty="0" err="1" smtClean="0">
                <a:latin typeface="Times New Roman" panose="02020603050405020304" pitchFamily="18" charset="0"/>
                <a:cs typeface="Times New Roman" panose="02020603050405020304" pitchFamily="18" charset="0"/>
              </a:rPr>
              <a:t>few</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nanometers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thick</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sheet</a:t>
            </a:r>
            <a:r>
              <a:rPr lang="es-ES" sz="2400" dirty="0" smtClean="0">
                <a:latin typeface="Times New Roman" panose="02020603050405020304" pitchFamily="18" charset="0"/>
                <a:cs typeface="Times New Roman" panose="02020603050405020304" pitchFamily="18" charset="0"/>
              </a:rPr>
              <a:t> of non </a:t>
            </a:r>
            <a:r>
              <a:rPr lang="es-ES" sz="2400" dirty="0" err="1" smtClean="0">
                <a:latin typeface="Times New Roman" panose="02020603050405020304" pitchFamily="18" charset="0"/>
                <a:cs typeface="Times New Roman" panose="02020603050405020304" pitchFamily="18" charset="0"/>
              </a:rPr>
              <a:t>conducting</a:t>
            </a:r>
            <a:r>
              <a:rPr lang="es-ES" sz="2400" dirty="0" smtClean="0">
                <a:latin typeface="Times New Roman" panose="02020603050405020304" pitchFamily="18" charset="0"/>
                <a:cs typeface="Times New Roman" panose="02020603050405020304" pitchFamily="18" charset="0"/>
              </a:rPr>
              <a:t> material.</a:t>
            </a:r>
          </a:p>
          <a:p>
            <a:pPr marL="285750" indent="-285750" algn="just">
              <a:buFont typeface="Wingdings" panose="05000000000000000000" pitchFamily="2" charset="2"/>
              <a:buChar char="Ø"/>
            </a:pPr>
            <a:endParaRPr lang="es-ES"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induced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nanostructural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changes</a:t>
            </a:r>
            <a:r>
              <a:rPr lang="es-ES" sz="2400" dirty="0" smtClean="0">
                <a:latin typeface="Times New Roman" panose="02020603050405020304" pitchFamily="18" charset="0"/>
                <a:cs typeface="Times New Roman" panose="02020603050405020304" pitchFamily="18" charset="0"/>
              </a:rPr>
              <a:t> are </a:t>
            </a:r>
            <a:r>
              <a:rPr lang="es-ES" sz="2400" dirty="0" err="1" smtClean="0">
                <a:latin typeface="Times New Roman" panose="02020603050405020304" pitchFamily="18" charset="0"/>
                <a:cs typeface="Times New Roman" panose="02020603050405020304" pitchFamily="18" charset="0"/>
              </a:rPr>
              <a:t>tunable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choosing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correct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treatment</a:t>
            </a:r>
            <a:r>
              <a:rPr lang="es-ES" sz="2400" dirty="0" smtClean="0">
                <a:latin typeface="Times New Roman" panose="02020603050405020304" pitchFamily="18" charset="0"/>
                <a:cs typeface="Times New Roman" panose="02020603050405020304" pitchFamily="18" charset="0"/>
              </a:rPr>
              <a:t> time.</a:t>
            </a:r>
          </a:p>
          <a:p>
            <a:pPr marL="285750" indent="-285750" algn="just">
              <a:buFont typeface="Wingdings" panose="05000000000000000000" pitchFamily="2" charset="2"/>
              <a:buChar char="Ø"/>
            </a:pPr>
            <a:endParaRPr lang="es-ES"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s-ES" sz="2400" dirty="0" err="1" smtClean="0">
                <a:latin typeface="Times New Roman" panose="02020603050405020304" pitchFamily="18" charset="0"/>
                <a:cs typeface="Times New Roman" panose="02020603050405020304" pitchFamily="18" charset="0"/>
              </a:rPr>
              <a:t>By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Atomic</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Force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Microscopy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provided</a:t>
            </a:r>
            <a:r>
              <a:rPr lang="es-ES" sz="2400" dirty="0" smtClean="0">
                <a:latin typeface="Times New Roman" panose="02020603050405020304" pitchFamily="18" charset="0"/>
                <a:cs typeface="Times New Roman" panose="02020603050405020304" pitchFamily="18" charset="0"/>
              </a:rPr>
              <a:t> a full </a:t>
            </a:r>
            <a:r>
              <a:rPr lang="es-ES" sz="2400" dirty="0" err="1" smtClean="0">
                <a:latin typeface="Times New Roman" panose="02020603050405020304" pitchFamily="18" charset="0"/>
                <a:cs typeface="Times New Roman" panose="02020603050405020304" pitchFamily="18" charset="0"/>
              </a:rPr>
              <a:t>characterization</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morphological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nanomechanical</a:t>
            </a:r>
            <a:r>
              <a:rPr lang="es-ES" sz="2400" dirty="0" smtClean="0">
                <a:latin typeface="Times New Roman" panose="02020603050405020304" pitchFamily="18" charset="0"/>
                <a:cs typeface="Times New Roman" panose="02020603050405020304" pitchFamily="18" charset="0"/>
              </a:rPr>
              <a:t>, and </a:t>
            </a:r>
            <a:r>
              <a:rPr lang="es-ES" sz="2400" dirty="0" err="1" smtClean="0">
                <a:latin typeface="Times New Roman" panose="02020603050405020304" pitchFamily="18" charset="0"/>
                <a:cs typeface="Times New Roman" panose="02020603050405020304" pitchFamily="18" charset="0"/>
              </a:rPr>
              <a:t>electrical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properties</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samples</a:t>
            </a:r>
            <a:r>
              <a:rPr lang="es-ES" sz="2400" dirty="0" smtClean="0">
                <a:latin typeface="Times New Roman" panose="02020603050405020304" pitchFamily="18" charset="0"/>
                <a:cs typeface="Times New Roman" panose="02020603050405020304" pitchFamily="18" charset="0"/>
              </a:rPr>
              <a:t>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micro and </a:t>
            </a:r>
            <a:r>
              <a:rPr lang="es-ES" sz="2400" dirty="0" err="1" smtClean="0">
                <a:latin typeface="Times New Roman" panose="02020603050405020304" pitchFamily="18" charset="0"/>
                <a:cs typeface="Times New Roman" panose="02020603050405020304" pitchFamily="18" charset="0"/>
              </a:rPr>
              <a:t>nanoscale</a:t>
            </a:r>
            <a:r>
              <a:rPr lang="es-ES" sz="2400" dirty="0" smtClean="0">
                <a:latin typeface="Times New Roman" panose="02020603050405020304" pitchFamily="18" charset="0"/>
                <a:cs typeface="Times New Roman" panose="02020603050405020304" pitchFamily="18" charset="0"/>
              </a:rPr>
              <a:t>; AFM </a:t>
            </a:r>
            <a:r>
              <a:rPr lang="es-ES" sz="2400" dirty="0" err="1" smtClean="0">
                <a:latin typeface="Times New Roman" panose="02020603050405020304" pitchFamily="18" charset="0"/>
                <a:cs typeface="Times New Roman" panose="02020603050405020304" pitchFamily="18" charset="0"/>
              </a:rPr>
              <a:t>analysis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confirmed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presence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two</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phases</a:t>
            </a:r>
            <a:r>
              <a:rPr lang="es-ES" sz="2400" dirty="0" smtClean="0">
                <a:latin typeface="Times New Roman" panose="02020603050405020304" pitchFamily="18" charset="0"/>
                <a:cs typeface="Times New Roman" panose="02020603050405020304" pitchFamily="18" charset="0"/>
              </a:rPr>
              <a:t>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each</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them</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with</a:t>
            </a:r>
            <a:r>
              <a:rPr lang="es-ES" sz="2400" dirty="0" smtClean="0">
                <a:latin typeface="Times New Roman" panose="02020603050405020304" pitchFamily="18" charset="0"/>
                <a:cs typeface="Times New Roman" panose="02020603050405020304" pitchFamily="18" charset="0"/>
              </a:rPr>
              <a:t> a </a:t>
            </a:r>
            <a:r>
              <a:rPr lang="es-ES" sz="2400" dirty="0" err="1" smtClean="0">
                <a:latin typeface="Times New Roman" panose="02020603050405020304" pitchFamily="18" charset="0"/>
                <a:cs typeface="Times New Roman" panose="02020603050405020304" pitchFamily="18" charset="0"/>
              </a:rPr>
              <a:t>different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phisical-chemical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nature</a:t>
            </a:r>
            <a:r>
              <a:rPr lang="es-ES" sz="2400" dirty="0" smtClean="0">
                <a:latin typeface="Times New Roman" panose="02020603050405020304" pitchFamily="18" charset="0"/>
                <a:cs typeface="Times New Roman" panose="02020603050405020304" pitchFamily="18" charset="0"/>
              </a:rPr>
              <a:t>. QNM and TUNA </a:t>
            </a:r>
            <a:r>
              <a:rPr lang="es-ES" sz="2400" dirty="0" err="1" smtClean="0">
                <a:latin typeface="Times New Roman" panose="02020603050405020304" pitchFamily="18" charset="0"/>
                <a:cs typeface="Times New Roman" panose="02020603050405020304" pitchFamily="18" charset="0"/>
              </a:rPr>
              <a:t>experiments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confirmed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presence</a:t>
            </a:r>
            <a:r>
              <a:rPr lang="es-ES" sz="2400" dirty="0" smtClean="0">
                <a:latin typeface="Times New Roman" panose="02020603050405020304" pitchFamily="18" charset="0"/>
                <a:cs typeface="Times New Roman" panose="02020603050405020304" pitchFamily="18" charset="0"/>
              </a:rPr>
              <a:t> of a PEDOT:PSS </a:t>
            </a:r>
            <a:r>
              <a:rPr lang="es-ES" sz="2400" dirty="0" err="1" smtClean="0">
                <a:latin typeface="Times New Roman" panose="02020603050405020304" pitchFamily="18" charset="0"/>
                <a:cs typeface="Times New Roman" panose="02020603050405020304" pitchFamily="18" charset="0"/>
              </a:rPr>
              <a:t>rich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phase</a:t>
            </a:r>
            <a:r>
              <a:rPr lang="es-ES" sz="2400" dirty="0" smtClean="0">
                <a:latin typeface="Times New Roman" panose="02020603050405020304" pitchFamily="18" charset="0"/>
                <a:cs typeface="Times New Roman" panose="02020603050405020304" pitchFamily="18" charset="0"/>
              </a:rPr>
              <a:t> and a PEDOT:PSS </a:t>
            </a:r>
            <a:r>
              <a:rPr lang="es-ES" sz="2400" dirty="0" err="1" smtClean="0">
                <a:latin typeface="Times New Roman" panose="02020603050405020304" pitchFamily="18" charset="0"/>
                <a:cs typeface="Times New Roman" panose="02020603050405020304" pitchFamily="18" charset="0"/>
              </a:rPr>
              <a:t>poor</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phase</a:t>
            </a:r>
            <a:r>
              <a:rPr lang="es-ES" sz="2400" dirty="0" smtClean="0">
                <a:latin typeface="Times New Roman" panose="02020603050405020304" pitchFamily="18" charset="0"/>
                <a:cs typeface="Times New Roman" panose="02020603050405020304" pitchFamily="18" charset="0"/>
              </a:rPr>
              <a:t>.</a:t>
            </a:r>
            <a:endParaRPr lang="it-IT" sz="2400" dirty="0">
              <a:solidFill>
                <a:srgbClr val="FF000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16675180" y="11967235"/>
            <a:ext cx="12793704" cy="415498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PEDOT:PSS </a:t>
            </a:r>
            <a:r>
              <a:rPr lang="en-US" sz="2400" dirty="0">
                <a:latin typeface="Times New Roman" panose="02020603050405020304" pitchFamily="18" charset="0"/>
                <a:cs typeface="Times New Roman" panose="02020603050405020304" pitchFamily="18" charset="0"/>
              </a:rPr>
              <a:t>is a conjugated polymer based on PEDOT coupled with PSS. </a:t>
            </a:r>
            <a:r>
              <a:rPr lang="en-US" sz="2400" dirty="0" smtClean="0">
                <a:latin typeface="Times New Roman" panose="02020603050405020304" pitchFamily="18" charset="0"/>
                <a:cs typeface="Times New Roman" panose="02020603050405020304" pitchFamily="18" charset="0"/>
              </a:rPr>
              <a:t>PEDOT </a:t>
            </a:r>
            <a:r>
              <a:rPr lang="en-US" sz="2400" dirty="0">
                <a:latin typeface="Times New Roman" panose="02020603050405020304" pitchFamily="18" charset="0"/>
                <a:cs typeface="Times New Roman" panose="02020603050405020304" pitchFamily="18" charset="0"/>
              </a:rPr>
              <a:t>has relatively high conductivity and good transparency in its doped oxidized form, but it is insoluble in water. PSS is the charge balancer for the PEDOT oxidized chains in the PEDOT:PSS </a:t>
            </a:r>
            <a:r>
              <a:rPr lang="en-US" sz="2400" dirty="0" smtClean="0">
                <a:latin typeface="Times New Roman" panose="02020603050405020304" pitchFamily="18" charset="0"/>
                <a:cs typeface="Times New Roman" panose="02020603050405020304" pitchFamily="18" charset="0"/>
              </a:rPr>
              <a:t>system. Since </a:t>
            </a:r>
            <a:r>
              <a:rPr lang="en-US" sz="2400" dirty="0">
                <a:latin typeface="Times New Roman" panose="02020603050405020304" pitchFamily="18" charset="0"/>
                <a:cs typeface="Times New Roman" panose="02020603050405020304" pitchFamily="18" charset="0"/>
              </a:rPr>
              <a:t>PSS is a water soluble material, it facilitates the dispersion of PEDOT in water and enables a stabilized PEDOT configuration by </a:t>
            </a:r>
            <a:r>
              <a:rPr lang="en-US" sz="2400" dirty="0" err="1">
                <a:latin typeface="Times New Roman" panose="02020603050405020304" pitchFamily="18" charset="0"/>
                <a:cs typeface="Times New Roman" panose="02020603050405020304" pitchFamily="18" charset="0"/>
              </a:rPr>
              <a:t>coulombic</a:t>
            </a:r>
            <a:r>
              <a:rPr lang="en-US" sz="2400" dirty="0">
                <a:latin typeface="Times New Roman" panose="02020603050405020304" pitchFamily="18" charset="0"/>
                <a:cs typeface="Times New Roman" panose="02020603050405020304" pitchFamily="18" charset="0"/>
              </a:rPr>
              <a:t> attractions through an ionic bond between PSS molecules and the ordered PEDOT </a:t>
            </a:r>
            <a:r>
              <a:rPr lang="en-US" sz="2400" dirty="0" smtClean="0">
                <a:latin typeface="Times New Roman" panose="02020603050405020304" pitchFamily="18" charset="0"/>
                <a:cs typeface="Times New Roman" panose="02020603050405020304" pitchFamily="18" charset="0"/>
              </a:rPr>
              <a:t>molecules. PEDOT:PSS remains insoluble in water and it is commercially available as aqueous dispersion, which allows to easily prepare films </a:t>
            </a:r>
            <a:r>
              <a:rPr lang="en-US" sz="2400" dirty="0">
                <a:latin typeface="Times New Roman" panose="02020603050405020304" pitchFamily="18" charset="0"/>
                <a:cs typeface="Times New Roman" panose="02020603050405020304" pitchFamily="18" charset="0"/>
              </a:rPr>
              <a:t>of the conductive polymer. </a:t>
            </a:r>
            <a:r>
              <a:rPr lang="en-US" sz="2400" dirty="0" smtClean="0">
                <a:latin typeface="Times New Roman" panose="02020603050405020304" pitchFamily="18" charset="0"/>
                <a:cs typeface="Times New Roman" panose="02020603050405020304" pitchFamily="18" charset="0"/>
              </a:rPr>
              <a:t>As shown in the figure, the </a:t>
            </a:r>
            <a:r>
              <a:rPr lang="en-US" sz="2400" dirty="0">
                <a:latin typeface="Times New Roman" panose="02020603050405020304" pitchFamily="18" charset="0"/>
                <a:cs typeface="Times New Roman" panose="02020603050405020304" pitchFamily="18" charset="0"/>
              </a:rPr>
              <a:t>obtained films </a:t>
            </a:r>
            <a:r>
              <a:rPr lang="en-US" sz="2400" dirty="0" smtClean="0">
                <a:latin typeface="Times New Roman" panose="02020603050405020304" pitchFamily="18" charset="0"/>
                <a:cs typeface="Times New Roman" panose="02020603050405020304" pitchFamily="18" charset="0"/>
              </a:rPr>
              <a:t>are composed of </a:t>
            </a:r>
            <a:r>
              <a:rPr lang="en-US" sz="2400" dirty="0">
                <a:latin typeface="Times New Roman" panose="02020603050405020304" pitchFamily="18" charset="0"/>
                <a:cs typeface="Times New Roman" panose="02020603050405020304" pitchFamily="18" charset="0"/>
              </a:rPr>
              <a:t>conductive PEDOT:PSS rich grains with a shell of </a:t>
            </a:r>
            <a:r>
              <a:rPr lang="en-US" sz="2400" dirty="0" smtClean="0">
                <a:latin typeface="Times New Roman" panose="02020603050405020304" pitchFamily="18" charset="0"/>
                <a:cs typeface="Times New Roman" panose="02020603050405020304" pitchFamily="18" charset="0"/>
              </a:rPr>
              <a:t>PSS. A fraction of </a:t>
            </a:r>
            <a:r>
              <a:rPr lang="en-US" sz="2400" dirty="0">
                <a:latin typeface="Times New Roman" panose="02020603050405020304" pitchFamily="18" charset="0"/>
                <a:cs typeface="Times New Roman" panose="02020603050405020304" pitchFamily="18" charset="0"/>
              </a:rPr>
              <a:t>PSS in excess (not coordinated to the PEDOT macromolecules) is always present in the commercial aqueous solution of </a:t>
            </a:r>
            <a:r>
              <a:rPr lang="en-US" sz="2400" dirty="0" smtClean="0">
                <a:latin typeface="Times New Roman" panose="02020603050405020304" pitchFamily="18" charset="0"/>
                <a:cs typeface="Times New Roman" panose="02020603050405020304" pitchFamily="18" charset="0"/>
              </a:rPr>
              <a:t>PEDOT:PSS; then, </a:t>
            </a:r>
            <a:r>
              <a:rPr lang="en-US" sz="2400" dirty="0">
                <a:latin typeface="Times New Roman" panose="02020603050405020304" pitchFamily="18" charset="0"/>
                <a:cs typeface="Times New Roman" panose="02020603050405020304" pitchFamily="18" charset="0"/>
              </a:rPr>
              <a:t>a thin film obtained from this solution </a:t>
            </a:r>
            <a:r>
              <a:rPr lang="en-US" sz="2400" dirty="0" smtClean="0">
                <a:latin typeface="Times New Roman" panose="02020603050405020304" pitchFamily="18" charset="0"/>
                <a:cs typeface="Times New Roman" panose="02020603050405020304" pitchFamily="18" charset="0"/>
              </a:rPr>
              <a:t>will </a:t>
            </a:r>
            <a:r>
              <a:rPr lang="en-US" sz="2400" dirty="0">
                <a:latin typeface="Times New Roman" panose="02020603050405020304" pitchFamily="18" charset="0"/>
                <a:cs typeface="Times New Roman" panose="02020603050405020304" pitchFamily="18" charset="0"/>
              </a:rPr>
              <a:t>present </a:t>
            </a:r>
            <a:r>
              <a:rPr lang="en-US" sz="2400" dirty="0" smtClean="0">
                <a:latin typeface="Times New Roman" panose="02020603050405020304" pitchFamily="18" charset="0"/>
                <a:cs typeface="Times New Roman" panose="02020603050405020304" pitchFamily="18" charset="0"/>
              </a:rPr>
              <a:t>also </a:t>
            </a:r>
            <a:r>
              <a:rPr lang="en-US" sz="2400" dirty="0">
                <a:latin typeface="Times New Roman" panose="02020603050405020304" pitchFamily="18" charset="0"/>
                <a:cs typeface="Times New Roman" panose="02020603050405020304" pitchFamily="18" charset="0"/>
              </a:rPr>
              <a:t>PSS rich areas randomly distributed alongside the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PEDOT:PSS </a:t>
            </a:r>
            <a:r>
              <a:rPr lang="en-US" sz="2400" smtClean="0">
                <a:latin typeface="Times New Roman" panose="02020603050405020304" pitchFamily="18" charset="0"/>
                <a:cs typeface="Times New Roman" panose="02020603050405020304" pitchFamily="18" charset="0"/>
              </a:rPr>
              <a:t>particles[3,4].</a:t>
            </a:r>
            <a:endParaRPr lang="en-US" dirty="0"/>
          </a:p>
        </p:txBody>
      </p:sp>
      <p:sp>
        <p:nvSpPr>
          <p:cNvPr id="65" name="TextBox 64"/>
          <p:cNvSpPr txBox="1"/>
          <p:nvPr/>
        </p:nvSpPr>
        <p:spPr>
          <a:xfrm>
            <a:off x="327568" y="40038974"/>
            <a:ext cx="3445174" cy="707886"/>
          </a:xfrm>
          <a:prstGeom prst="rect">
            <a:avLst/>
          </a:prstGeom>
          <a:noFill/>
        </p:spPr>
        <p:txBody>
          <a:bodyPr wrap="none" rtlCol="0">
            <a:spAutoFit/>
          </a:bodyPr>
          <a:lstStyle/>
          <a:p>
            <a:r>
              <a:rPr lang="es-ES" sz="4000" b="1" dirty="0" smtClean="0">
                <a:latin typeface="Bahnschrift Light" panose="020B0502040204020203" pitchFamily="34" charset="0"/>
                <a:cs typeface="Times New Roman" panose="02020603050405020304" pitchFamily="18" charset="0"/>
              </a:rPr>
              <a:t>Matteo </a:t>
            </a:r>
            <a:r>
              <a:rPr lang="es-ES" sz="4000" b="1" dirty="0" err="1" smtClean="0">
                <a:latin typeface="Bahnschrift Light" panose="020B0502040204020203" pitchFamily="34" charset="0"/>
                <a:cs typeface="Times New Roman" panose="02020603050405020304" pitchFamily="18" charset="0"/>
              </a:rPr>
              <a:t>Sanviti</a:t>
            </a:r>
            <a:endParaRPr lang="en-US" sz="4000" b="1" dirty="0">
              <a:latin typeface="Bahnschrift Light" panose="020B0502040204020203" pitchFamily="34" charset="0"/>
              <a:cs typeface="Times New Roman" panose="02020603050405020304" pitchFamily="18" charset="0"/>
            </a:endParaRPr>
          </a:p>
        </p:txBody>
      </p:sp>
      <p:sp>
        <p:nvSpPr>
          <p:cNvPr id="2316" name="TextBox 2315"/>
          <p:cNvSpPr txBox="1"/>
          <p:nvPr/>
        </p:nvSpPr>
        <p:spPr>
          <a:xfrm>
            <a:off x="339365" y="41551971"/>
            <a:ext cx="3810659" cy="461665"/>
          </a:xfrm>
          <a:prstGeom prst="rect">
            <a:avLst/>
          </a:prstGeom>
          <a:noFill/>
        </p:spPr>
        <p:txBody>
          <a:bodyPr wrap="none" rtlCol="0">
            <a:spAutoFit/>
          </a:bodyPr>
          <a:lstStyle/>
          <a:p>
            <a:r>
              <a:rPr lang="es-ES" sz="2400" dirty="0">
                <a:latin typeface="Bahnschrift Light" panose="020B0502040204020203" pitchFamily="34" charset="0"/>
                <a:cs typeface="Times New Roman" panose="02020603050405020304" pitchFamily="18" charset="0"/>
              </a:rPr>
              <a:t>m</a:t>
            </a:r>
            <a:r>
              <a:rPr lang="es-ES" sz="2400" dirty="0" smtClean="0">
                <a:latin typeface="Bahnschrift Light" panose="020B0502040204020203" pitchFamily="34" charset="0"/>
                <a:cs typeface="Times New Roman" panose="02020603050405020304" pitchFamily="18" charset="0"/>
              </a:rPr>
              <a:t>atteo.sanviti@gmail.com</a:t>
            </a:r>
            <a:endParaRPr lang="en-US" sz="2400" dirty="0">
              <a:latin typeface="Bahnschrift Light" panose="020B0502040204020203" pitchFamily="34" charset="0"/>
              <a:cs typeface="Times New Roman" panose="02020603050405020304" pitchFamily="18" charset="0"/>
            </a:endParaRPr>
          </a:p>
        </p:txBody>
      </p:sp>
      <p:sp>
        <p:nvSpPr>
          <p:cNvPr id="66" name="Rectangle 65"/>
          <p:cNvSpPr/>
          <p:nvPr/>
        </p:nvSpPr>
        <p:spPr>
          <a:xfrm>
            <a:off x="325918" y="40891246"/>
            <a:ext cx="4802918" cy="474297"/>
          </a:xfrm>
          <a:prstGeom prst="rect">
            <a:avLst/>
          </a:prstGeom>
        </p:spPr>
        <p:txBody>
          <a:bodyPr wrap="none">
            <a:spAutoFit/>
          </a:bodyPr>
          <a:lstStyle/>
          <a:p>
            <a:pPr algn="just">
              <a:lnSpc>
                <a:spcPct val="115000"/>
              </a:lnSpc>
              <a:spcAft>
                <a:spcPts val="0"/>
              </a:spcAft>
            </a:pPr>
            <a:r>
              <a:rPr lang="es-ES" sz="2400" dirty="0">
                <a:latin typeface="Bahnschrift Light" panose="020B0502040204020203" pitchFamily="34" charset="0"/>
                <a:ea typeface="Gulim"/>
                <a:cs typeface="Lucida Sans Unicode" panose="020B0602030504020204" pitchFamily="34" charset="0"/>
              </a:rPr>
              <a:t>matteo.sanviti001@ikasle.ehu.eus</a:t>
            </a:r>
            <a:endParaRPr lang="en-US" sz="2400" dirty="0">
              <a:effectLst/>
              <a:latin typeface="Bahnschrift Light" panose="020B0502040204020203"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869648" y="40155771"/>
            <a:ext cx="14702651" cy="2585323"/>
          </a:xfrm>
          <a:prstGeom prst="rect">
            <a:avLst/>
          </a:prstGeom>
          <a:noFill/>
        </p:spPr>
        <p:txBody>
          <a:bodyPr wrap="square" rtlCol="0">
            <a:spAutoFit/>
          </a:bodyPr>
          <a:lstStyle/>
          <a:p>
            <a:pPr lvl="0"/>
            <a:r>
              <a:rPr lang="en-GB" sz="2400" dirty="0" smtClean="0">
                <a:latin typeface="Times New Roman" panose="02020603050405020304" pitchFamily="18" charset="0"/>
                <a:cs typeface="Times New Roman" panose="02020603050405020304" pitchFamily="18" charset="0"/>
              </a:rPr>
              <a:t>[1]</a:t>
            </a:r>
            <a:r>
              <a:rPr lang="en-GB" sz="2400" i="1"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Xi </a:t>
            </a:r>
            <a:r>
              <a:rPr lang="en-GB" sz="2400" dirty="0">
                <a:latin typeface="Times New Roman" panose="02020603050405020304" pitchFamily="18" charset="0"/>
                <a:cs typeface="Times New Roman" panose="02020603050405020304" pitchFamily="18" charset="0"/>
              </a:rPr>
              <a:t>Fan, </a:t>
            </a:r>
            <a:r>
              <a:rPr lang="en-GB" sz="2400" dirty="0" err="1">
                <a:latin typeface="Times New Roman" panose="02020603050405020304" pitchFamily="18" charset="0"/>
                <a:cs typeface="Times New Roman" panose="02020603050405020304" pitchFamily="18" charset="0"/>
              </a:rPr>
              <a:t>Wanyi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Nie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Hsinhan</a:t>
            </a:r>
            <a:r>
              <a:rPr lang="en-GB" sz="2400" dirty="0">
                <a:latin typeface="Times New Roman" panose="02020603050405020304" pitchFamily="18" charset="0"/>
                <a:cs typeface="Times New Roman" panose="02020603050405020304" pitchFamily="18" charset="0"/>
              </a:rPr>
              <a:t> Tsai, </a:t>
            </a:r>
            <a:r>
              <a:rPr lang="en-GB" sz="2400" dirty="0" err="1">
                <a:latin typeface="Times New Roman" panose="02020603050405020304" pitchFamily="18" charset="0"/>
                <a:cs typeface="Times New Roman" panose="02020603050405020304" pitchFamily="18" charset="0"/>
              </a:rPr>
              <a:t>Naixiang</a:t>
            </a:r>
            <a:r>
              <a:rPr lang="en-GB" sz="2400" dirty="0">
                <a:latin typeface="Times New Roman" panose="02020603050405020304" pitchFamily="18" charset="0"/>
                <a:cs typeface="Times New Roman" panose="02020603050405020304" pitchFamily="18" charset="0"/>
              </a:rPr>
              <a:t> Wang, </a:t>
            </a:r>
            <a:r>
              <a:rPr lang="en-GB" sz="2400" dirty="0" err="1">
                <a:latin typeface="Times New Roman" panose="02020603050405020304" pitchFamily="18" charset="0"/>
                <a:cs typeface="Times New Roman" panose="02020603050405020304" pitchFamily="18" charset="0"/>
              </a:rPr>
              <a:t>Huihui</a:t>
            </a:r>
            <a:r>
              <a:rPr lang="en-GB" sz="2400" dirty="0">
                <a:latin typeface="Times New Roman" panose="02020603050405020304" pitchFamily="18" charset="0"/>
                <a:cs typeface="Times New Roman" panose="02020603050405020304" pitchFamily="18" charset="0"/>
              </a:rPr>
              <a:t> Huang, </a:t>
            </a:r>
            <a:r>
              <a:rPr lang="en-GB" sz="2400" dirty="0" err="1">
                <a:latin typeface="Times New Roman" panose="02020603050405020304" pitchFamily="18" charset="0"/>
                <a:cs typeface="Times New Roman" panose="02020603050405020304" pitchFamily="18" charset="0"/>
              </a:rPr>
              <a:t>Yajun</a:t>
            </a:r>
            <a:r>
              <a:rPr lang="en-GB" sz="2400" dirty="0">
                <a:latin typeface="Times New Roman" panose="02020603050405020304" pitchFamily="18" charset="0"/>
                <a:cs typeface="Times New Roman" panose="02020603050405020304" pitchFamily="18" charset="0"/>
              </a:rPr>
              <a:t> Cheng, </a:t>
            </a:r>
            <a:r>
              <a:rPr lang="en-US" sz="2400" dirty="0" err="1">
                <a:latin typeface="Times New Roman" panose="02020603050405020304" pitchFamily="18" charset="0"/>
                <a:cs typeface="Times New Roman" panose="02020603050405020304" pitchFamily="18" charset="0"/>
              </a:rPr>
              <a:t>Rongjiang</a:t>
            </a:r>
            <a:r>
              <a:rPr lang="en-US" sz="2400" dirty="0">
                <a:latin typeface="Times New Roman" panose="02020603050405020304" pitchFamily="18" charset="0"/>
                <a:cs typeface="Times New Roman" panose="02020603050405020304" pitchFamily="18" charset="0"/>
              </a:rPr>
              <a:t> Wen, </a:t>
            </a:r>
            <a:r>
              <a:rPr lang="en-US" sz="2400" dirty="0" err="1">
                <a:latin typeface="Times New Roman" panose="02020603050405020304" pitchFamily="18" charset="0"/>
                <a:cs typeface="Times New Roman" panose="02020603050405020304" pitchFamily="18" charset="0"/>
              </a:rPr>
              <a:t>Liujia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Ma</a:t>
            </a:r>
            <a:r>
              <a:rPr lang="en-US" sz="2400" dirty="0">
                <a:latin typeface="Times New Roman" panose="02020603050405020304" pitchFamily="18" charset="0"/>
                <a:cs typeface="Times New Roman" panose="02020603050405020304" pitchFamily="18" charset="0"/>
              </a:rPr>
              <a:t>, Feng Yan, and </a:t>
            </a:r>
            <a:r>
              <a:rPr lang="en-US" sz="2400" dirty="0" err="1">
                <a:latin typeface="Times New Roman" panose="02020603050405020304" pitchFamily="18" charset="0"/>
                <a:cs typeface="Times New Roman" panose="02020603050405020304" pitchFamily="18" charset="0"/>
              </a:rPr>
              <a:t>Yonggao</a:t>
            </a:r>
            <a:r>
              <a:rPr lang="en-US" sz="2400" dirty="0">
                <a:latin typeface="Times New Roman" panose="02020603050405020304" pitchFamily="18" charset="0"/>
                <a:cs typeface="Times New Roman" panose="02020603050405020304" pitchFamily="18" charset="0"/>
              </a:rPr>
              <a:t> Xia</a:t>
            </a:r>
            <a:r>
              <a:rPr lang="en-GB"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Adv. Sci., </a:t>
            </a:r>
            <a:r>
              <a:rPr lang="en-GB" sz="2400" dirty="0" smtClean="0">
                <a:latin typeface="Times New Roman" panose="02020603050405020304" pitchFamily="18" charset="0"/>
                <a:cs typeface="Times New Roman" panose="02020603050405020304" pitchFamily="18" charset="0"/>
              </a:rPr>
              <a:t>6</a:t>
            </a: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19</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2019, </a:t>
            </a:r>
            <a:r>
              <a:rPr lang="en-US" sz="2400" dirty="0">
                <a:latin typeface="Times New Roman" panose="02020603050405020304" pitchFamily="18" charset="0"/>
                <a:cs typeface="Times New Roman" panose="02020603050405020304" pitchFamily="18" charset="0"/>
              </a:rPr>
              <a:t>1900813</a:t>
            </a:r>
            <a:r>
              <a:rPr lang="en-GB" sz="2400" dirty="0" smtClean="0">
                <a:latin typeface="Times New Roman" panose="02020603050405020304" pitchFamily="18" charset="0"/>
                <a:cs typeface="Times New Roman" panose="02020603050405020304" pitchFamily="18" charset="0"/>
              </a:rPr>
              <a:t>.</a:t>
            </a:r>
          </a:p>
          <a:p>
            <a:r>
              <a:rPr lang="en-GB" sz="2400" dirty="0" smtClean="0">
                <a:latin typeface="Times New Roman" panose="02020603050405020304" pitchFamily="18" charset="0"/>
                <a:cs typeface="Times New Roman" panose="02020603050405020304" pitchFamily="18" charset="0"/>
              </a:rPr>
              <a:t>[2]		Ismail </a:t>
            </a:r>
            <a:r>
              <a:rPr lang="en-GB" sz="2400" dirty="0" err="1">
                <a:latin typeface="Times New Roman" panose="02020603050405020304" pitchFamily="18" charset="0"/>
                <a:cs typeface="Times New Roman" panose="02020603050405020304" pitchFamily="18" charset="0"/>
              </a:rPr>
              <a:t>Borazan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Ayse</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Celik</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Bedeloglu</a:t>
            </a:r>
            <a:r>
              <a:rPr lang="en-GB" sz="2400" dirty="0">
                <a:latin typeface="Times New Roman" panose="02020603050405020304" pitchFamily="18" charset="0"/>
                <a:cs typeface="Times New Roman" panose="02020603050405020304" pitchFamily="18" charset="0"/>
              </a:rPr>
              <a:t> and Ali </a:t>
            </a:r>
            <a:r>
              <a:rPr lang="en-GB" sz="2400" dirty="0" err="1">
                <a:latin typeface="Times New Roman" panose="02020603050405020304" pitchFamily="18" charset="0"/>
                <a:cs typeface="Times New Roman" panose="02020603050405020304" pitchFamily="18" charset="0"/>
              </a:rPr>
              <a:t>Demir</a:t>
            </a:r>
            <a:r>
              <a:rPr lang="en-GB"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Polymers </a:t>
            </a:r>
            <a:r>
              <a:rPr lang="en-US" sz="2400" dirty="0" smtClean="0">
                <a:latin typeface="Times New Roman" panose="02020603050405020304" pitchFamily="18" charset="0"/>
                <a:cs typeface="Times New Roman" panose="02020603050405020304" pitchFamily="18" charset="0"/>
              </a:rPr>
              <a:t>and Polymer Composites</a:t>
            </a:r>
            <a:r>
              <a:rPr lang="en-GB" sz="2400" dirty="0" smtClean="0">
                <a:latin typeface="Times New Roman" panose="02020603050405020304" pitchFamily="18" charset="0"/>
                <a:cs typeface="Times New Roman" panose="02020603050405020304" pitchFamily="18" charset="0"/>
              </a:rPr>
              <a:t>, 28, 1, 2019, 66-73..</a:t>
            </a:r>
          </a:p>
          <a:p>
            <a:r>
              <a:rPr lang="en-US" sz="2400" dirty="0" smtClean="0">
                <a:latin typeface="Times New Roman" panose="02020603050405020304" pitchFamily="18" charset="0"/>
                <a:cs typeface="Times New Roman" panose="02020603050405020304" pitchFamily="18" charset="0"/>
              </a:rPr>
              <a:t>[3]		T. Horii, H. </a:t>
            </a:r>
            <a:r>
              <a:rPr lang="en-US" sz="2400" dirty="0" err="1" smtClean="0">
                <a:latin typeface="Times New Roman" panose="02020603050405020304" pitchFamily="18" charset="0"/>
                <a:cs typeface="Times New Roman" panose="02020603050405020304" pitchFamily="18" charset="0"/>
              </a:rPr>
              <a:t>Hikawa</a:t>
            </a:r>
            <a:r>
              <a:rPr lang="en-US" sz="2400" dirty="0" smtClean="0">
                <a:latin typeface="Times New Roman" panose="02020603050405020304" pitchFamily="18" charset="0"/>
                <a:cs typeface="Times New Roman" panose="02020603050405020304" pitchFamily="18" charset="0"/>
              </a:rPr>
              <a:t>, M. </a:t>
            </a:r>
            <a:r>
              <a:rPr lang="en-US" sz="2400" dirty="0" err="1" smtClean="0">
                <a:latin typeface="Times New Roman" panose="02020603050405020304" pitchFamily="18" charset="0"/>
                <a:cs typeface="Times New Roman" panose="02020603050405020304" pitchFamily="18" charset="0"/>
              </a:rPr>
              <a:t>Katsunuma</a:t>
            </a:r>
            <a:r>
              <a:rPr lang="en-US" sz="2400" dirty="0" smtClean="0">
                <a:latin typeface="Times New Roman" panose="02020603050405020304" pitchFamily="18" charset="0"/>
                <a:cs typeface="Times New Roman" panose="02020603050405020304" pitchFamily="18" charset="0"/>
              </a:rPr>
              <a:t>, H. </a:t>
            </a:r>
            <a:r>
              <a:rPr lang="en-US" sz="2400" dirty="0" err="1" smtClean="0">
                <a:latin typeface="Times New Roman" panose="02020603050405020304" pitchFamily="18" charset="0"/>
                <a:cs typeface="Times New Roman" panose="02020603050405020304" pitchFamily="18" charset="0"/>
              </a:rPr>
              <a:t>Okuzaki</a:t>
            </a:r>
            <a:r>
              <a:rPr lang="en-US" sz="2400" dirty="0" smtClean="0">
                <a:latin typeface="Times New Roman" panose="02020603050405020304" pitchFamily="18" charset="0"/>
                <a:cs typeface="Times New Roman" panose="02020603050405020304" pitchFamily="18" charset="0"/>
              </a:rPr>
              <a:t>, Polymer, 140, 2018, 33-38.</a:t>
            </a:r>
          </a:p>
          <a:p>
            <a:r>
              <a:rPr lang="en-US" sz="2400" dirty="0" smtClean="0">
                <a:latin typeface="Times New Roman" panose="02020603050405020304" pitchFamily="18" charset="0"/>
                <a:cs typeface="Times New Roman" panose="02020603050405020304" pitchFamily="18" charset="0"/>
              </a:rPr>
              <a:t>[4]		U. </a:t>
            </a:r>
            <a:r>
              <a:rPr lang="en-US" sz="2400" dirty="0">
                <a:latin typeface="Times New Roman" panose="02020603050405020304" pitchFamily="18" charset="0"/>
                <a:cs typeface="Times New Roman" panose="02020603050405020304" pitchFamily="18" charset="0"/>
              </a:rPr>
              <a:t>Lang</a:t>
            </a:r>
            <a:r>
              <a:rPr lang="en-US" sz="2400" dirty="0" smtClean="0">
                <a:latin typeface="Times New Roman" panose="02020603050405020304" pitchFamily="18" charset="0"/>
                <a:cs typeface="Times New Roman" panose="02020603050405020304" pitchFamily="18" charset="0"/>
              </a:rPr>
              <a:t>, E. Muller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 </a:t>
            </a:r>
            <a:r>
              <a:rPr lang="en-US" sz="2400" dirty="0" err="1" smtClean="0">
                <a:latin typeface="Times New Roman" panose="02020603050405020304" pitchFamily="18" charset="0"/>
                <a:cs typeface="Times New Roman" panose="02020603050405020304" pitchFamily="18" charset="0"/>
              </a:rPr>
              <a:t>Naujoks</a:t>
            </a:r>
            <a:r>
              <a:rPr lang="en-US" sz="2400" dirty="0" smtClean="0">
                <a:latin typeface="Times New Roman" panose="02020603050405020304" pitchFamily="18" charset="0"/>
                <a:cs typeface="Times New Roman" panose="02020603050405020304" pitchFamily="18" charset="0"/>
              </a:rPr>
              <a:t>, J. Dual, </a:t>
            </a:r>
            <a:r>
              <a:rPr lang="nl-NL" sz="2400" dirty="0">
                <a:latin typeface="Times New Roman" panose="02020603050405020304" pitchFamily="18" charset="0"/>
                <a:cs typeface="Times New Roman" panose="02020603050405020304" pitchFamily="18" charset="0"/>
              </a:rPr>
              <a:t>Adv. Funct. Mater</a:t>
            </a:r>
            <a:r>
              <a:rPr lang="nl-NL" sz="2400" dirty="0" smtClean="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19, </a:t>
            </a:r>
            <a:r>
              <a:rPr lang="nl-NL" sz="2400" dirty="0" smtClean="0">
                <a:latin typeface="Times New Roman" panose="02020603050405020304" pitchFamily="18" charset="0"/>
                <a:cs typeface="Times New Roman" panose="02020603050405020304" pitchFamily="18" charset="0"/>
              </a:rPr>
              <a:t>2019, 1215–1220.</a:t>
            </a:r>
            <a:endParaRPr lang="en-US" sz="2400" dirty="0">
              <a:latin typeface="Times New Roman" panose="02020603050405020304" pitchFamily="18" charset="0"/>
              <a:cs typeface="Times New Roman" panose="02020603050405020304" pitchFamily="18" charset="0"/>
            </a:endParaRPr>
          </a:p>
          <a:p>
            <a:pPr marL="457200" lvl="0" indent="-457200">
              <a:buAutoNum type="arabicPeriod"/>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7575582" y="11932720"/>
            <a:ext cx="6104553" cy="5632311"/>
          </a:xfrm>
          <a:prstGeom prst="rect">
            <a:avLst/>
          </a:prstGeom>
          <a:noFill/>
        </p:spPr>
        <p:txBody>
          <a:bodyPr wrap="square" rtlCol="0">
            <a:spAutoFit/>
          </a:bodyPr>
          <a:lstStyle/>
          <a:p>
            <a:pPr algn="just"/>
            <a:r>
              <a:rPr lang="es-ES" sz="2400" dirty="0" err="1" smtClean="0">
                <a:latin typeface="Times New Roman" panose="02020603050405020304" pitchFamily="18" charset="0"/>
                <a:cs typeface="Times New Roman" panose="02020603050405020304" pitchFamily="18" charset="0"/>
              </a:rPr>
              <a:t>Atomic</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Force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Microscopy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is</a:t>
            </a:r>
            <a:r>
              <a:rPr lang="es-ES" sz="2400" dirty="0" smtClean="0">
                <a:latin typeface="Times New Roman" panose="02020603050405020304" pitchFamily="18" charset="0"/>
                <a:cs typeface="Times New Roman" panose="02020603050405020304" pitchFamily="18" charset="0"/>
              </a:rPr>
              <a:t> a </a:t>
            </a:r>
            <a:r>
              <a:rPr lang="es-ES" sz="2400" dirty="0" err="1" smtClean="0">
                <a:latin typeface="Times New Roman" panose="02020603050405020304" pitchFamily="18" charset="0"/>
                <a:cs typeface="Times New Roman" panose="02020603050405020304" pitchFamily="18" charset="0"/>
              </a:rPr>
              <a:t>high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resolution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imaging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technique</a:t>
            </a:r>
            <a:r>
              <a:rPr lang="es-ES" sz="2400" dirty="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based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interaction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between</a:t>
            </a:r>
            <a:r>
              <a:rPr lang="es-ES" sz="2400" dirty="0" smtClean="0">
                <a:latin typeface="Times New Roman" panose="02020603050405020304" pitchFamily="18" charset="0"/>
                <a:cs typeface="Times New Roman" panose="02020603050405020304" pitchFamily="18" charset="0"/>
              </a:rPr>
              <a:t> a </a:t>
            </a:r>
            <a:r>
              <a:rPr lang="es-ES" sz="2400" dirty="0" err="1" smtClean="0">
                <a:latin typeface="Times New Roman" panose="02020603050405020304" pitchFamily="18" charset="0"/>
                <a:cs typeface="Times New Roman" panose="02020603050405020304" pitchFamily="18" charset="0"/>
              </a:rPr>
              <a:t>probe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consisting</a:t>
            </a:r>
            <a:r>
              <a:rPr lang="es-ES" sz="2400" dirty="0" smtClean="0">
                <a:latin typeface="Times New Roman" panose="02020603050405020304" pitchFamily="18" charset="0"/>
                <a:cs typeface="Times New Roman" panose="02020603050405020304" pitchFamily="18" charset="0"/>
              </a:rPr>
              <a:t> of a </a:t>
            </a:r>
            <a:r>
              <a:rPr lang="es-ES" sz="2400" dirty="0" err="1" smtClean="0">
                <a:latin typeface="Times New Roman" panose="02020603050405020304" pitchFamily="18" charset="0"/>
                <a:cs typeface="Times New Roman" panose="02020603050405020304" pitchFamily="18" charset="0"/>
              </a:rPr>
              <a:t>sharp</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tip</a:t>
            </a:r>
            <a:r>
              <a:rPr lang="es-ES" sz="2400" dirty="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anchored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cantilever</a:t>
            </a:r>
            <a:r>
              <a:rPr lang="es-ES" sz="2400" dirty="0" smtClean="0">
                <a:latin typeface="Times New Roman" panose="02020603050405020304" pitchFamily="18" charset="0"/>
                <a:cs typeface="Times New Roman" panose="02020603050405020304" pitchFamily="18" charset="0"/>
              </a:rPr>
              <a:t>, and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a:latin typeface="Times New Roman" panose="02020603050405020304" pitchFamily="18" charset="0"/>
                <a:cs typeface="Times New Roman" panose="02020603050405020304" pitchFamily="18" charset="0"/>
              </a:rPr>
              <a: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probe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continuously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scans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providing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topological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images</a:t>
            </a:r>
            <a:r>
              <a:rPr lang="es-ES" sz="2400" dirty="0" smtClean="0">
                <a:latin typeface="Times New Roman" panose="02020603050405020304" pitchFamily="18" charset="0"/>
                <a:cs typeface="Times New Roman" panose="02020603050405020304" pitchFamily="18" charset="0"/>
              </a:rPr>
              <a:t> and </a:t>
            </a:r>
            <a:r>
              <a:rPr lang="es-ES" sz="2400" dirty="0" err="1" smtClean="0">
                <a:latin typeface="Times New Roman" panose="02020603050405020304" pitchFamily="18" charset="0"/>
                <a:cs typeface="Times New Roman" panose="02020603050405020304" pitchFamily="18" charset="0"/>
              </a:rPr>
              <a:t>other</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surficial</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properties</a:t>
            </a:r>
            <a:r>
              <a:rPr lang="es-ES" sz="2400" dirty="0">
                <a:latin typeface="Times New Roman" panose="02020603050405020304" pitchFamily="18" charset="0"/>
                <a:cs typeface="Times New Roman" panose="02020603050405020304" pitchFamily="18" charset="0"/>
              </a:rPr>
              <a:t>.</a:t>
            </a:r>
            <a:endParaRPr lang="es-ES" sz="2400" dirty="0" smtClean="0">
              <a:latin typeface="Times New Roman" panose="02020603050405020304" pitchFamily="18" charset="0"/>
              <a:cs typeface="Times New Roman" panose="02020603050405020304" pitchFamily="18" charset="0"/>
            </a:endParaRPr>
          </a:p>
          <a:p>
            <a:pPr algn="just"/>
            <a:r>
              <a:rPr lang="es-ES" sz="2400" dirty="0" smtClean="0">
                <a:latin typeface="Times New Roman" panose="02020603050405020304" pitchFamily="18" charset="0"/>
                <a:cs typeface="Times New Roman" panose="02020603050405020304" pitchFamily="18" charset="0"/>
              </a:rPr>
              <a:t>In </a:t>
            </a:r>
            <a:r>
              <a:rPr lang="es-ES" sz="2400" dirty="0" err="1" smtClean="0">
                <a:latin typeface="Times New Roman" panose="02020603050405020304" pitchFamily="18" charset="0"/>
                <a:cs typeface="Times New Roman" panose="02020603050405020304" pitchFamily="18" charset="0"/>
              </a:rPr>
              <a:t>Peak</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Force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tapping</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probe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periodically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interacts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with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smtClean="0">
                <a:latin typeface="Times New Roman" panose="02020603050405020304" pitchFamily="18" charset="0"/>
                <a:cs typeface="Times New Roman" panose="02020603050405020304" pitchFamily="18" charset="0"/>
              </a:rPr>
              <a:t> as </a:t>
            </a:r>
            <a:r>
              <a:rPr lang="es-ES" sz="2400" dirty="0" err="1" smtClean="0">
                <a:latin typeface="Times New Roman" panose="02020603050405020304" pitchFamily="18" charset="0"/>
                <a:cs typeface="Times New Roman" panose="02020603050405020304" pitchFamily="18" charset="0"/>
              </a:rPr>
              <a:t>shown</a:t>
            </a:r>
            <a:r>
              <a:rPr lang="es-ES" sz="2400" dirty="0" smtClean="0">
                <a:latin typeface="Times New Roman" panose="02020603050405020304" pitchFamily="18" charset="0"/>
                <a:cs typeface="Times New Roman" panose="02020603050405020304" pitchFamily="18" charset="0"/>
              </a:rPr>
              <a:t> in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figure </a:t>
            </a:r>
            <a:r>
              <a:rPr lang="es-ES" sz="2400" dirty="0" err="1" smtClean="0">
                <a:latin typeface="Times New Roman" panose="02020603050405020304" pitchFamily="18" charset="0"/>
                <a:cs typeface="Times New Roman" panose="02020603050405020304" pitchFamily="18" charset="0"/>
              </a:rPr>
              <a:t>below</a:t>
            </a:r>
            <a:r>
              <a:rPr lang="es-E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By a real-time analysis of</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obtained</a:t>
            </a:r>
            <a:r>
              <a:rPr lang="es-E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force-distance </a:t>
            </a:r>
            <a:r>
              <a:rPr lang="es-ES" sz="2400" dirty="0" smtClean="0">
                <a:latin typeface="Times New Roman" panose="02020603050405020304" pitchFamily="18" charset="0"/>
                <a:cs typeface="Times New Roman" panose="02020603050405020304" pitchFamily="18" charset="0"/>
              </a:rPr>
              <a:t>curves </a:t>
            </a:r>
            <a:r>
              <a:rPr lang="en-US" sz="2400" dirty="0" smtClean="0">
                <a:latin typeface="Times New Roman" panose="02020603050405020304" pitchFamily="18" charset="0"/>
                <a:cs typeface="Times New Roman" panose="02020603050405020304" pitchFamily="18" charset="0"/>
              </a:rPr>
              <a:t>at </a:t>
            </a:r>
            <a:r>
              <a:rPr lang="es-ES" sz="2400" dirty="0" err="1" smtClean="0">
                <a:latin typeface="Times New Roman" panose="02020603050405020304" pitchFamily="18" charset="0"/>
                <a:cs typeface="Times New Roman" panose="02020603050405020304" pitchFamily="18" charset="0"/>
              </a:rPr>
              <a:t>each</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point</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system</a:t>
            </a:r>
            <a:r>
              <a:rPr lang="es-E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maps simultaneously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many</a:t>
            </a:r>
            <a:r>
              <a:rPr lang="es-E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surface properties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such</a:t>
            </a:r>
            <a:r>
              <a:rPr lang="es-ES" sz="2400" dirty="0" smtClean="0">
                <a:latin typeface="Times New Roman" panose="02020603050405020304" pitchFamily="18" charset="0"/>
                <a:cs typeface="Times New Roman" panose="02020603050405020304" pitchFamily="18" charset="0"/>
              </a:rPr>
              <a:t> as </a:t>
            </a:r>
            <a:r>
              <a:rPr lang="en-US" sz="2400" dirty="0" smtClean="0">
                <a:latin typeface="Times New Roman" panose="02020603050405020304" pitchFamily="18" charset="0"/>
                <a:cs typeface="Times New Roman" panose="02020603050405020304" pitchFamily="18" charset="0"/>
              </a:rPr>
              <a:t>elastic </a:t>
            </a:r>
            <a:r>
              <a:rPr lang="es-ES" sz="2400" dirty="0" err="1" smtClean="0">
                <a:latin typeface="Times New Roman" panose="02020603050405020304" pitchFamily="18" charset="0"/>
                <a:cs typeface="Times New Roman" panose="02020603050405020304" pitchFamily="18" charset="0"/>
              </a:rPr>
              <a:t>modulus</a:t>
            </a:r>
            <a:r>
              <a:rPr lang="es-E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adhesion </a:t>
            </a:r>
            <a:r>
              <a:rPr lang="en-US" sz="2400" dirty="0" smtClean="0">
                <a:latin typeface="Times New Roman" panose="02020603050405020304" pitchFamily="18" charset="0"/>
                <a:cs typeface="Times New Roman" panose="02020603050405020304" pitchFamily="18" charset="0"/>
              </a:rPr>
              <a:t>force </a:t>
            </a:r>
            <a:r>
              <a:rPr lang="es-ES" sz="2400" dirty="0" smtClean="0">
                <a:latin typeface="Times New Roman" panose="02020603050405020304" pitchFamily="18" charset="0"/>
                <a:cs typeface="Times New Roman" panose="02020603050405020304" pitchFamily="18" charset="0"/>
              </a:rPr>
              <a:t>and </a:t>
            </a:r>
            <a:r>
              <a:rPr lang="es-ES" sz="2400" dirty="0" err="1" smtClean="0">
                <a:latin typeface="Times New Roman" panose="02020603050405020304" pitchFamily="18" charset="0"/>
                <a:cs typeface="Times New Roman" panose="02020603050405020304" pitchFamily="18" charset="0"/>
              </a:rPr>
              <a:t>deformation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Here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shown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an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example</a:t>
            </a:r>
            <a:r>
              <a:rPr lang="es-ES" sz="2400" dirty="0" smtClean="0">
                <a:latin typeface="Times New Roman" panose="02020603050405020304" pitchFamily="18" charset="0"/>
                <a:cs typeface="Times New Roman" panose="02020603050405020304" pitchFamily="18" charset="0"/>
              </a:rPr>
              <a:t> of a </a:t>
            </a:r>
            <a:r>
              <a:rPr lang="es-ES" sz="2400" dirty="0" err="1" smtClean="0">
                <a:latin typeface="Times New Roman" panose="02020603050405020304" pitchFamily="18" charset="0"/>
                <a:cs typeface="Times New Roman" panose="02020603050405020304" pitchFamily="18" charset="0"/>
              </a:rPr>
              <a:t>characteristic</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force</a:t>
            </a:r>
            <a:r>
              <a:rPr lang="es-ES" sz="2400" dirty="0" smtClean="0">
                <a:latin typeface="Times New Roman" panose="02020603050405020304" pitchFamily="18" charset="0"/>
                <a:cs typeface="Times New Roman" panose="02020603050405020304" pitchFamily="18" charset="0"/>
              </a:rPr>
              <a:t> curve.</a:t>
            </a:r>
            <a:endParaRPr lang="en-US" sz="2400" dirty="0">
              <a:latin typeface="Times New Roman" panose="02020603050405020304" pitchFamily="18" charset="0"/>
              <a:cs typeface="Times New Roman" panose="02020603050405020304" pitchFamily="18" charset="0"/>
            </a:endParaRPr>
          </a:p>
        </p:txBody>
      </p:sp>
      <p:grpSp>
        <p:nvGrpSpPr>
          <p:cNvPr id="91" name="Group 90"/>
          <p:cNvGrpSpPr/>
          <p:nvPr/>
        </p:nvGrpSpPr>
        <p:grpSpPr>
          <a:xfrm>
            <a:off x="785813" y="31748273"/>
            <a:ext cx="9312110" cy="6295449"/>
            <a:chOff x="781907" y="31606296"/>
            <a:chExt cx="9312110" cy="6295449"/>
          </a:xfrm>
        </p:grpSpPr>
        <p:pic>
          <p:nvPicPr>
            <p:cNvPr id="89" name="Picture 8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34543" y="34840257"/>
              <a:ext cx="2880000" cy="2880000"/>
            </a:xfrm>
            <a:prstGeom prst="rect">
              <a:avLst/>
            </a:prstGeom>
          </p:spPr>
        </p:pic>
        <p:grpSp>
          <p:nvGrpSpPr>
            <p:cNvPr id="87" name="Group 86"/>
            <p:cNvGrpSpPr/>
            <p:nvPr/>
          </p:nvGrpSpPr>
          <p:grpSpPr>
            <a:xfrm>
              <a:off x="781907" y="31606296"/>
              <a:ext cx="9312110" cy="6295449"/>
              <a:chOff x="781907" y="31403096"/>
              <a:chExt cx="9312110" cy="6295449"/>
            </a:xfrm>
          </p:grpSpPr>
          <p:grpSp>
            <p:nvGrpSpPr>
              <p:cNvPr id="909" name="Group 908"/>
              <p:cNvGrpSpPr/>
              <p:nvPr/>
            </p:nvGrpSpPr>
            <p:grpSpPr>
              <a:xfrm>
                <a:off x="822996" y="31403096"/>
                <a:ext cx="9271021" cy="5325307"/>
                <a:chOff x="796352" y="-657228"/>
                <a:chExt cx="11348589" cy="6649825"/>
              </a:xfrm>
            </p:grpSpPr>
            <p:pic>
              <p:nvPicPr>
                <p:cNvPr id="910" name="Picture 90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748906" y="1200718"/>
                  <a:ext cx="4656882" cy="4656882"/>
                </a:xfrm>
                <a:prstGeom prst="rect">
                  <a:avLst/>
                </a:prstGeom>
              </p:spPr>
            </p:pic>
            <p:pic>
              <p:nvPicPr>
                <p:cNvPr id="911" name="Picture 9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6352" y="0"/>
                  <a:ext cx="3542469" cy="3600000"/>
                </a:xfrm>
                <a:prstGeom prst="rect">
                  <a:avLst/>
                </a:prstGeom>
              </p:spPr>
            </p:pic>
            <p:sp>
              <p:nvSpPr>
                <p:cNvPr id="912" name="TextBox 911"/>
                <p:cNvSpPr txBox="1"/>
                <p:nvPr/>
              </p:nvSpPr>
              <p:spPr>
                <a:xfrm>
                  <a:off x="4861113" y="5589054"/>
                  <a:ext cx="6544675" cy="403543"/>
                </a:xfrm>
                <a:prstGeom prst="rect">
                  <a:avLst/>
                </a:prstGeom>
                <a:noFill/>
              </p:spPr>
              <p:txBody>
                <a:bodyPr wrap="square" rtlCol="0">
                  <a:spAutoFit/>
                </a:bodyPr>
                <a:lstStyle/>
                <a:p>
                  <a:pPr marL="285750" indent="-285750" algn="just">
                    <a:buFont typeface="Calibri" panose="020F0502020204030204" pitchFamily="34" charset="0"/>
                    <a:buChar char="*"/>
                  </a:pPr>
                  <a:endParaRPr lang="es-ES" sz="1500" dirty="0">
                    <a:latin typeface="Times New Roman" panose="02020603050405020304" pitchFamily="18" charset="0"/>
                    <a:cs typeface="Times New Roman" panose="02020603050405020304" pitchFamily="18" charset="0"/>
                  </a:endParaRPr>
                </a:p>
              </p:txBody>
            </p:sp>
            <p:sp>
              <p:nvSpPr>
                <p:cNvPr id="913" name="Rectangle 912"/>
                <p:cNvSpPr/>
                <p:nvPr/>
              </p:nvSpPr>
              <p:spPr>
                <a:xfrm>
                  <a:off x="5600266" y="-657228"/>
                  <a:ext cx="6544675" cy="1498877"/>
                </a:xfrm>
                <a:prstGeom prst="rect">
                  <a:avLst/>
                </a:prstGeom>
              </p:spPr>
              <p:txBody>
                <a:bodyPr wrap="square">
                  <a:spAutoFit/>
                </a:bodyPr>
                <a:lstStyle/>
                <a:p>
                  <a:r>
                    <a:rPr lang="es-ES" sz="2400" b="1" dirty="0" err="1" smtClean="0">
                      <a:latin typeface="Times New Roman" panose="02020603050405020304" pitchFamily="18" charset="0"/>
                      <a:cs typeface="Times New Roman" panose="02020603050405020304" pitchFamily="18" charset="0"/>
                    </a:rPr>
                    <a:t>Topography</a:t>
                  </a:r>
                  <a:r>
                    <a:rPr lang="es-ES" sz="2400" b="1" dirty="0" smtClean="0">
                      <a:latin typeface="Times New Roman" panose="02020603050405020304" pitchFamily="18" charset="0"/>
                      <a:cs typeface="Times New Roman" panose="02020603050405020304" pitchFamily="18" charset="0"/>
                    </a:rPr>
                    <a:t> vs </a:t>
                  </a:r>
                  <a:r>
                    <a:rPr lang="es-ES" sz="2400" b="1" dirty="0" err="1" smtClean="0">
                      <a:latin typeface="Times New Roman" panose="02020603050405020304" pitchFamily="18" charset="0"/>
                      <a:cs typeface="Times New Roman" panose="02020603050405020304" pitchFamily="18" charset="0"/>
                    </a:rPr>
                    <a:t>Conductivity</a:t>
                  </a:r>
                  <a:endParaRPr lang="es-ES" sz="2400" b="1" dirty="0" smtClean="0">
                    <a:latin typeface="Times New Roman" panose="02020603050405020304" pitchFamily="18" charset="0"/>
                    <a:cs typeface="Times New Roman" panose="02020603050405020304" pitchFamily="18" charset="0"/>
                  </a:endParaRPr>
                </a:p>
                <a:p>
                  <a:endParaRPr lang="es-E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s-ES" sz="2400" i="1" dirty="0" smtClean="0">
                      <a:latin typeface="Times New Roman" panose="02020603050405020304" pitchFamily="18" charset="0"/>
                      <a:cs typeface="Times New Roman" panose="02020603050405020304" pitchFamily="18" charset="0"/>
                    </a:rPr>
                    <a:t>10 </a:t>
                  </a:r>
                  <a:r>
                    <a:rPr lang="es-ES" sz="2400" i="1" dirty="0">
                      <a:latin typeface="Times New Roman" panose="02020603050405020304" pitchFamily="18" charset="0"/>
                      <a:cs typeface="Times New Roman" panose="02020603050405020304" pitchFamily="18" charset="0"/>
                    </a:rPr>
                    <a:t>minutes SVA (THF) </a:t>
                  </a:r>
                  <a:r>
                    <a:rPr lang="es-ES" sz="2400" i="1" dirty="0" err="1">
                      <a:latin typeface="Times New Roman" panose="02020603050405020304" pitchFamily="18" charset="0"/>
                      <a:cs typeface="Times New Roman" panose="02020603050405020304" pitchFamily="18" charset="0"/>
                    </a:rPr>
                    <a:t>treated</a:t>
                  </a:r>
                  <a:endParaRPr lang="es-ES" sz="2400" i="1" dirty="0">
                    <a:latin typeface="Times New Roman" panose="02020603050405020304" pitchFamily="18" charset="0"/>
                    <a:cs typeface="Times New Roman" panose="02020603050405020304" pitchFamily="18" charset="0"/>
                  </a:endParaRPr>
                </a:p>
              </p:txBody>
            </p:sp>
            <p:cxnSp>
              <p:nvCxnSpPr>
                <p:cNvPr id="914" name="Elbow Connector 913"/>
                <p:cNvCxnSpPr>
                  <a:stCxn id="911" idx="3"/>
                </p:cNvCxnSpPr>
                <p:nvPr/>
              </p:nvCxnSpPr>
              <p:spPr>
                <a:xfrm>
                  <a:off x="4338821" y="1800000"/>
                  <a:ext cx="2385064" cy="1624299"/>
                </a:xfrm>
                <a:prstGeom prst="bentConnector3">
                  <a:avLst/>
                </a:prstGeom>
                <a:ln>
                  <a:solidFill>
                    <a:schemeClr val="tx1"/>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916" name="Elbow Connector 915"/>
                <p:cNvCxnSpPr/>
                <p:nvPr/>
              </p:nvCxnSpPr>
              <p:spPr>
                <a:xfrm flipV="1">
                  <a:off x="4338823" y="3424298"/>
                  <a:ext cx="2385061" cy="1689143"/>
                </a:xfrm>
                <a:prstGeom prst="bentConnector3">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pic>
              <p:nvPicPr>
                <p:cNvPr id="917" name="Picture 916"/>
                <p:cNvPicPr>
                  <a:picLocks noChangeAspect="1"/>
                </p:cNvPicPr>
                <p:nvPr/>
              </p:nvPicPr>
              <p:blipFill rotWithShape="1">
                <a:blip r:embed="rId23">
                  <a:extLst>
                    <a:ext uri="{28A0092B-C50C-407E-A947-70E740481C1C}">
                      <a14:useLocalDpi xmlns:a14="http://schemas.microsoft.com/office/drawing/2010/main" val="0"/>
                    </a:ext>
                  </a:extLst>
                </a:blip>
                <a:srcRect t="6476" r="17175" b="10857"/>
                <a:stretch/>
              </p:blipFill>
              <p:spPr>
                <a:xfrm>
                  <a:off x="6754726" y="1506401"/>
                  <a:ext cx="3843674" cy="3836308"/>
                </a:xfrm>
                <a:prstGeom prst="rect">
                  <a:avLst/>
                </a:prstGeom>
              </p:spPr>
            </p:pic>
          </p:grpSp>
          <p:sp>
            <p:nvSpPr>
              <p:cNvPr id="14" name="TextBox 13"/>
              <p:cNvSpPr txBox="1"/>
              <p:nvPr/>
            </p:nvSpPr>
            <p:spPr>
              <a:xfrm>
                <a:off x="781907" y="31818158"/>
                <a:ext cx="1488934" cy="323165"/>
              </a:xfrm>
              <a:prstGeom prst="rect">
                <a:avLst/>
              </a:prstGeom>
              <a:noFill/>
            </p:spPr>
            <p:txBody>
              <a:bodyPr wrap="none" rtlCol="0">
                <a:spAutoFit/>
              </a:bodyPr>
              <a:lstStyle/>
              <a:p>
                <a:r>
                  <a:rPr lang="es-ES" sz="1500" dirty="0" err="1" smtClean="0">
                    <a:latin typeface="Times New Roman" panose="02020603050405020304" pitchFamily="18" charset="0"/>
                    <a:cs typeface="Times New Roman" panose="02020603050405020304" pitchFamily="18" charset="0"/>
                  </a:rPr>
                  <a:t>Topography</a:t>
                </a:r>
                <a:r>
                  <a:rPr lang="es-ES" sz="1500" dirty="0" smtClean="0">
                    <a:latin typeface="Times New Roman" panose="02020603050405020304" pitchFamily="18" charset="0"/>
                    <a:cs typeface="Times New Roman" panose="02020603050405020304" pitchFamily="18" charset="0"/>
                  </a:rPr>
                  <a:t> </a:t>
                </a:r>
                <a:r>
                  <a:rPr lang="es-ES" sz="1500" dirty="0" err="1" smtClean="0">
                    <a:latin typeface="Times New Roman" panose="02020603050405020304" pitchFamily="18" charset="0"/>
                    <a:cs typeface="Times New Roman" panose="02020603050405020304" pitchFamily="18" charset="0"/>
                  </a:rPr>
                  <a:t>map</a:t>
                </a:r>
                <a:endParaRPr lang="en-US" sz="1500" dirty="0">
                  <a:latin typeface="Times New Roman" panose="02020603050405020304" pitchFamily="18" charset="0"/>
                  <a:cs typeface="Times New Roman" panose="02020603050405020304" pitchFamily="18" charset="0"/>
                </a:endParaRPr>
              </a:p>
            </p:txBody>
          </p:sp>
          <p:sp>
            <p:nvSpPr>
              <p:cNvPr id="1095" name="TextBox 1094"/>
              <p:cNvSpPr txBox="1"/>
              <p:nvPr/>
            </p:nvSpPr>
            <p:spPr>
              <a:xfrm>
                <a:off x="823297" y="37375380"/>
                <a:ext cx="1295547" cy="323165"/>
              </a:xfrm>
              <a:prstGeom prst="rect">
                <a:avLst/>
              </a:prstGeom>
              <a:noFill/>
            </p:spPr>
            <p:txBody>
              <a:bodyPr wrap="none" rtlCol="0">
                <a:spAutoFit/>
              </a:bodyPr>
              <a:lstStyle/>
              <a:p>
                <a:r>
                  <a:rPr lang="es-ES" sz="1500" dirty="0" err="1" smtClean="0">
                    <a:latin typeface="Times New Roman" panose="02020603050405020304" pitchFamily="18" charset="0"/>
                    <a:cs typeface="Times New Roman" panose="02020603050405020304" pitchFamily="18" charset="0"/>
                  </a:rPr>
                  <a:t>Electrical</a:t>
                </a:r>
                <a:r>
                  <a:rPr lang="es-ES" sz="1500" dirty="0" smtClean="0">
                    <a:latin typeface="Times New Roman" panose="02020603050405020304" pitchFamily="18" charset="0"/>
                    <a:cs typeface="Times New Roman" panose="02020603050405020304" pitchFamily="18" charset="0"/>
                  </a:rPr>
                  <a:t> </a:t>
                </a:r>
                <a:r>
                  <a:rPr lang="es-ES" sz="1500" dirty="0" err="1" smtClean="0">
                    <a:latin typeface="Times New Roman" panose="02020603050405020304" pitchFamily="18" charset="0"/>
                    <a:cs typeface="Times New Roman" panose="02020603050405020304" pitchFamily="18" charset="0"/>
                  </a:rPr>
                  <a:t>map</a:t>
                </a:r>
                <a:endParaRPr lang="en-US" sz="1500" dirty="0">
                  <a:latin typeface="Times New Roman" panose="02020603050405020304" pitchFamily="18" charset="0"/>
                  <a:cs typeface="Times New Roman" panose="02020603050405020304" pitchFamily="18" charset="0"/>
                </a:endParaRPr>
              </a:p>
            </p:txBody>
          </p:sp>
        </p:grpSp>
      </p:grpSp>
      <p:sp>
        <p:nvSpPr>
          <p:cNvPr id="69" name="TextBox 68"/>
          <p:cNvSpPr txBox="1"/>
          <p:nvPr/>
        </p:nvSpPr>
        <p:spPr>
          <a:xfrm>
            <a:off x="3239319" y="11671719"/>
            <a:ext cx="1826975" cy="461665"/>
          </a:xfrm>
          <a:prstGeom prst="rect">
            <a:avLst/>
          </a:prstGeom>
          <a:noFill/>
        </p:spPr>
        <p:txBody>
          <a:bodyPr wrap="none" rtlCol="0">
            <a:spAutoFit/>
          </a:bodyPr>
          <a:lstStyle/>
          <a:p>
            <a:r>
              <a:rPr lang="es-ES" sz="2400" b="1" u="sng" dirty="0" err="1" smtClean="0">
                <a:latin typeface="Times New Roman" panose="02020603050405020304" pitchFamily="18" charset="0"/>
                <a:cs typeface="Times New Roman" panose="02020603050405020304" pitchFamily="18" charset="0"/>
              </a:rPr>
              <a:t>Force</a:t>
            </a:r>
            <a:r>
              <a:rPr lang="es-ES" sz="2400" b="1" u="sng" dirty="0" smtClean="0">
                <a:latin typeface="Times New Roman" panose="02020603050405020304" pitchFamily="18" charset="0"/>
                <a:cs typeface="Times New Roman" panose="02020603050405020304" pitchFamily="18" charset="0"/>
              </a:rPr>
              <a:t> Curve</a:t>
            </a:r>
            <a:endParaRPr lang="en-US" sz="2400" b="1" u="sng" dirty="0">
              <a:latin typeface="Times New Roman" panose="02020603050405020304" pitchFamily="18" charset="0"/>
              <a:cs typeface="Times New Roman" panose="02020603050405020304" pitchFamily="18" charset="0"/>
            </a:endParaRPr>
          </a:p>
        </p:txBody>
      </p:sp>
      <p:pic>
        <p:nvPicPr>
          <p:cNvPr id="74" name="Picture 73"/>
          <p:cNvPicPr>
            <a:picLocks noChangeAspect="1"/>
          </p:cNvPicPr>
          <p:nvPr/>
        </p:nvPicPr>
        <p:blipFill>
          <a:blip r:embed="rId24"/>
          <a:stretch>
            <a:fillRect/>
          </a:stretch>
        </p:blipFill>
        <p:spPr>
          <a:xfrm>
            <a:off x="14709210" y="13907590"/>
            <a:ext cx="1464556" cy="1302482"/>
          </a:xfrm>
          <a:prstGeom prst="rect">
            <a:avLst/>
          </a:prstGeom>
        </p:spPr>
      </p:pic>
      <p:sp>
        <p:nvSpPr>
          <p:cNvPr id="1133" name="TextBox 1132">
            <a:extLst>
              <a:ext uri="{FF2B5EF4-FFF2-40B4-BE49-F238E27FC236}">
                <a16:creationId xmlns:a16="http://schemas.microsoft.com/office/drawing/2014/main" id="{053C9536-01B1-428A-ACFB-078744F4211E}"/>
              </a:ext>
            </a:extLst>
          </p:cNvPr>
          <p:cNvSpPr txBox="1"/>
          <p:nvPr/>
        </p:nvSpPr>
        <p:spPr>
          <a:xfrm>
            <a:off x="1668612" y="27267131"/>
            <a:ext cx="2077287" cy="46166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PRISTINE</a:t>
            </a:r>
            <a:endParaRPr lang="it-IT" sz="2400" dirty="0">
              <a:latin typeface="Times New Roman" panose="02020603050405020304" pitchFamily="18" charset="0"/>
              <a:cs typeface="Times New Roman" panose="02020603050405020304" pitchFamily="18" charset="0"/>
            </a:endParaRPr>
          </a:p>
        </p:txBody>
      </p:sp>
      <p:grpSp>
        <p:nvGrpSpPr>
          <p:cNvPr id="86" name="Group 85"/>
          <p:cNvGrpSpPr/>
          <p:nvPr/>
        </p:nvGrpSpPr>
        <p:grpSpPr>
          <a:xfrm>
            <a:off x="9845599" y="31763716"/>
            <a:ext cx="11394773" cy="6273230"/>
            <a:chOff x="9845599" y="31423270"/>
            <a:chExt cx="11394773" cy="6273230"/>
          </a:xfrm>
        </p:grpSpPr>
        <p:grpSp>
          <p:nvGrpSpPr>
            <p:cNvPr id="85" name="Group 84"/>
            <p:cNvGrpSpPr/>
            <p:nvPr/>
          </p:nvGrpSpPr>
          <p:grpSpPr>
            <a:xfrm>
              <a:off x="9914790" y="31423270"/>
              <a:ext cx="10745621" cy="4568745"/>
              <a:chOff x="9914790" y="31620982"/>
              <a:chExt cx="10745621" cy="4568745"/>
            </a:xfrm>
          </p:grpSpPr>
          <p:grpSp>
            <p:nvGrpSpPr>
              <p:cNvPr id="55" name="Group 54"/>
              <p:cNvGrpSpPr/>
              <p:nvPr/>
            </p:nvGrpSpPr>
            <p:grpSpPr>
              <a:xfrm>
                <a:off x="9914790" y="31620982"/>
                <a:ext cx="10745621" cy="4568745"/>
                <a:chOff x="619613" y="31436707"/>
                <a:chExt cx="7018512" cy="4282678"/>
              </a:xfrm>
            </p:grpSpPr>
            <p:grpSp>
              <p:nvGrpSpPr>
                <p:cNvPr id="982" name="Group 981"/>
                <p:cNvGrpSpPr/>
                <p:nvPr/>
              </p:nvGrpSpPr>
              <p:grpSpPr>
                <a:xfrm>
                  <a:off x="939530" y="31436707"/>
                  <a:ext cx="6698595" cy="4282678"/>
                  <a:chOff x="872090" y="32732699"/>
                  <a:chExt cx="6698595" cy="4282678"/>
                </a:xfrm>
              </p:grpSpPr>
              <p:grpSp>
                <p:nvGrpSpPr>
                  <p:cNvPr id="962" name="Group 961"/>
                  <p:cNvGrpSpPr/>
                  <p:nvPr/>
                </p:nvGrpSpPr>
                <p:grpSpPr>
                  <a:xfrm>
                    <a:off x="872090" y="32732699"/>
                    <a:ext cx="6698595" cy="4282678"/>
                    <a:chOff x="790312" y="-92858"/>
                    <a:chExt cx="10806984" cy="6909339"/>
                  </a:xfrm>
                </p:grpSpPr>
                <p:graphicFrame>
                  <p:nvGraphicFramePr>
                    <p:cNvPr id="967" name="Object 966"/>
                    <p:cNvGraphicFramePr>
                      <a:graphicFrameLocks/>
                    </p:cNvGraphicFramePr>
                    <p:nvPr>
                      <p:extLst>
                        <p:ext uri="{D42A27DB-BD31-4B8C-83A1-F6EECF244321}">
                          <p14:modId xmlns:p14="http://schemas.microsoft.com/office/powerpoint/2010/main" val="2157364431"/>
                        </p:ext>
                      </p:extLst>
                    </p:nvPr>
                  </p:nvGraphicFramePr>
                  <p:xfrm>
                    <a:off x="790312" y="827744"/>
                    <a:ext cx="4172819" cy="5988735"/>
                  </p:xfrm>
                  <a:graphic>
                    <a:graphicData uri="http://schemas.openxmlformats.org/presentationml/2006/ole">
                      <mc:AlternateContent xmlns:mc="http://schemas.openxmlformats.org/markup-compatibility/2006">
                        <mc:Choice xmlns:v="urn:schemas-microsoft-com:vml" Requires="v">
                          <p:oleObj spid="_x0000_s1844" name="KGPlot" r:id="rId25" imgW="6858000" imgH="6858000" progId="KGraph_Plot">
                            <p:embed/>
                          </p:oleObj>
                        </mc:Choice>
                        <mc:Fallback>
                          <p:oleObj name="KGPlot" r:id="rId25" imgW="6858000" imgH="6858000" progId="KGraph_Plot">
                            <p:embed/>
                            <p:pic>
                              <p:nvPicPr>
                                <p:cNvPr id="6" name="Object 5"/>
                                <p:cNvPicPr/>
                                <p:nvPr/>
                              </p:nvPicPr>
                              <p:blipFill>
                                <a:blip r:embed="rId26"/>
                                <a:stretch>
                                  <a:fillRect/>
                                </a:stretch>
                              </p:blipFill>
                              <p:spPr>
                                <a:xfrm>
                                  <a:off x="790312" y="827744"/>
                                  <a:ext cx="4172819" cy="5988735"/>
                                </a:xfrm>
                                <a:prstGeom prst="rect">
                                  <a:avLst/>
                                </a:prstGeom>
                              </p:spPr>
                            </p:pic>
                          </p:oleObj>
                        </mc:Fallback>
                      </mc:AlternateContent>
                    </a:graphicData>
                  </a:graphic>
                </p:graphicFrame>
                <p:graphicFrame>
                  <p:nvGraphicFramePr>
                    <p:cNvPr id="965" name="Object 964"/>
                    <p:cNvGraphicFramePr>
                      <a:graphicFrameLocks/>
                    </p:cNvGraphicFramePr>
                    <p:nvPr>
                      <p:extLst>
                        <p:ext uri="{D42A27DB-BD31-4B8C-83A1-F6EECF244321}">
                          <p14:modId xmlns:p14="http://schemas.microsoft.com/office/powerpoint/2010/main" val="138862005"/>
                        </p:ext>
                      </p:extLst>
                    </p:nvPr>
                  </p:nvGraphicFramePr>
                  <p:xfrm>
                    <a:off x="7424477" y="785829"/>
                    <a:ext cx="4172819" cy="5988735"/>
                  </p:xfrm>
                  <a:graphic>
                    <a:graphicData uri="http://schemas.openxmlformats.org/presentationml/2006/ole">
                      <mc:AlternateContent xmlns:mc="http://schemas.openxmlformats.org/markup-compatibility/2006">
                        <mc:Choice xmlns:v="urn:schemas-microsoft-com:vml" Requires="v">
                          <p:oleObj spid="_x0000_s1845" name="KGPlot" r:id="rId27" imgW="6858000" imgH="6858000" progId="KGraph_Plot">
                            <p:embed/>
                          </p:oleObj>
                        </mc:Choice>
                        <mc:Fallback>
                          <p:oleObj name="KGPlot" r:id="rId27" imgW="6858000" imgH="6858000" progId="KGraph_Plot">
                            <p:embed/>
                            <p:pic>
                              <p:nvPicPr>
                                <p:cNvPr id="4" name="Object 3"/>
                                <p:cNvPicPr/>
                                <p:nvPr/>
                              </p:nvPicPr>
                              <p:blipFill>
                                <a:blip r:embed="rId28"/>
                                <a:stretch>
                                  <a:fillRect/>
                                </a:stretch>
                              </p:blipFill>
                              <p:spPr>
                                <a:xfrm>
                                  <a:off x="7424477" y="785829"/>
                                  <a:ext cx="4172819" cy="5988735"/>
                                </a:xfrm>
                                <a:prstGeom prst="rect">
                                  <a:avLst/>
                                </a:prstGeom>
                              </p:spPr>
                            </p:pic>
                          </p:oleObj>
                        </mc:Fallback>
                      </mc:AlternateContent>
                    </a:graphicData>
                  </a:graphic>
                </p:graphicFrame>
                <p:graphicFrame>
                  <p:nvGraphicFramePr>
                    <p:cNvPr id="966" name="Object 965"/>
                    <p:cNvGraphicFramePr>
                      <a:graphicFrameLocks/>
                    </p:cNvGraphicFramePr>
                    <p:nvPr>
                      <p:extLst>
                        <p:ext uri="{D42A27DB-BD31-4B8C-83A1-F6EECF244321}">
                          <p14:modId xmlns:p14="http://schemas.microsoft.com/office/powerpoint/2010/main" val="4271747913"/>
                        </p:ext>
                      </p:extLst>
                    </p:nvPr>
                  </p:nvGraphicFramePr>
                  <p:xfrm>
                    <a:off x="4112066" y="827746"/>
                    <a:ext cx="4172819" cy="5988735"/>
                  </p:xfrm>
                  <a:graphic>
                    <a:graphicData uri="http://schemas.openxmlformats.org/presentationml/2006/ole">
                      <mc:AlternateContent xmlns:mc="http://schemas.openxmlformats.org/markup-compatibility/2006">
                        <mc:Choice xmlns:v="urn:schemas-microsoft-com:vml" Requires="v">
                          <p:oleObj spid="_x0000_s1846" name="KGPlot" r:id="rId29" imgW="6858000" imgH="6858000" progId="KGraph_Plot">
                            <p:embed/>
                          </p:oleObj>
                        </mc:Choice>
                        <mc:Fallback>
                          <p:oleObj name="KGPlot" r:id="rId29" imgW="6858000" imgH="6858000" progId="KGraph_Plot">
                            <p:embed/>
                            <p:pic>
                              <p:nvPicPr>
                                <p:cNvPr id="5" name="Object 4"/>
                                <p:cNvPicPr/>
                                <p:nvPr/>
                              </p:nvPicPr>
                              <p:blipFill>
                                <a:blip r:embed="rId30"/>
                                <a:stretch>
                                  <a:fillRect/>
                                </a:stretch>
                              </p:blipFill>
                              <p:spPr>
                                <a:xfrm>
                                  <a:off x="4112066" y="827746"/>
                                  <a:ext cx="4172819" cy="5988735"/>
                                </a:xfrm>
                                <a:prstGeom prst="rect">
                                  <a:avLst/>
                                </a:prstGeom>
                              </p:spPr>
                            </p:pic>
                          </p:oleObj>
                        </mc:Fallback>
                      </mc:AlternateContent>
                    </a:graphicData>
                  </a:graphic>
                </p:graphicFrame>
                <p:sp>
                  <p:nvSpPr>
                    <p:cNvPr id="975" name="Rectangle 974"/>
                    <p:cNvSpPr/>
                    <p:nvPr/>
                  </p:nvSpPr>
                  <p:spPr>
                    <a:xfrm>
                      <a:off x="1647834" y="-92858"/>
                      <a:ext cx="5874814" cy="755153"/>
                    </a:xfrm>
                    <a:prstGeom prst="rect">
                      <a:avLst/>
                    </a:prstGeom>
                  </p:spPr>
                  <p:txBody>
                    <a:bodyPr wrap="square">
                      <a:spAutoFit/>
                    </a:bodyPr>
                    <a:lstStyle/>
                    <a:p>
                      <a:r>
                        <a:rPr lang="es-ES" sz="2400" b="1" dirty="0" smtClean="0">
                          <a:latin typeface="Times New Roman" panose="02020603050405020304" pitchFamily="18" charset="0"/>
                          <a:cs typeface="Times New Roman" panose="02020603050405020304" pitchFamily="18" charset="0"/>
                        </a:rPr>
                        <a:t>Local </a:t>
                      </a:r>
                      <a:r>
                        <a:rPr lang="es-ES" sz="2400" b="1" dirty="0" err="1" smtClean="0">
                          <a:latin typeface="Times New Roman" panose="02020603050405020304" pitchFamily="18" charset="0"/>
                          <a:cs typeface="Times New Roman" panose="02020603050405020304" pitchFamily="18" charset="0"/>
                        </a:rPr>
                        <a:t>conductivity</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measurements</a:t>
                      </a:r>
                      <a:endParaRPr lang="es-ES" sz="2400" b="1" dirty="0">
                        <a:latin typeface="Times New Roman" panose="02020603050405020304" pitchFamily="18" charset="0"/>
                        <a:cs typeface="Times New Roman" panose="02020603050405020304" pitchFamily="18" charset="0"/>
                      </a:endParaRPr>
                    </a:p>
                  </p:txBody>
                </p:sp>
              </p:grpSp>
              <p:sp>
                <p:nvSpPr>
                  <p:cNvPr id="979" name="TextBox 978"/>
                  <p:cNvSpPr txBox="1"/>
                  <p:nvPr/>
                </p:nvSpPr>
                <p:spPr>
                  <a:xfrm>
                    <a:off x="3813008" y="33267724"/>
                    <a:ext cx="1031072" cy="519310"/>
                  </a:xfrm>
                  <a:prstGeom prst="rect">
                    <a:avLst/>
                  </a:prstGeom>
                  <a:noFill/>
                </p:spPr>
                <p:txBody>
                  <a:bodyPr wrap="square" rtlCol="0">
                    <a:spAutoFit/>
                  </a:bodyPr>
                  <a:lstStyle/>
                  <a:p>
                    <a:r>
                      <a:rPr lang="es-ES" sz="1500" dirty="0" smtClean="0">
                        <a:latin typeface="Times New Roman" panose="02020603050405020304" pitchFamily="18" charset="0"/>
                        <a:cs typeface="Times New Roman" panose="02020603050405020304" pitchFamily="18" charset="0"/>
                      </a:rPr>
                      <a:t>10 minutes SVA </a:t>
                    </a:r>
                  </a:p>
                  <a:p>
                    <a:pPr marL="285750" indent="-285750">
                      <a:buFont typeface="Times New Roman" panose="02020603050405020304" pitchFamily="18" charset="0"/>
                      <a:buChar char="•"/>
                    </a:pPr>
                    <a:r>
                      <a:rPr lang="es-ES" sz="1500" i="1" dirty="0" err="1" smtClean="0">
                        <a:latin typeface="Times New Roman" panose="02020603050405020304" pitchFamily="18" charset="0"/>
                        <a:cs typeface="Times New Roman" panose="02020603050405020304" pitchFamily="18" charset="0"/>
                      </a:rPr>
                      <a:t>Upper</a:t>
                    </a:r>
                    <a:r>
                      <a:rPr lang="es-ES" sz="1500" i="1" dirty="0" smtClean="0">
                        <a:latin typeface="Times New Roman" panose="02020603050405020304" pitchFamily="18" charset="0"/>
                        <a:cs typeface="Times New Roman" panose="02020603050405020304" pitchFamily="18" charset="0"/>
                      </a:rPr>
                      <a:t> </a:t>
                    </a:r>
                    <a:r>
                      <a:rPr lang="es-ES" sz="1500" i="1" dirty="0" err="1" smtClean="0">
                        <a:latin typeface="Times New Roman" panose="02020603050405020304" pitchFamily="18" charset="0"/>
                        <a:cs typeface="Times New Roman" panose="02020603050405020304" pitchFamily="18" charset="0"/>
                      </a:rPr>
                      <a:t>phase</a:t>
                    </a:r>
                    <a:endParaRPr lang="en-US" sz="1500" i="1" dirty="0">
                      <a:latin typeface="Times New Roman" panose="02020603050405020304" pitchFamily="18" charset="0"/>
                      <a:cs typeface="Times New Roman" panose="02020603050405020304" pitchFamily="18" charset="0"/>
                    </a:endParaRPr>
                  </a:p>
                </p:txBody>
              </p:sp>
              <p:sp>
                <p:nvSpPr>
                  <p:cNvPr id="980" name="TextBox 979"/>
                  <p:cNvSpPr txBox="1"/>
                  <p:nvPr/>
                </p:nvSpPr>
                <p:spPr>
                  <a:xfrm>
                    <a:off x="5827930" y="33371500"/>
                    <a:ext cx="1251975" cy="302931"/>
                  </a:xfrm>
                  <a:prstGeom prst="rect">
                    <a:avLst/>
                  </a:prstGeom>
                  <a:noFill/>
                </p:spPr>
                <p:txBody>
                  <a:bodyPr wrap="square" rtlCol="0">
                    <a:spAutoFit/>
                  </a:bodyPr>
                  <a:lstStyle/>
                  <a:p>
                    <a:r>
                      <a:rPr lang="es-ES" sz="1500" dirty="0" err="1" smtClean="0">
                        <a:latin typeface="Times New Roman" panose="02020603050405020304" pitchFamily="18" charset="0"/>
                        <a:cs typeface="Times New Roman" panose="02020603050405020304" pitchFamily="18" charset="0"/>
                      </a:rPr>
                      <a:t>Pristine</a:t>
                    </a:r>
                    <a:r>
                      <a:rPr lang="es-ES" sz="1500" dirty="0" smtClean="0">
                        <a:latin typeface="Times New Roman" panose="02020603050405020304" pitchFamily="18" charset="0"/>
                        <a:cs typeface="Times New Roman" panose="02020603050405020304" pitchFamily="18" charset="0"/>
                      </a:rPr>
                      <a:t> PEDOT:PSS</a:t>
                    </a:r>
                    <a:endParaRPr lang="en-US" sz="1500" dirty="0">
                      <a:latin typeface="Times New Roman" panose="02020603050405020304" pitchFamily="18" charset="0"/>
                      <a:cs typeface="Times New Roman" panose="02020603050405020304" pitchFamily="18" charset="0"/>
                    </a:endParaRPr>
                  </a:p>
                </p:txBody>
              </p:sp>
              <p:sp>
                <p:nvSpPr>
                  <p:cNvPr id="981" name="TextBox 980"/>
                  <p:cNvSpPr txBox="1"/>
                  <p:nvPr/>
                </p:nvSpPr>
                <p:spPr>
                  <a:xfrm>
                    <a:off x="1781319" y="33280808"/>
                    <a:ext cx="1059423" cy="519310"/>
                  </a:xfrm>
                  <a:prstGeom prst="rect">
                    <a:avLst/>
                  </a:prstGeom>
                  <a:noFill/>
                </p:spPr>
                <p:txBody>
                  <a:bodyPr wrap="square" rtlCol="0">
                    <a:spAutoFit/>
                  </a:bodyPr>
                  <a:lstStyle/>
                  <a:p>
                    <a:r>
                      <a:rPr lang="es-ES" sz="1500" dirty="0" smtClean="0">
                        <a:latin typeface="Times New Roman" panose="02020603050405020304" pitchFamily="18" charset="0"/>
                        <a:cs typeface="Times New Roman" panose="02020603050405020304" pitchFamily="18" charset="0"/>
                      </a:rPr>
                      <a:t>10 minutes SVA </a:t>
                    </a:r>
                  </a:p>
                  <a:p>
                    <a:pPr marL="285750" indent="-285750">
                      <a:buFont typeface="Arial" panose="020B0604020202020204" pitchFamily="34" charset="0"/>
                      <a:buChar char="•"/>
                    </a:pPr>
                    <a:r>
                      <a:rPr lang="es-ES" sz="1500" i="1" dirty="0" err="1" smtClean="0">
                        <a:latin typeface="Times New Roman" panose="02020603050405020304" pitchFamily="18" charset="0"/>
                        <a:cs typeface="Times New Roman" panose="02020603050405020304" pitchFamily="18" charset="0"/>
                      </a:rPr>
                      <a:t>Bottom</a:t>
                    </a:r>
                    <a:r>
                      <a:rPr lang="es-ES" sz="1500" i="1" dirty="0" smtClean="0">
                        <a:latin typeface="Times New Roman" panose="02020603050405020304" pitchFamily="18" charset="0"/>
                        <a:cs typeface="Times New Roman" panose="02020603050405020304" pitchFamily="18" charset="0"/>
                      </a:rPr>
                      <a:t> </a:t>
                    </a:r>
                    <a:r>
                      <a:rPr lang="es-ES" sz="1500" i="1" dirty="0" err="1" smtClean="0">
                        <a:latin typeface="Times New Roman" panose="02020603050405020304" pitchFamily="18" charset="0"/>
                        <a:cs typeface="Times New Roman" panose="02020603050405020304" pitchFamily="18" charset="0"/>
                      </a:rPr>
                      <a:t>phase</a:t>
                    </a:r>
                    <a:endParaRPr lang="en-US" sz="1500" i="1" dirty="0">
                      <a:latin typeface="Times New Roman" panose="02020603050405020304" pitchFamily="18" charset="0"/>
                      <a:cs typeface="Times New Roman" panose="02020603050405020304" pitchFamily="18" charset="0"/>
                    </a:endParaRPr>
                  </a:p>
                </p:txBody>
              </p:sp>
            </p:grpSp>
            <p:sp>
              <p:nvSpPr>
                <p:cNvPr id="50" name="TextBox 49"/>
                <p:cNvSpPr txBox="1"/>
                <p:nvPr/>
              </p:nvSpPr>
              <p:spPr>
                <a:xfrm rot="16200000">
                  <a:off x="275399" y="33703868"/>
                  <a:ext cx="1487138" cy="461665"/>
                </a:xfrm>
                <a:prstGeom prst="rect">
                  <a:avLst/>
                </a:prstGeom>
                <a:noFill/>
              </p:spPr>
              <p:txBody>
                <a:bodyPr wrap="none" rtlCol="0">
                  <a:spAutoFit/>
                </a:bodyPr>
                <a:lstStyle/>
                <a:p>
                  <a:r>
                    <a:rPr lang="es-ES" sz="2400" dirty="0" smtClean="0">
                      <a:latin typeface="Times New Roman" panose="02020603050405020304" pitchFamily="18" charset="0"/>
                      <a:cs typeface="Times New Roman" panose="02020603050405020304" pitchFamily="18" charset="0"/>
                    </a:rPr>
                    <a:t>I-V curves</a:t>
                  </a:r>
                  <a:endParaRPr lang="en-US" sz="2400" dirty="0">
                    <a:latin typeface="Times New Roman" panose="02020603050405020304" pitchFamily="18" charset="0"/>
                    <a:cs typeface="Times New Roman" panose="02020603050405020304" pitchFamily="18" charset="0"/>
                  </a:endParaRPr>
                </a:p>
              </p:txBody>
            </p:sp>
            <p:sp>
              <p:nvSpPr>
                <p:cNvPr id="2312" name="TextBox 2311"/>
                <p:cNvSpPr txBox="1"/>
                <p:nvPr/>
              </p:nvSpPr>
              <p:spPr>
                <a:xfrm>
                  <a:off x="619613" y="32044230"/>
                  <a:ext cx="760144" cy="323165"/>
                </a:xfrm>
                <a:prstGeom prst="rect">
                  <a:avLst/>
                </a:prstGeom>
                <a:noFill/>
              </p:spPr>
              <p:txBody>
                <a:bodyPr wrap="none" rtlCol="0">
                  <a:spAutoFit/>
                </a:bodyPr>
                <a:lstStyle/>
                <a:p>
                  <a:r>
                    <a:rPr lang="es-ES" sz="1500" i="1" dirty="0" err="1" smtClean="0">
                      <a:latin typeface="Times New Roman" panose="02020603050405020304" pitchFamily="18" charset="0"/>
                      <a:cs typeface="Times New Roman" panose="02020603050405020304" pitchFamily="18" charset="0"/>
                    </a:rPr>
                    <a:t>Sample</a:t>
                  </a:r>
                  <a:endParaRPr lang="en-US" sz="1500" i="1" dirty="0">
                    <a:latin typeface="Times New Roman" panose="02020603050405020304" pitchFamily="18" charset="0"/>
                    <a:cs typeface="Times New Roman" panose="02020603050405020304" pitchFamily="18" charset="0"/>
                  </a:endParaRPr>
                </a:p>
              </p:txBody>
            </p:sp>
            <p:cxnSp>
              <p:nvCxnSpPr>
                <p:cNvPr id="52" name="Elbow Connector 51"/>
                <p:cNvCxnSpPr/>
                <p:nvPr/>
              </p:nvCxnSpPr>
              <p:spPr>
                <a:xfrm>
                  <a:off x="1471057" y="32026887"/>
                  <a:ext cx="5854792" cy="485424"/>
                </a:xfrm>
                <a:prstGeom prst="bentConnector3">
                  <a:avLst>
                    <a:gd name="adj1" fmla="val -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2608328" y="34602874"/>
                <a:ext cx="7322584" cy="455389"/>
                <a:chOff x="12608328" y="34602874"/>
                <a:chExt cx="7322584" cy="455389"/>
              </a:xfrm>
            </p:grpSpPr>
            <p:grpSp>
              <p:nvGrpSpPr>
                <p:cNvPr id="80" name="Group 79"/>
                <p:cNvGrpSpPr/>
                <p:nvPr/>
              </p:nvGrpSpPr>
              <p:grpSpPr>
                <a:xfrm>
                  <a:off x="12608328" y="34650269"/>
                  <a:ext cx="421639" cy="407994"/>
                  <a:chOff x="12608328" y="34650269"/>
                  <a:chExt cx="421639" cy="407994"/>
                </a:xfrm>
              </p:grpSpPr>
              <p:cxnSp>
                <p:nvCxnSpPr>
                  <p:cNvPr id="76" name="Straight Connector 75"/>
                  <p:cNvCxnSpPr/>
                  <p:nvPr/>
                </p:nvCxnSpPr>
                <p:spPr>
                  <a:xfrm>
                    <a:off x="12608623" y="34970782"/>
                    <a:ext cx="4213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2608328" y="34650269"/>
                    <a:ext cx="417370" cy="321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Block Arc 78"/>
                  <p:cNvSpPr/>
                  <p:nvPr/>
                </p:nvSpPr>
                <p:spPr>
                  <a:xfrm rot="6634386">
                    <a:off x="12644468" y="34752268"/>
                    <a:ext cx="315093" cy="296897"/>
                  </a:xfrm>
                  <a:prstGeom prst="blockArc">
                    <a:avLst>
                      <a:gd name="adj1" fmla="val 11399844"/>
                      <a:gd name="adj2" fmla="val 16482915"/>
                      <a:gd name="adj3"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25" name="Group 1124"/>
                <p:cNvGrpSpPr/>
                <p:nvPr/>
              </p:nvGrpSpPr>
              <p:grpSpPr>
                <a:xfrm>
                  <a:off x="19079530" y="34602874"/>
                  <a:ext cx="421639" cy="407994"/>
                  <a:chOff x="12608328" y="34650269"/>
                  <a:chExt cx="421639" cy="407994"/>
                </a:xfrm>
              </p:grpSpPr>
              <p:cxnSp>
                <p:nvCxnSpPr>
                  <p:cNvPr id="1126" name="Straight Connector 1125"/>
                  <p:cNvCxnSpPr/>
                  <p:nvPr/>
                </p:nvCxnSpPr>
                <p:spPr>
                  <a:xfrm>
                    <a:off x="12608623" y="34970782"/>
                    <a:ext cx="4213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p:nvPr/>
                </p:nvCxnSpPr>
                <p:spPr>
                  <a:xfrm flipV="1">
                    <a:off x="12608328" y="34650269"/>
                    <a:ext cx="417370" cy="321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8" name="Block Arc 1127"/>
                  <p:cNvSpPr/>
                  <p:nvPr/>
                </p:nvSpPr>
                <p:spPr>
                  <a:xfrm rot="6634386">
                    <a:off x="12644468" y="34752268"/>
                    <a:ext cx="315093" cy="296897"/>
                  </a:xfrm>
                  <a:prstGeom prst="blockArc">
                    <a:avLst>
                      <a:gd name="adj1" fmla="val 11399844"/>
                      <a:gd name="adj2" fmla="val 16482915"/>
                      <a:gd name="adj3"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TextBox 80"/>
                <p:cNvSpPr txBox="1"/>
                <p:nvPr/>
              </p:nvSpPr>
              <p:spPr>
                <a:xfrm>
                  <a:off x="12967774" y="34643288"/>
                  <a:ext cx="521297" cy="323165"/>
                </a:xfrm>
                <a:prstGeom prst="rect">
                  <a:avLst/>
                </a:prstGeom>
                <a:noFill/>
              </p:spPr>
              <p:txBody>
                <a:bodyPr wrap="none" rtlCol="0">
                  <a:spAutoFit/>
                </a:bodyPr>
                <a:lstStyle/>
                <a:p>
                  <a:r>
                    <a:rPr lang="es-ES" sz="1500" dirty="0" smtClean="0">
                      <a:latin typeface="Times New Roman" panose="02020603050405020304" pitchFamily="18" charset="0"/>
                      <a:cs typeface="Times New Roman" panose="02020603050405020304" pitchFamily="18" charset="0"/>
                    </a:rPr>
                    <a:t>0.29</a:t>
                  </a:r>
                  <a:endParaRPr lang="en-US" sz="1500" dirty="0">
                    <a:latin typeface="Times New Roman" panose="02020603050405020304" pitchFamily="18" charset="0"/>
                    <a:cs typeface="Times New Roman" panose="02020603050405020304" pitchFamily="18" charset="0"/>
                  </a:endParaRPr>
                </a:p>
              </p:txBody>
            </p:sp>
            <p:sp>
              <p:nvSpPr>
                <p:cNvPr id="1130" name="TextBox 1129"/>
                <p:cNvSpPr txBox="1"/>
                <p:nvPr/>
              </p:nvSpPr>
              <p:spPr>
                <a:xfrm>
                  <a:off x="19409615" y="34639463"/>
                  <a:ext cx="521297" cy="323165"/>
                </a:xfrm>
                <a:prstGeom prst="rect">
                  <a:avLst/>
                </a:prstGeom>
                <a:noFill/>
              </p:spPr>
              <p:txBody>
                <a:bodyPr wrap="none" rtlCol="0">
                  <a:spAutoFit/>
                </a:bodyPr>
                <a:lstStyle/>
                <a:p>
                  <a:r>
                    <a:rPr lang="es-ES" sz="1500" dirty="0" smtClean="0">
                      <a:latin typeface="Times New Roman" panose="02020603050405020304" pitchFamily="18" charset="0"/>
                      <a:cs typeface="Times New Roman" panose="02020603050405020304" pitchFamily="18" charset="0"/>
                    </a:rPr>
                    <a:t>0.21</a:t>
                  </a:r>
                  <a:endParaRPr lang="en-US" sz="1500" dirty="0">
                    <a:latin typeface="Times New Roman" panose="02020603050405020304" pitchFamily="18" charset="0"/>
                    <a:cs typeface="Times New Roman" panose="02020603050405020304" pitchFamily="18" charset="0"/>
                  </a:endParaRPr>
                </a:p>
              </p:txBody>
            </p:sp>
          </p:grpSp>
        </p:grpSp>
        <p:sp>
          <p:nvSpPr>
            <p:cNvPr id="1136" name="TextBox 1135"/>
            <p:cNvSpPr txBox="1"/>
            <p:nvPr/>
          </p:nvSpPr>
          <p:spPr>
            <a:xfrm>
              <a:off x="9845599" y="35757508"/>
              <a:ext cx="11394773" cy="1938992"/>
            </a:xfrm>
            <a:prstGeom prst="rect">
              <a:avLst/>
            </a:prstGeom>
            <a:noFill/>
          </p:spPr>
          <p:txBody>
            <a:bodyPr wrap="square" rtlCol="0">
              <a:spAutoFit/>
            </a:bodyPr>
            <a:lstStyle/>
            <a:p>
              <a:pPr algn="just"/>
              <a:r>
                <a:rPr lang="es-ES" sz="2400" dirty="0" smtClean="0">
                  <a:latin typeface="Times New Roman" panose="02020603050405020304" pitchFamily="18" charset="0"/>
                  <a:cs typeface="Times New Roman" panose="02020603050405020304" pitchFamily="18" charset="0"/>
                </a:rPr>
                <a:t>Local </a:t>
              </a:r>
              <a:r>
                <a:rPr lang="es-ES" sz="2400" dirty="0" err="1" smtClean="0">
                  <a:latin typeface="Times New Roman" panose="02020603050405020304" pitchFamily="18" charset="0"/>
                  <a:cs typeface="Times New Roman" panose="02020603050405020304" pitchFamily="18" charset="0"/>
                </a:rPr>
                <a:t>conductivity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measurements</a:t>
              </a:r>
              <a:r>
                <a:rPr lang="es-ES" sz="2400" dirty="0" smtClean="0">
                  <a:latin typeface="Times New Roman" panose="02020603050405020304" pitchFamily="18" charset="0"/>
                  <a:cs typeface="Times New Roman" panose="02020603050405020304" pitchFamily="18" charset="0"/>
                </a:rPr>
                <a:t> in TUNA AFM </a:t>
              </a:r>
              <a:r>
                <a:rPr lang="es-ES" sz="2400" dirty="0" err="1" smtClean="0">
                  <a:latin typeface="Times New Roman" panose="02020603050405020304" pitchFamily="18" charset="0"/>
                  <a:cs typeface="Times New Roman" panose="02020603050405020304" pitchFamily="18" charset="0"/>
                </a:rPr>
                <a:t>give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Current-Voltage</a:t>
              </a:r>
              <a:r>
                <a:rPr lang="es-ES" sz="2400" dirty="0" smtClean="0">
                  <a:latin typeface="Times New Roman" panose="02020603050405020304" pitchFamily="18" charset="0"/>
                  <a:cs typeface="Times New Roman" panose="02020603050405020304" pitchFamily="18" charset="0"/>
                </a:rPr>
                <a:t> curves, </a:t>
              </a:r>
              <a:r>
                <a:rPr lang="es-ES" sz="2400" dirty="0" err="1" smtClean="0">
                  <a:latin typeface="Times New Roman" panose="02020603050405020304" pitchFamily="18" charset="0"/>
                  <a:cs typeface="Times New Roman" panose="02020603050405020304" pitchFamily="18" charset="0"/>
                </a:rPr>
                <a:t>referring</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position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tip</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want</a:t>
              </a:r>
              <a:r>
                <a:rPr lang="es-ES" sz="2400" dirty="0" smtClean="0">
                  <a:latin typeface="Times New Roman" panose="02020603050405020304" pitchFamily="18" charset="0"/>
                  <a:cs typeface="Times New Roman" panose="02020603050405020304" pitchFamily="18" charset="0"/>
                </a:rPr>
                <a:t> to </a:t>
              </a:r>
              <a:r>
                <a:rPr lang="es-ES" sz="2400" dirty="0" err="1" smtClean="0">
                  <a:latin typeface="Times New Roman" panose="02020603050405020304" pitchFamily="18" charset="0"/>
                  <a:cs typeface="Times New Roman" panose="02020603050405020304" pitchFamily="18" charset="0"/>
                </a:rPr>
                <a:t>analyze</a:t>
              </a:r>
              <a:r>
                <a:rPr lang="es-ES" sz="2400" dirty="0" smtClean="0">
                  <a:latin typeface="Times New Roman" panose="02020603050405020304" pitchFamily="18" charset="0"/>
                  <a:cs typeface="Times New Roman" panose="02020603050405020304" pitchFamily="18" charset="0"/>
                </a:rPr>
                <a:t> (  ,   );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I-V curves </a:t>
              </a:r>
              <a:r>
                <a:rPr lang="es-ES" sz="2400" dirty="0" err="1" smtClean="0">
                  <a:latin typeface="Times New Roman" panose="02020603050405020304" pitchFamily="18" charset="0"/>
                  <a:cs typeface="Times New Roman" panose="02020603050405020304" pitchFamily="18" charset="0"/>
                </a:rPr>
                <a:t>express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magnitude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intrinsic</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conductivity</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material </a:t>
              </a:r>
              <a:r>
                <a:rPr lang="es-ES" sz="2400" dirty="0" err="1" smtClean="0">
                  <a:latin typeface="Times New Roman" panose="02020603050405020304" pitchFamily="18" charset="0"/>
                  <a:cs typeface="Times New Roman" panose="02020603050405020304" pitchFamily="18" charset="0"/>
                </a:rPr>
                <a:t>for</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specific</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points</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surface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value</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conductivity</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measured</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on</a:t>
              </a:r>
              <a:r>
                <a:rPr lang="es-ES" sz="2400" dirty="0" smtClean="0">
                  <a:latin typeface="Times New Roman" panose="02020603050405020304" pitchFamily="18" charset="0"/>
                  <a:cs typeface="Times New Roman" panose="02020603050405020304" pitchFamily="18" charset="0"/>
                </a:rPr>
                <a:t> a PEDOT:PSS </a:t>
              </a:r>
              <a:r>
                <a:rPr lang="es-ES" sz="2400" dirty="0" err="1" smtClean="0">
                  <a:latin typeface="Times New Roman" panose="02020603050405020304" pitchFamily="18" charset="0"/>
                  <a:cs typeface="Times New Roman" panose="02020603050405020304" pitchFamily="18" charset="0"/>
                </a:rPr>
                <a:t>thin</a:t>
              </a:r>
              <a:r>
                <a:rPr lang="es-ES" sz="2400" dirty="0" smtClean="0">
                  <a:latin typeface="Times New Roman" panose="02020603050405020304" pitchFamily="18" charset="0"/>
                  <a:cs typeface="Times New Roman" panose="02020603050405020304" pitchFamily="18" charset="0"/>
                </a:rPr>
                <a:t> film and in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conductive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region</a:t>
              </a:r>
              <a:r>
                <a:rPr lang="es-ES" sz="2400" dirty="0" smtClean="0">
                  <a:latin typeface="Times New Roman" panose="02020603050405020304" pitchFamily="18" charset="0"/>
                  <a:cs typeface="Times New Roman" panose="02020603050405020304" pitchFamily="18" charset="0"/>
                </a:rPr>
                <a:t> of </a:t>
              </a:r>
              <a:r>
                <a:rPr lang="es-ES" sz="2400" dirty="0" err="1" smtClean="0">
                  <a:latin typeface="Times New Roman" panose="02020603050405020304" pitchFamily="18" charset="0"/>
                  <a:cs typeface="Times New Roman" panose="02020603050405020304" pitchFamily="18" charset="0"/>
                </a:rPr>
                <a:t>the</a:t>
              </a:r>
              <a:r>
                <a:rPr lang="es-ES" sz="240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sample</a:t>
              </a:r>
              <a:r>
                <a:rPr lang="es-ES" sz="2400" dirty="0" smtClean="0">
                  <a:latin typeface="Times New Roman" panose="02020603050405020304" pitchFamily="18" charset="0"/>
                  <a:cs typeface="Times New Roman" panose="02020603050405020304" pitchFamily="18" charset="0"/>
                </a:rPr>
                <a:t> are </a:t>
              </a:r>
              <a:r>
                <a:rPr lang="es-ES" sz="2400" dirty="0" err="1" smtClean="0">
                  <a:latin typeface="Times New Roman" panose="02020603050405020304" pitchFamily="18" charset="0"/>
                  <a:cs typeface="Times New Roman" panose="02020603050405020304" pitchFamily="18" charset="0"/>
                </a:rPr>
                <a:t>respectively</a:t>
              </a:r>
              <a:r>
                <a:rPr lang="es-ES" sz="2400" dirty="0" smtClean="0">
                  <a:latin typeface="Times New Roman" panose="02020603050405020304" pitchFamily="18" charset="0"/>
                  <a:cs typeface="Times New Roman" panose="02020603050405020304" pitchFamily="18" charset="0"/>
                </a:rPr>
                <a:t> 0.49 S</a:t>
              </a:r>
              <a:r>
                <a:rPr lang="es-E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en-US" sz="2400" baseline="30000" dirty="0">
                  <a:latin typeface="Times New Roman" panose="02020603050405020304" pitchFamily="18" charset="0"/>
                  <a:cs typeface="Times New Roman" panose="02020603050405020304" pitchFamily="18" charset="0"/>
                </a:rPr>
                <a:t>-1</a:t>
              </a:r>
              <a:r>
                <a:rPr lang="es-ES" sz="2400" dirty="0" smtClean="0">
                  <a:latin typeface="Times New Roman" panose="02020603050405020304" pitchFamily="18" charset="0"/>
                  <a:cs typeface="Times New Roman" panose="02020603050405020304" pitchFamily="18" charset="0"/>
                </a:rPr>
                <a:t> and 0.67 S </a:t>
              </a:r>
              <a:r>
                <a:rPr lang="en-US" sz="2400" dirty="0">
                  <a:latin typeface="Times New Roman" panose="02020603050405020304" pitchFamily="18" charset="0"/>
                  <a:cs typeface="Times New Roman" panose="02020603050405020304" pitchFamily="18" charset="0"/>
                </a:rPr>
                <a:t>m</a:t>
              </a:r>
              <a:r>
                <a:rPr lang="en-US" sz="2400" baseline="30000" dirty="0">
                  <a:latin typeface="Times New Roman" panose="02020603050405020304" pitchFamily="18" charset="0"/>
                  <a:cs typeface="Times New Roman" panose="02020603050405020304" pitchFamily="18" charset="0"/>
                </a:rPr>
                <a:t>-1</a:t>
              </a:r>
              <a:r>
                <a:rPr lang="es-ES" sz="2400" dirty="0" smtClean="0">
                  <a:latin typeface="Times New Roman" panose="02020603050405020304" pitchFamily="18" charset="0"/>
                  <a:cs typeface="Times New Roman" panose="02020603050405020304" pitchFamily="18" charset="0"/>
                </a:rPr>
                <a:t>.</a:t>
              </a:r>
            </a:p>
          </p:txBody>
        </p:sp>
      </p:grpSp>
      <p:sp>
        <p:nvSpPr>
          <p:cNvPr id="986" name="163 Rectángulo redondeado"/>
          <p:cNvSpPr/>
          <p:nvPr/>
        </p:nvSpPr>
        <p:spPr>
          <a:xfrm>
            <a:off x="16936315" y="21108202"/>
            <a:ext cx="12841583" cy="8666953"/>
          </a:xfrm>
          <a:prstGeom prst="roundRect">
            <a:avLst>
              <a:gd name="adj" fmla="val 8449"/>
            </a:avLst>
          </a:prstGeom>
          <a:noFill/>
          <a:ln w="76200">
            <a:solidFill>
              <a:srgbClr val="00636B"/>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sp>
        <p:nvSpPr>
          <p:cNvPr id="2311" name="12 CuadroTexto"/>
          <p:cNvSpPr txBox="1"/>
          <p:nvPr/>
        </p:nvSpPr>
        <p:spPr>
          <a:xfrm>
            <a:off x="20739246" y="20765725"/>
            <a:ext cx="5181398" cy="707878"/>
          </a:xfrm>
          <a:prstGeom prst="rect">
            <a:avLst/>
          </a:prstGeom>
          <a:solidFill>
            <a:schemeClr val="bg1"/>
          </a:solidFill>
        </p:spPr>
        <p:txBody>
          <a:bodyPr wrap="none" lIns="91430" tIns="45716" rIns="91430" bIns="45716" rtlCol="0">
            <a:spAutoFit/>
          </a:bodyPr>
          <a:lstStyle/>
          <a:p>
            <a:pPr algn="ctr"/>
            <a:r>
              <a:rPr lang="en-GB" sz="4000" b="1" i="1" dirty="0" err="1" smtClean="0">
                <a:latin typeface="Times New Roman"/>
                <a:cs typeface="Times New Roman"/>
              </a:rPr>
              <a:t>Nanomechanical</a:t>
            </a:r>
            <a:r>
              <a:rPr lang="en-GB" sz="4000" b="1" i="1" dirty="0" smtClean="0">
                <a:latin typeface="Times New Roman"/>
                <a:cs typeface="Times New Roman"/>
              </a:rPr>
              <a:t> AFM</a:t>
            </a:r>
            <a:endParaRPr lang="en-GB" sz="4000" b="1" i="1" dirty="0">
              <a:latin typeface="Times New Roman"/>
              <a:cs typeface="Times New Roman"/>
            </a:endParaRPr>
          </a:p>
        </p:txBody>
      </p:sp>
      <p:sp>
        <p:nvSpPr>
          <p:cNvPr id="15" name="Diamond 14"/>
          <p:cNvSpPr/>
          <p:nvPr/>
        </p:nvSpPr>
        <p:spPr>
          <a:xfrm>
            <a:off x="7045395" y="36304744"/>
            <a:ext cx="72000" cy="72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Diamond 1111"/>
          <p:cNvSpPr/>
          <p:nvPr/>
        </p:nvSpPr>
        <p:spPr>
          <a:xfrm>
            <a:off x="11208236" y="33029977"/>
            <a:ext cx="72000" cy="72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309834" y="32882911"/>
            <a:ext cx="1447832" cy="323165"/>
          </a:xfrm>
          <a:prstGeom prst="rect">
            <a:avLst/>
          </a:prstGeom>
          <a:noFill/>
        </p:spPr>
        <p:txBody>
          <a:bodyPr wrap="none" rtlCol="0">
            <a:spAutoFit/>
          </a:bodyPr>
          <a:lstStyle/>
          <a:p>
            <a:r>
              <a:rPr lang="es-ES" sz="1500" dirty="0" err="1">
                <a:latin typeface="Times New Roman" panose="02020603050405020304" pitchFamily="18" charset="0"/>
                <a:cs typeface="Times New Roman" panose="02020603050405020304" pitchFamily="18" charset="0"/>
              </a:rPr>
              <a:t>C</a:t>
            </a:r>
            <a:r>
              <a:rPr lang="es-ES" sz="1500" dirty="0" err="1" smtClean="0">
                <a:latin typeface="Times New Roman" panose="02020603050405020304" pitchFamily="18" charset="0"/>
                <a:cs typeface="Times New Roman" panose="02020603050405020304" pitchFamily="18" charset="0"/>
              </a:rPr>
              <a:t>onducting</a:t>
            </a:r>
            <a:r>
              <a:rPr lang="es-ES" sz="1500" dirty="0" smtClean="0">
                <a:latin typeface="Times New Roman" panose="02020603050405020304" pitchFamily="18" charset="0"/>
                <a:cs typeface="Times New Roman" panose="02020603050405020304" pitchFamily="18" charset="0"/>
              </a:rPr>
              <a:t> </a:t>
            </a:r>
            <a:r>
              <a:rPr lang="es-ES" sz="1500" dirty="0" err="1" smtClean="0">
                <a:latin typeface="Times New Roman" panose="02020603050405020304" pitchFamily="18" charset="0"/>
                <a:cs typeface="Times New Roman" panose="02020603050405020304" pitchFamily="18" charset="0"/>
              </a:rPr>
              <a:t>area</a:t>
            </a:r>
            <a:endParaRPr lang="en-US" sz="1500" dirty="0">
              <a:latin typeface="Times New Roman" panose="02020603050405020304" pitchFamily="18" charset="0"/>
              <a:cs typeface="Times New Roman" panose="02020603050405020304" pitchFamily="18" charset="0"/>
            </a:endParaRPr>
          </a:p>
        </p:txBody>
      </p:sp>
      <p:sp>
        <p:nvSpPr>
          <p:cNvPr id="1114" name="TextBox 1113"/>
          <p:cNvSpPr txBox="1"/>
          <p:nvPr/>
        </p:nvSpPr>
        <p:spPr>
          <a:xfrm>
            <a:off x="14444739" y="32888477"/>
            <a:ext cx="1784463" cy="323165"/>
          </a:xfrm>
          <a:prstGeom prst="rect">
            <a:avLst/>
          </a:prstGeom>
          <a:noFill/>
        </p:spPr>
        <p:txBody>
          <a:bodyPr wrap="none" rtlCol="0">
            <a:spAutoFit/>
          </a:bodyPr>
          <a:lstStyle/>
          <a:p>
            <a:r>
              <a:rPr lang="es-ES" sz="1500" dirty="0" smtClean="0">
                <a:latin typeface="Times New Roman" panose="02020603050405020304" pitchFamily="18" charset="0"/>
                <a:cs typeface="Times New Roman" panose="02020603050405020304" pitchFamily="18" charset="0"/>
              </a:rPr>
              <a:t>Non </a:t>
            </a:r>
            <a:r>
              <a:rPr lang="es-ES" sz="1500" dirty="0" err="1" smtClean="0">
                <a:latin typeface="Times New Roman" panose="02020603050405020304" pitchFamily="18" charset="0"/>
                <a:cs typeface="Times New Roman" panose="02020603050405020304" pitchFamily="18" charset="0"/>
              </a:rPr>
              <a:t>conducting</a:t>
            </a:r>
            <a:r>
              <a:rPr lang="es-ES" sz="1500" dirty="0" smtClean="0">
                <a:latin typeface="Times New Roman" panose="02020603050405020304" pitchFamily="18" charset="0"/>
                <a:cs typeface="Times New Roman" panose="02020603050405020304" pitchFamily="18" charset="0"/>
              </a:rPr>
              <a:t> </a:t>
            </a:r>
            <a:r>
              <a:rPr lang="es-ES" sz="1500" dirty="0" err="1" smtClean="0">
                <a:latin typeface="Times New Roman" panose="02020603050405020304" pitchFamily="18" charset="0"/>
                <a:cs typeface="Times New Roman" panose="02020603050405020304" pitchFamily="18" charset="0"/>
              </a:rPr>
              <a:t>area</a:t>
            </a:r>
            <a:endParaRPr lang="en-US" sz="1500" dirty="0">
              <a:latin typeface="Times New Roman" panose="02020603050405020304" pitchFamily="18" charset="0"/>
              <a:cs typeface="Times New Roman" panose="02020603050405020304" pitchFamily="18" charset="0"/>
            </a:endParaRPr>
          </a:p>
        </p:txBody>
      </p:sp>
      <p:sp>
        <p:nvSpPr>
          <p:cNvPr id="29" name="Isosceles Triangle 28"/>
          <p:cNvSpPr/>
          <p:nvPr/>
        </p:nvSpPr>
        <p:spPr>
          <a:xfrm>
            <a:off x="6997392" y="35921207"/>
            <a:ext cx="72000" cy="72000"/>
          </a:xfrm>
          <a:prstGeom prst="triangl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Isosceles Triangle 1115"/>
          <p:cNvSpPr/>
          <p:nvPr/>
        </p:nvSpPr>
        <p:spPr>
          <a:xfrm>
            <a:off x="14344291" y="33024613"/>
            <a:ext cx="72000" cy="72000"/>
          </a:xfrm>
          <a:prstGeom prst="triangl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Diamond 1116"/>
          <p:cNvSpPr/>
          <p:nvPr/>
        </p:nvSpPr>
        <p:spPr>
          <a:xfrm>
            <a:off x="18684576" y="36698853"/>
            <a:ext cx="72000" cy="72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Isosceles Triangle 1117"/>
          <p:cNvSpPr/>
          <p:nvPr/>
        </p:nvSpPr>
        <p:spPr>
          <a:xfrm>
            <a:off x="18934396" y="36698853"/>
            <a:ext cx="72000" cy="72000"/>
          </a:xfrm>
          <a:prstGeom prst="triangl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163 Rectángulo redondeado"/>
          <p:cNvSpPr/>
          <p:nvPr/>
        </p:nvSpPr>
        <p:spPr>
          <a:xfrm>
            <a:off x="392515" y="30260507"/>
            <a:ext cx="21159747" cy="7841582"/>
          </a:xfrm>
          <a:prstGeom prst="roundRect">
            <a:avLst>
              <a:gd name="adj" fmla="val 10184"/>
            </a:avLst>
          </a:prstGeom>
          <a:noFill/>
          <a:ln w="76200">
            <a:solidFill>
              <a:srgbClr val="00636B"/>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GB">
              <a:latin typeface="Times New Roman"/>
              <a:cs typeface="Times New Roman"/>
            </a:endParaRPr>
          </a:p>
        </p:txBody>
      </p:sp>
      <p:sp>
        <p:nvSpPr>
          <p:cNvPr id="985" name="12 CuadroTexto"/>
          <p:cNvSpPr txBox="1"/>
          <p:nvPr/>
        </p:nvSpPr>
        <p:spPr>
          <a:xfrm>
            <a:off x="5401057" y="29894520"/>
            <a:ext cx="11230298" cy="707878"/>
          </a:xfrm>
          <a:prstGeom prst="rect">
            <a:avLst/>
          </a:prstGeom>
          <a:solidFill>
            <a:schemeClr val="bg1"/>
          </a:solidFill>
        </p:spPr>
        <p:txBody>
          <a:bodyPr wrap="none" lIns="91430" tIns="45716" rIns="91430" bIns="45716" rtlCol="0">
            <a:spAutoFit/>
          </a:bodyPr>
          <a:lstStyle/>
          <a:p>
            <a:pPr algn="ctr"/>
            <a:r>
              <a:rPr lang="en-GB" sz="4000" b="1" i="1" dirty="0" smtClean="0">
                <a:latin typeface="Times New Roman"/>
                <a:cs typeface="Times New Roman"/>
              </a:rPr>
              <a:t>Conductive Atomic Force microscopy – TUNA AFM</a:t>
            </a:r>
            <a:endParaRPr lang="en-GB" sz="4000" b="1" i="1" dirty="0">
              <a:latin typeface="Times New Roman"/>
              <a:cs typeface="Times New Roman"/>
            </a:endParaRPr>
          </a:p>
        </p:txBody>
      </p:sp>
    </p:spTree>
    <p:extLst>
      <p:ext uri="{BB962C8B-B14F-4D97-AF65-F5344CB8AC3E}">
        <p14:creationId xmlns:p14="http://schemas.microsoft.com/office/powerpoint/2010/main" val="14665883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4743</TotalTime>
  <Words>1390</Words>
  <Application>Microsoft Office PowerPoint</Application>
  <PresentationFormat>Custom</PresentationFormat>
  <Paragraphs>89</Paragraphs>
  <Slides>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3" baseType="lpstr">
      <vt:lpstr>Arial</vt:lpstr>
      <vt:lpstr>Bahnschrift Condensed</vt:lpstr>
      <vt:lpstr>Bahnschrift Light</vt:lpstr>
      <vt:lpstr>Calibri</vt:lpstr>
      <vt:lpstr>Calibri Light</vt:lpstr>
      <vt:lpstr>Cambria Math</vt:lpstr>
      <vt:lpstr>Gulim</vt:lpstr>
      <vt:lpstr>Lucida Sans Unicode</vt:lpstr>
      <vt:lpstr>Times New Roman</vt:lpstr>
      <vt:lpstr>Wingdings</vt:lpstr>
      <vt:lpstr>Tema de Office</vt:lpstr>
      <vt:lpstr>KGPlot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 Narros</dc:creator>
  <cp:lastModifiedBy>Matteo</cp:lastModifiedBy>
  <cp:revision>168</cp:revision>
  <cp:lastPrinted>2020-09-20T21:39:45Z</cp:lastPrinted>
  <dcterms:created xsi:type="dcterms:W3CDTF">2020-04-27T15:02:01Z</dcterms:created>
  <dcterms:modified xsi:type="dcterms:W3CDTF">2020-09-21T16:19:13Z</dcterms:modified>
</cp:coreProperties>
</file>